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UBND PHƯỜNG VIỆT HƯNG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TRƯỜNG </a:t>
            </a:r>
            <a:r>
              <a:rPr lang="en-US" b="1" dirty="0">
                <a:solidFill>
                  <a:srgbClr val="FFFF00"/>
                </a:solidFill>
              </a:rPr>
              <a:t>MẦM </a:t>
            </a:r>
            <a:r>
              <a:rPr lang="en-US" b="1">
                <a:solidFill>
                  <a:srgbClr val="FFFF00"/>
                </a:solidFill>
              </a:rPr>
              <a:t>NON THƯỢNG THANH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Lứa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tuổi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trẻ</a:t>
            </a:r>
            <a:r>
              <a:rPr lang="en-US" b="1" dirty="0">
                <a:solidFill>
                  <a:srgbClr val="FFFF00"/>
                </a:solidFill>
              </a:rPr>
              <a:t> (24-36 </a:t>
            </a:r>
            <a:r>
              <a:rPr lang="en-US" b="1" dirty="0" err="1">
                <a:solidFill>
                  <a:srgbClr val="FFFF00"/>
                </a:solidFill>
              </a:rPr>
              <a:t>tháng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     Giáo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>
                <a:solidFill>
                  <a:srgbClr val="FFFF00"/>
                </a:solidFill>
              </a:rPr>
              <a:t>: Phạm Thị Cẩm Vân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</a:t>
            </a:r>
            <a:r>
              <a:rPr lang="en-US" b="1">
                <a:solidFill>
                  <a:srgbClr val="FFFF00"/>
                </a:solidFill>
              </a:rPr>
              <a:t>: 2025-2026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38EB9-9400-4DAA-9841-35FF0AA2B6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83" y="1107757"/>
            <a:ext cx="1240194" cy="12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109</TotalTime>
  <Words>546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Bui Anh Van</cp:lastModifiedBy>
  <cp:revision>11</cp:revision>
  <dcterms:created xsi:type="dcterms:W3CDTF">2022-02-15T03:17:25Z</dcterms:created>
  <dcterms:modified xsi:type="dcterms:W3CDTF">2026-01-17T13:07:36Z</dcterms:modified>
</cp:coreProperties>
</file>