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9" r:id="rId3"/>
    <p:sldId id="257" r:id="rId4"/>
    <p:sldId id="259" r:id="rId5"/>
    <p:sldId id="275" r:id="rId6"/>
    <p:sldId id="298" r:id="rId7"/>
    <p:sldId id="290" r:id="rId8"/>
    <p:sldId id="292" r:id="rId9"/>
    <p:sldId id="270" r:id="rId10"/>
    <p:sldId id="286" r:id="rId11"/>
    <p:sldId id="258" r:id="rId12"/>
    <p:sldId id="295" r:id="rId13"/>
    <p:sldId id="277" r:id="rId14"/>
    <p:sldId id="296" r:id="rId15"/>
    <p:sldId id="278" r:id="rId16"/>
    <p:sldId id="297" r:id="rId17"/>
    <p:sldId id="294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Public Sans Bold" charset="0"/>
      <p:regular r:id="rId24"/>
    </p:embeddedFont>
    <p:embeddedFont>
      <p:font typeface="Roboto Bold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22" autoAdjust="0"/>
  </p:normalViewPr>
  <p:slideViewPr>
    <p:cSldViewPr>
      <p:cViewPr>
        <p:scale>
          <a:sx n="50" d="100"/>
          <a:sy n="50" d="100"/>
        </p:scale>
        <p:origin x="-108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2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3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63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0E56FF7-0695-1660-8B6B-5543669D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14300"/>
            <a:ext cx="60055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6"/>
          <p:cNvSpPr txBox="1"/>
          <p:nvPr/>
        </p:nvSpPr>
        <p:spPr>
          <a:xfrm>
            <a:off x="4445966" y="3617714"/>
            <a:ext cx="93944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FF0000"/>
                </a:solidFill>
                <a:latin typeface="Public Sans Bold"/>
              </a:rPr>
              <a:t>LĨNH VỰC PHÁT TRIỂN NHẬN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79AAD1-8C96-6C4F-B5BA-B8044EEB9F49}"/>
              </a:ext>
            </a:extLst>
          </p:cNvPr>
          <p:cNvSpPr txBox="1"/>
          <p:nvPr/>
        </p:nvSpPr>
        <p:spPr>
          <a:xfrm>
            <a:off x="5181600" y="5192535"/>
            <a:ext cx="9046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“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Hòa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13B70E-9062-E6CE-C398-FB40CFA441E9}"/>
              </a:ext>
            </a:extLst>
          </p:cNvPr>
          <p:cNvSpPr txBox="1"/>
          <p:nvPr/>
        </p:nvSpPr>
        <p:spPr>
          <a:xfrm>
            <a:off x="7430237" y="9420880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học</a:t>
            </a:r>
            <a:r>
              <a:rPr lang="en-US" sz="2800" b="1" dirty="0">
                <a:solidFill>
                  <a:srgbClr val="7030A0"/>
                </a:solidFill>
              </a:rPr>
              <a:t>: 2024 - 2025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04" y="1125537"/>
            <a:ext cx="1905000" cy="193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743840" y="4991100"/>
            <a:ext cx="3702126" cy="3702126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>
            <a:blip r:embed="rId5"/>
            <a:stretch>
              <a:fillRect t="-16666" b="-16666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8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0D714B-4391-1167-A751-B290071068A4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9DDBC01-CCC0-F351-3C9B-A1EFE4D185B7}"/>
              </a:ext>
            </a:extLst>
          </p:cNvPr>
          <p:cNvGrpSpPr/>
          <p:nvPr/>
        </p:nvGrpSpPr>
        <p:grpSpPr>
          <a:xfrm>
            <a:off x="2362200" y="2633752"/>
            <a:ext cx="4367856" cy="5148931"/>
            <a:chOff x="2362200" y="2633752"/>
            <a:chExt cx="4367856" cy="51489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C00C19-1E5F-FE01-4016-560E7B6E6D00}"/>
                </a:ext>
              </a:extLst>
            </p:cNvPr>
            <p:cNvSpPr txBox="1"/>
            <p:nvPr/>
          </p:nvSpPr>
          <p:spPr>
            <a:xfrm>
              <a:off x="3642669" y="7136352"/>
              <a:ext cx="1249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xmlns="" id="{056808AF-94EE-7164-B3A6-09345C1F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2633752"/>
              <a:ext cx="4367856" cy="4367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DB817C-59A2-CFCE-67EA-752A13AE94E2}"/>
              </a:ext>
            </a:extLst>
          </p:cNvPr>
          <p:cNvGrpSpPr/>
          <p:nvPr/>
        </p:nvGrpSpPr>
        <p:grpSpPr>
          <a:xfrm>
            <a:off x="8985799" y="2655401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908F164-28DC-58CF-9E37-3FBCC5AF990C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xmlns="" id="{856F601B-C7D6-F852-6921-0B0D3676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0E56FF7-0695-1660-8B6B-5543669D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1B1FC1-ADA0-9039-FB29-D79F7315B44D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884E5A-22FC-6456-3ACE-669412463B6E}"/>
              </a:ext>
            </a:extLst>
          </p:cNvPr>
          <p:cNvGrpSpPr/>
          <p:nvPr/>
        </p:nvGrpSpPr>
        <p:grpSpPr>
          <a:xfrm>
            <a:off x="6019800" y="3086100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135DED5-8836-A614-3817-8FD312940077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xmlns="" id="{2BE47D2D-8700-2906-39F5-7D8B9237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394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EDA6F5C-62AE-FC1C-A61D-20B39430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EE7A0-8048-3F7E-990F-7EDE5BF43FFD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B98EE6-130B-B2BA-E8D4-0673701E3D4E}"/>
              </a:ext>
            </a:extLst>
          </p:cNvPr>
          <p:cNvGrpSpPr/>
          <p:nvPr/>
        </p:nvGrpSpPr>
        <p:grpSpPr>
          <a:xfrm>
            <a:off x="2438400" y="2962575"/>
            <a:ext cx="5953021" cy="5035891"/>
            <a:chOff x="2438400" y="2962575"/>
            <a:chExt cx="5953021" cy="50358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68038CE-0968-0F4B-D305-7A9513FCC72C}"/>
                </a:ext>
              </a:extLst>
            </p:cNvPr>
            <p:cNvSpPr txBox="1"/>
            <p:nvPr/>
          </p:nvSpPr>
          <p:spPr>
            <a:xfrm>
              <a:off x="3505200" y="7352135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glass of water on a table&#10;&#10;AI-generated content may be incorrect.">
              <a:extLst>
                <a:ext uri="{FF2B5EF4-FFF2-40B4-BE49-F238E27FC236}">
                  <a16:creationId xmlns:a16="http://schemas.microsoft.com/office/drawing/2014/main" xmlns="" id="{D087EDED-3D41-F9F7-587C-16DDF15F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962575"/>
              <a:ext cx="5953021" cy="397066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E4E502-5805-7066-27B7-92FD309A537D}"/>
              </a:ext>
            </a:extLst>
          </p:cNvPr>
          <p:cNvGrpSpPr/>
          <p:nvPr/>
        </p:nvGrpSpPr>
        <p:grpSpPr>
          <a:xfrm>
            <a:off x="8879935" y="2917546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427C7F4-199E-206E-7B66-4F1EF83782E5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xmlns="" id="{439511EC-33D1-9E52-672B-F110F46B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8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09F9BC0-ABA4-BA34-ED16-BD33B3A8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89C48-35AB-0931-7256-7E89DC67C868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EE0E4A-F6C8-6574-E342-EFECB9C266CA}"/>
              </a:ext>
            </a:extLst>
          </p:cNvPr>
          <p:cNvGrpSpPr/>
          <p:nvPr/>
        </p:nvGrpSpPr>
        <p:grpSpPr>
          <a:xfrm>
            <a:off x="5867400" y="3009900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A0188B-0CF4-2685-E7AD-CE43F2136968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xmlns="" id="{D4C923D0-81CD-E2CB-AB0A-4B9C737CC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02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5CA320C-4B58-665D-4043-04479C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873F97-88CE-1D88-363A-29717E61EF53}"/>
              </a:ext>
            </a:extLst>
          </p:cNvPr>
          <p:cNvSpPr txBox="1"/>
          <p:nvPr/>
        </p:nvSpPr>
        <p:spPr>
          <a:xfrm>
            <a:off x="3603158" y="888886"/>
            <a:ext cx="1047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AF371BE-9F5E-7CC5-FBD7-68742C01F7A2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F0B855D-A2D0-EA5E-A3BF-95EB190CB315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xmlns="" id="{0497688C-C447-2BE2-C351-293262D10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577C5B9-5929-387D-7AC9-D91D422D2517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AAD567F-36C4-E7CA-BBEB-C346DEBEA15A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xmlns="" id="{0A7D3B91-280A-008B-994F-08775D0D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94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88AA0C5-56D9-415F-2CD3-0A917A01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BC3CC0-4F0D-6462-AECC-265ED651133B}"/>
              </a:ext>
            </a:extLst>
          </p:cNvPr>
          <p:cNvSpPr txBox="1"/>
          <p:nvPr/>
        </p:nvSpPr>
        <p:spPr>
          <a:xfrm>
            <a:off x="3603158" y="888886"/>
            <a:ext cx="101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Các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1BFA6C-E42A-4716-5963-94FF876B8A27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3DEDCA5-3959-0CDC-CB4C-A8E3FC71DA79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xmlns="" id="{BD0632FA-DEA0-71BE-0058-B62BB1A4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0ED8B16-6090-84D1-F43D-D92DEF420573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D1F626F-5FE0-480D-E6AE-6F21462B9099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xmlns="" id="{C2CF1D2C-5537-4F82-F4FC-F83FF5B9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74207B4-C7A5-2A18-A602-0AECE3A1A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5">
            <a:extLst>
              <a:ext uri="{FF2B5EF4-FFF2-40B4-BE49-F238E27FC236}">
                <a16:creationId xmlns:a16="http://schemas.microsoft.com/office/drawing/2014/main" xmlns="" id="{0DC1BAE9-6127-3927-EDA9-9515352109E2}"/>
              </a:ext>
            </a:extLst>
          </p:cNvPr>
          <p:cNvGrpSpPr/>
          <p:nvPr/>
        </p:nvGrpSpPr>
        <p:grpSpPr>
          <a:xfrm rot="691748">
            <a:off x="12988543" y="7870257"/>
            <a:ext cx="1424081" cy="1397895"/>
            <a:chOff x="10646778" y="4753862"/>
            <a:chExt cx="751521" cy="737702"/>
          </a:xfrm>
        </p:grpSpPr>
        <p:sp>
          <p:nvSpPr>
            <p:cNvPr id="9" name="五角星 2">
              <a:extLst>
                <a:ext uri="{FF2B5EF4-FFF2-40B4-BE49-F238E27FC236}">
                  <a16:creationId xmlns:a16="http://schemas.microsoft.com/office/drawing/2014/main" xmlns="" id="{97505258-E495-2CB3-70C0-50AADEEEFAA1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0" name="组合 77">
              <a:extLst>
                <a:ext uri="{FF2B5EF4-FFF2-40B4-BE49-F238E27FC236}">
                  <a16:creationId xmlns:a16="http://schemas.microsoft.com/office/drawing/2014/main" xmlns="" id="{AAAC546B-018F-0C50-CA7F-876C45EF9BC3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>
                <a:extLst>
                  <a:ext uri="{FF2B5EF4-FFF2-40B4-BE49-F238E27FC236}">
                    <a16:creationId xmlns:a16="http://schemas.microsoft.com/office/drawing/2014/main" xmlns="" id="{78BFF302-04FA-CC10-5E16-91F76E676D2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五角星 2">
                <a:extLst>
                  <a:ext uri="{FF2B5EF4-FFF2-40B4-BE49-F238E27FC236}">
                    <a16:creationId xmlns:a16="http://schemas.microsoft.com/office/drawing/2014/main" xmlns="" id="{3223328A-05B7-EAA4-94DC-2755F803F57F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五角星 2">
                <a:extLst>
                  <a:ext uri="{FF2B5EF4-FFF2-40B4-BE49-F238E27FC236}">
                    <a16:creationId xmlns:a16="http://schemas.microsoft.com/office/drawing/2014/main" xmlns="" id="{4F8F1D51-95AE-C51B-16D2-771AE4DBDEC1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组合 95">
            <a:extLst>
              <a:ext uri="{FF2B5EF4-FFF2-40B4-BE49-F238E27FC236}">
                <a16:creationId xmlns:a16="http://schemas.microsoft.com/office/drawing/2014/main" xmlns="" id="{FFFB4DAA-A931-49D3-9B8B-883EC4758721}"/>
              </a:ext>
            </a:extLst>
          </p:cNvPr>
          <p:cNvGrpSpPr/>
          <p:nvPr/>
        </p:nvGrpSpPr>
        <p:grpSpPr>
          <a:xfrm rot="1562261">
            <a:off x="16828834" y="5713430"/>
            <a:ext cx="699902" cy="687032"/>
            <a:chOff x="10646778" y="4753862"/>
            <a:chExt cx="751521" cy="737702"/>
          </a:xfrm>
        </p:grpSpPr>
        <p:sp>
          <p:nvSpPr>
            <p:cNvPr id="17" name="五角星 2">
              <a:extLst>
                <a:ext uri="{FF2B5EF4-FFF2-40B4-BE49-F238E27FC236}">
                  <a16:creationId xmlns:a16="http://schemas.microsoft.com/office/drawing/2014/main" xmlns="" id="{735C3DB2-5859-7554-40B4-3A8DF2022CDB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98">
              <a:extLst>
                <a:ext uri="{FF2B5EF4-FFF2-40B4-BE49-F238E27FC236}">
                  <a16:creationId xmlns:a16="http://schemas.microsoft.com/office/drawing/2014/main" xmlns="" id="{19D19727-3E97-3453-52C7-7905BBEC2A20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0" name="五角星 2">
                <a:extLst>
                  <a:ext uri="{FF2B5EF4-FFF2-40B4-BE49-F238E27FC236}">
                    <a16:creationId xmlns:a16="http://schemas.microsoft.com/office/drawing/2014/main" xmlns="" id="{EF2C8E34-01BA-5B18-4C8A-DBE0C3F9E71B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xmlns="" id="{5CCE6F01-D736-D04D-451A-DF1F8F1A95C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xmlns="" id="{33BECD24-A03D-2D32-3EDC-57F6A55FE70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组合 140">
            <a:extLst>
              <a:ext uri="{FF2B5EF4-FFF2-40B4-BE49-F238E27FC236}">
                <a16:creationId xmlns:a16="http://schemas.microsoft.com/office/drawing/2014/main" xmlns="" id="{F876D39A-250A-C48C-8A9F-996652250E63}"/>
              </a:ext>
            </a:extLst>
          </p:cNvPr>
          <p:cNvGrpSpPr/>
          <p:nvPr/>
        </p:nvGrpSpPr>
        <p:grpSpPr>
          <a:xfrm rot="920444">
            <a:off x="2483589" y="5573018"/>
            <a:ext cx="866169" cy="850242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xmlns="" id="{2D6D0E9A-759B-D206-64A9-4BE86C59B84A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25" name="组合 142">
              <a:extLst>
                <a:ext uri="{FF2B5EF4-FFF2-40B4-BE49-F238E27FC236}">
                  <a16:creationId xmlns:a16="http://schemas.microsoft.com/office/drawing/2014/main" xmlns="" id="{14CDE89E-4B6D-5425-C304-E7DA7C7376F9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2412A1E-DCBA-2FC8-FAC7-F43C83819132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xmlns="" id="{C365197D-66AA-EC91-090F-169DA9C36CFB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xmlns="" id="{B3215677-FC90-EE44-CA0B-197199A0B709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146">
            <a:extLst>
              <a:ext uri="{FF2B5EF4-FFF2-40B4-BE49-F238E27FC236}">
                <a16:creationId xmlns:a16="http://schemas.microsoft.com/office/drawing/2014/main" xmlns="" id="{BB7BA9AD-A140-116A-E654-EE72E3EA32E0}"/>
              </a:ext>
            </a:extLst>
          </p:cNvPr>
          <p:cNvGrpSpPr/>
          <p:nvPr/>
        </p:nvGrpSpPr>
        <p:grpSpPr>
          <a:xfrm>
            <a:off x="15061103" y="3985028"/>
            <a:ext cx="2658747" cy="2979396"/>
            <a:chOff x="9945761" y="4535871"/>
            <a:chExt cx="1772498" cy="1986264"/>
          </a:xfrm>
        </p:grpSpPr>
        <p:sp>
          <p:nvSpPr>
            <p:cNvPr id="30" name="圆角矩形 147">
              <a:extLst>
                <a:ext uri="{FF2B5EF4-FFF2-40B4-BE49-F238E27FC236}">
                  <a16:creationId xmlns:a16="http://schemas.microsoft.com/office/drawing/2014/main" xmlns="" id="{297B7693-DF73-C61F-F1F3-9108A634B056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1" name="圆角矩形 148">
              <a:extLst>
                <a:ext uri="{FF2B5EF4-FFF2-40B4-BE49-F238E27FC236}">
                  <a16:creationId xmlns:a16="http://schemas.microsoft.com/office/drawing/2014/main" xmlns="" id="{12887DFB-514B-97E1-A204-4C042BA2BA7F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32" name="组合 149">
              <a:extLst>
                <a:ext uri="{FF2B5EF4-FFF2-40B4-BE49-F238E27FC236}">
                  <a16:creationId xmlns:a16="http://schemas.microsoft.com/office/drawing/2014/main" xmlns="" id="{0A8CD8A5-B2D1-747A-E66C-C4518F13E2C4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41" name="椭圆 161">
                <a:extLst>
                  <a:ext uri="{FF2B5EF4-FFF2-40B4-BE49-F238E27FC236}">
                    <a16:creationId xmlns:a16="http://schemas.microsoft.com/office/drawing/2014/main" xmlns="" id="{B4913AC7-5D83-9FC1-2A92-92193A7A46FB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162">
                <a:extLst>
                  <a:ext uri="{FF2B5EF4-FFF2-40B4-BE49-F238E27FC236}">
                    <a16:creationId xmlns:a16="http://schemas.microsoft.com/office/drawing/2014/main" xmlns="" id="{664FCC87-F777-62FF-3153-C276278C6D7E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163">
                <a:extLst>
                  <a:ext uri="{FF2B5EF4-FFF2-40B4-BE49-F238E27FC236}">
                    <a16:creationId xmlns:a16="http://schemas.microsoft.com/office/drawing/2014/main" xmlns="" id="{ACB021AA-4022-C622-2761-A8652FCA8472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164">
                <a:extLst>
                  <a:ext uri="{FF2B5EF4-FFF2-40B4-BE49-F238E27FC236}">
                    <a16:creationId xmlns:a16="http://schemas.microsoft.com/office/drawing/2014/main" xmlns="" id="{8700489C-A670-3F27-C232-F78601529313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梯形 165">
                <a:extLst>
                  <a:ext uri="{FF2B5EF4-FFF2-40B4-BE49-F238E27FC236}">
                    <a16:creationId xmlns:a16="http://schemas.microsoft.com/office/drawing/2014/main" xmlns="" id="{253503E1-3E7F-CF01-2DE0-4F028373D1BC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椭圆 150">
              <a:extLst>
                <a:ext uri="{FF2B5EF4-FFF2-40B4-BE49-F238E27FC236}">
                  <a16:creationId xmlns:a16="http://schemas.microsoft.com/office/drawing/2014/main" xmlns="" id="{98AE1B68-3623-07D3-3467-218FBD87C999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cxnSp>
          <p:nvCxnSpPr>
            <p:cNvPr id="34" name="直接连接符 151">
              <a:extLst>
                <a:ext uri="{FF2B5EF4-FFF2-40B4-BE49-F238E27FC236}">
                  <a16:creationId xmlns:a16="http://schemas.microsoft.com/office/drawing/2014/main" xmlns="" id="{FC9FAE81-BD30-9F25-B4B5-D1C238FF9CF8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52">
              <a:extLst>
                <a:ext uri="{FF2B5EF4-FFF2-40B4-BE49-F238E27FC236}">
                  <a16:creationId xmlns:a16="http://schemas.microsoft.com/office/drawing/2014/main" xmlns="" id="{5C85E7EE-53CE-B930-1115-753FFE052012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53">
              <a:extLst>
                <a:ext uri="{FF2B5EF4-FFF2-40B4-BE49-F238E27FC236}">
                  <a16:creationId xmlns:a16="http://schemas.microsoft.com/office/drawing/2014/main" xmlns="" id="{289CD9B0-B28B-1C46-2A61-656422AB5DC3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157">
              <a:extLst>
                <a:ext uri="{FF2B5EF4-FFF2-40B4-BE49-F238E27FC236}">
                  <a16:creationId xmlns:a16="http://schemas.microsoft.com/office/drawing/2014/main" xmlns="" id="{F0A99DC5-35CA-0A43-D0BD-F24830B4143C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8" name="矩形 158">
              <a:extLst>
                <a:ext uri="{FF2B5EF4-FFF2-40B4-BE49-F238E27FC236}">
                  <a16:creationId xmlns:a16="http://schemas.microsoft.com/office/drawing/2014/main" xmlns="" id="{40EAC9FE-0FC8-EBA6-D0F2-4147DBA6EF05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9" name="矩形 159">
              <a:extLst>
                <a:ext uri="{FF2B5EF4-FFF2-40B4-BE49-F238E27FC236}">
                  <a16:creationId xmlns:a16="http://schemas.microsoft.com/office/drawing/2014/main" xmlns="" id="{7D5D1705-5E59-D6F4-F6C0-D7178CF048B6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0" name="矩形 160">
              <a:extLst>
                <a:ext uri="{FF2B5EF4-FFF2-40B4-BE49-F238E27FC236}">
                  <a16:creationId xmlns:a16="http://schemas.microsoft.com/office/drawing/2014/main" xmlns="" id="{3CE73C5D-D889-B41B-37C2-55D90F75F63C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组合 90">
            <a:extLst>
              <a:ext uri="{FF2B5EF4-FFF2-40B4-BE49-F238E27FC236}">
                <a16:creationId xmlns:a16="http://schemas.microsoft.com/office/drawing/2014/main" xmlns="" id="{00A05C4A-C959-11F7-9F81-2802B9316E2E}"/>
              </a:ext>
            </a:extLst>
          </p:cNvPr>
          <p:cNvGrpSpPr/>
          <p:nvPr/>
        </p:nvGrpSpPr>
        <p:grpSpPr>
          <a:xfrm>
            <a:off x="14003117" y="5942950"/>
            <a:ext cx="3462539" cy="2171693"/>
            <a:chOff x="594424" y="1153191"/>
            <a:chExt cx="2605976" cy="1634460"/>
          </a:xfrm>
        </p:grpSpPr>
        <p:sp>
          <p:nvSpPr>
            <p:cNvPr id="47" name="任意多边形 81">
              <a:extLst>
                <a:ext uri="{FF2B5EF4-FFF2-40B4-BE49-F238E27FC236}">
                  <a16:creationId xmlns:a16="http://schemas.microsoft.com/office/drawing/2014/main" xmlns="" id="{0ABE9D77-34D7-FC7F-6486-7B49C5075CBC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8" name="任意多边形 82">
              <a:extLst>
                <a:ext uri="{FF2B5EF4-FFF2-40B4-BE49-F238E27FC236}">
                  <a16:creationId xmlns:a16="http://schemas.microsoft.com/office/drawing/2014/main" xmlns="" id="{C5CCC2E1-CBDA-5885-17D0-800FEA532BE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6C685D6-0E64-9F24-A3DB-D2DE1AD79D3D}"/>
              </a:ext>
            </a:extLst>
          </p:cNvPr>
          <p:cNvSpPr txBox="1"/>
          <p:nvPr/>
        </p:nvSpPr>
        <p:spPr>
          <a:xfrm>
            <a:off x="2848125" y="4708899"/>
            <a:ext cx="12325971" cy="26314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Giờ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học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đến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đây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là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kết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thúc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Trân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thành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cảm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ơn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8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BB4143-B3E3-1D1B-0D39-B65794E6F059}"/>
              </a:ext>
            </a:extLst>
          </p:cNvPr>
          <p:cNvGrpSpPr/>
          <p:nvPr/>
        </p:nvGrpSpPr>
        <p:grpSpPr>
          <a:xfrm>
            <a:off x="5505313" y="0"/>
            <a:ext cx="7277376" cy="1453491"/>
            <a:chOff x="3185712" y="-54182"/>
            <a:chExt cx="4851584" cy="9689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A28D8BA-DAEB-1DBC-D0A1-76F9D9F8FA17}"/>
                </a:ext>
              </a:extLst>
            </p:cNvPr>
            <p:cNvSpPr/>
            <p:nvPr/>
          </p:nvSpPr>
          <p:spPr>
            <a:xfrm>
              <a:off x="3352800" y="231321"/>
              <a:ext cx="4684496" cy="683491"/>
            </a:xfrm>
            <a:prstGeom prst="roundRect">
              <a:avLst>
                <a:gd name="adj" fmla="val 42343"/>
              </a:avLst>
            </a:prstGeom>
            <a:solidFill>
              <a:srgbClr val="E8F9FD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4" name="图片 26">
              <a:extLst>
                <a:ext uri="{FF2B5EF4-FFF2-40B4-BE49-F238E27FC236}">
                  <a16:creationId xmlns:a16="http://schemas.microsoft.com/office/drawing/2014/main" xmlns="" id="{0586DB88-70F5-09D7-595D-9213AA5F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12" y="-54182"/>
              <a:ext cx="968994" cy="9689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892D9F-AA71-CB36-F28F-E3512759383E}"/>
                </a:ext>
              </a:extLst>
            </p:cNvPr>
            <p:cNvSpPr txBox="1"/>
            <p:nvPr/>
          </p:nvSpPr>
          <p:spPr>
            <a:xfrm>
              <a:off x="4656889" y="342233"/>
              <a:ext cx="28782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MỤC ĐÍCH – YÊU CẦU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CC2E3C3-68D1-B899-BCEF-719722A50781}"/>
              </a:ext>
            </a:extLst>
          </p:cNvPr>
          <p:cNvGrpSpPr/>
          <p:nvPr/>
        </p:nvGrpSpPr>
        <p:grpSpPr>
          <a:xfrm>
            <a:off x="3034145" y="2479965"/>
            <a:ext cx="3394364" cy="6691745"/>
            <a:chOff x="1653309" y="1717964"/>
            <a:chExt cx="2262909" cy="44611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0266ED3-4041-F3DF-FF6F-FE03888A1D8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3C3C3C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phân biệt nước nóng với nước lạnh</a:t>
              </a: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Trẻ biết nước nóng có bốc hơi, không được dùng tay sờ vào nước nóng</a:t>
              </a:r>
            </a:p>
            <a:p>
              <a:pPr algn="l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Nước lạnh là nước không bị bốc hơi</a:t>
              </a:r>
            </a:p>
            <a:p>
              <a:endParaRPr lang="en-US" sz="27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844830CE-4D1B-DA8F-720C-003F957478FA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3" name="Graphic 12" descr="Books on shelf">
              <a:extLst>
                <a:ext uri="{FF2B5EF4-FFF2-40B4-BE49-F238E27FC236}">
                  <a16:creationId xmlns:a16="http://schemas.microsoft.com/office/drawing/2014/main" xmlns="" id="{2DE784CE-9561-367B-73C5-E085891E1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1FC3443-75D3-CB0F-12E7-CF9DFFAB54D9}"/>
                </a:ext>
              </a:extLst>
            </p:cNvPr>
            <p:cNvSpPr txBox="1"/>
            <p:nvPr/>
          </p:nvSpPr>
          <p:spPr>
            <a:xfrm>
              <a:off x="2051984" y="2687783"/>
              <a:ext cx="141585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KIẾN THỨC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FE37A-4FB2-A07E-7A21-2E0471440B63}"/>
              </a:ext>
            </a:extLst>
          </p:cNvPr>
          <p:cNvGrpSpPr/>
          <p:nvPr/>
        </p:nvGrpSpPr>
        <p:grpSpPr>
          <a:xfrm>
            <a:off x="7446818" y="2479966"/>
            <a:ext cx="3394364" cy="6691745"/>
            <a:chOff x="1653309" y="1717964"/>
            <a:chExt cx="2262909" cy="44611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92431C8-CC6C-ADF6-F532-D656D48A7487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3C3C3C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  <a:p>
              <a:pPr algn="just">
                <a:buNone/>
              </a:pP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có kỹ năng so sánh nước nóng với nước lạnh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tránh xa những vật có  chứa nước nóng như cái phích, ấm nước vừa sôi ...</a:t>
              </a:r>
            </a:p>
            <a:p>
              <a:endParaRPr lang="en-US" sz="2700" dirty="0">
                <a:solidFill>
                  <a:srgbClr val="002060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514303A7-0C8C-7829-D4AB-41CBB4DE0FDB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0" name="Graphic 19" descr="Pencil">
              <a:extLst>
                <a:ext uri="{FF2B5EF4-FFF2-40B4-BE49-F238E27FC236}">
                  <a16:creationId xmlns:a16="http://schemas.microsoft.com/office/drawing/2014/main" xmlns="" id="{C7BF9588-AE73-758E-B06C-44C274BE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2484582" y="1717964"/>
              <a:ext cx="683491" cy="68349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7DCB9B-45FD-817C-EC0D-DF8AD463EC3C}"/>
                </a:ext>
              </a:extLst>
            </p:cNvPr>
            <p:cNvSpPr txBox="1"/>
            <p:nvPr/>
          </p:nvSpPr>
          <p:spPr>
            <a:xfrm>
              <a:off x="2175172" y="2685662"/>
              <a:ext cx="120994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KỸ NĂNG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D02D344-C040-EB99-BF94-A68DA33F2C9E}"/>
              </a:ext>
            </a:extLst>
          </p:cNvPr>
          <p:cNvGrpSpPr/>
          <p:nvPr/>
        </p:nvGrpSpPr>
        <p:grpSpPr>
          <a:xfrm>
            <a:off x="11859491" y="2479965"/>
            <a:ext cx="3394364" cy="6691745"/>
            <a:chOff x="1653309" y="1717964"/>
            <a:chExt cx="2262909" cy="44611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74EBA2F-08C5-DFF5-07B2-E601D5ECE59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E278E422-AFB4-14BF-D8CE-2D4E5891B080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6" name="Graphic 25" descr="Drama">
              <a:extLst>
                <a:ext uri="{FF2B5EF4-FFF2-40B4-BE49-F238E27FC236}">
                  <a16:creationId xmlns:a16="http://schemas.microsoft.com/office/drawing/2014/main" xmlns="" id="{51C85057-4400-4B31-AE88-8311E6BFE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A9E2A13-CA27-5CDB-BFD8-7E7509730E40}"/>
                </a:ext>
              </a:extLst>
            </p:cNvPr>
            <p:cNvSpPr txBox="1"/>
            <p:nvPr/>
          </p:nvSpPr>
          <p:spPr>
            <a:xfrm>
              <a:off x="2218453" y="2727368"/>
              <a:ext cx="112338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EA92AA-142D-4352-7DCB-66C229B4A9DB}"/>
              </a:ext>
            </a:extLst>
          </p:cNvPr>
          <p:cNvSpPr txBox="1"/>
          <p:nvPr/>
        </p:nvSpPr>
        <p:spPr>
          <a:xfrm>
            <a:off x="12029415" y="5253776"/>
            <a:ext cx="29819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ltham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C996C62-20A6-709E-1879-9B45F838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C77E05E-5A6B-E5B6-D5DA-C43322FF2738}"/>
              </a:ext>
            </a:extLst>
          </p:cNvPr>
          <p:cNvGrpSpPr/>
          <p:nvPr/>
        </p:nvGrpSpPr>
        <p:grpSpPr>
          <a:xfrm>
            <a:off x="6324600" y="2247900"/>
            <a:ext cx="6471473" cy="3837494"/>
            <a:chOff x="4164098" y="1455015"/>
            <a:chExt cx="4781861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xmlns="" id="{DC3204FB-B19B-9834-37DE-3E08742ACA73}"/>
                </a:ext>
              </a:extLst>
            </p:cNvPr>
            <p:cNvSpPr/>
            <p:nvPr/>
          </p:nvSpPr>
          <p:spPr>
            <a:xfrm>
              <a:off x="4164098" y="1455015"/>
              <a:ext cx="4781861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28700">
                <a:defRPr/>
              </a:pPr>
              <a:endParaRPr lang="zh-CN" altLang="en-US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5C70FBE-574D-56F8-E37D-95F6957D2F90}"/>
                </a:ext>
              </a:extLst>
            </p:cNvPr>
            <p:cNvSpPr txBox="1"/>
            <p:nvPr/>
          </p:nvSpPr>
          <p:spPr>
            <a:xfrm>
              <a:off x="4182986" y="2074331"/>
              <a:ext cx="4744083" cy="1818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2" name="Nước nóng nóng, xì xụp xì xụp!">
            <a:hlinkClick r:id="" action="ppaction://media"/>
            <a:extLst>
              <a:ext uri="{FF2B5EF4-FFF2-40B4-BE49-F238E27FC236}">
                <a16:creationId xmlns:a16="http://schemas.microsoft.com/office/drawing/2014/main" xmlns="" id="{50587CE7-8D20-3E2F-CD2D-17D47575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594734"/>
            <a:ext cx="1306331" cy="13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1011656910-640_adpp_is">
            <a:hlinkClick r:id="" action="ppaction://media"/>
            <a:extLst>
              <a:ext uri="{FF2B5EF4-FFF2-40B4-BE49-F238E27FC236}">
                <a16:creationId xmlns:a16="http://schemas.microsoft.com/office/drawing/2014/main" xmlns="" id="{C80836AB-89F2-E528-9D73-EF355D6474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-1"/>
            <a:ext cx="18262600" cy="10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of water on a table&#10;&#10;AI-generated content may be incorrect.">
            <a:extLst>
              <a:ext uri="{FF2B5EF4-FFF2-40B4-BE49-F238E27FC236}">
                <a16:creationId xmlns:a16="http://schemas.microsoft.com/office/drawing/2014/main" xmlns="" id="{87D41005-9D27-5F09-1469-B9D57C8C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1500"/>
            <a:ext cx="14706600" cy="929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2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kids flying on pencils&#10;&#10;Description automatically generated">
            <a:extLst>
              <a:ext uri="{FF2B5EF4-FFF2-40B4-BE49-F238E27FC236}">
                <a16:creationId xmlns:a16="http://schemas.microsoft.com/office/drawing/2014/main" xmlns="" id="{4EB4E6AC-A996-00E7-BC1F-4AA604AE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D1A641-6C61-A8FA-D525-3051A901DC34}"/>
              </a:ext>
            </a:extLst>
          </p:cNvPr>
          <p:cNvSpPr txBox="1"/>
          <p:nvPr/>
        </p:nvSpPr>
        <p:spPr>
          <a:xfrm>
            <a:off x="4343400" y="3162300"/>
            <a:ext cx="8937062" cy="377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bỏng</a:t>
            </a:r>
            <a:endParaRPr lang="en-US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n cooking on a stove&#10;&#10;AI-generated content may be incorrect.">
            <a:extLst>
              <a:ext uri="{FF2B5EF4-FFF2-40B4-BE49-F238E27FC236}">
                <a16:creationId xmlns:a16="http://schemas.microsoft.com/office/drawing/2014/main" xmlns="" id="{DD7A93E9-31BB-7A08-63C4-81339BFC8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A white rice cooker with a lid&#10;&#10;AI-generated content may be incorrect.">
            <a:extLst>
              <a:ext uri="{FF2B5EF4-FFF2-40B4-BE49-F238E27FC236}">
                <a16:creationId xmlns:a16="http://schemas.microsoft.com/office/drawing/2014/main" xmlns="" id="{40FE5C64-8E54-677B-7512-D167FB4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29534"/>
            <a:ext cx="76200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A cup of coffee with steam&#10;&#10;AI-generated content may be incorrect.">
            <a:extLst>
              <a:ext uri="{FF2B5EF4-FFF2-40B4-BE49-F238E27FC236}">
                <a16:creationId xmlns:a16="http://schemas.microsoft.com/office/drawing/2014/main" xmlns="" id="{B0E0F0FE-9975-9E7D-0C81-897E1B903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A close-up of a tea kettle&#10;&#10;AI-generated content may be incorrect.">
            <a:extLst>
              <a:ext uri="{FF2B5EF4-FFF2-40B4-BE49-F238E27FC236}">
                <a16:creationId xmlns:a16="http://schemas.microsoft.com/office/drawing/2014/main" xmlns="" id="{EB04E1B6-EADB-5164-E49B-F141A22D6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279"/>
            <a:ext cx="7620000" cy="4126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53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509839" y="190500"/>
            <a:ext cx="1574966" cy="1051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1649363" y="526757"/>
            <a:ext cx="1071210" cy="7150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561965" y="2552700"/>
            <a:ext cx="4815376" cy="988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endParaRPr lang="en-US" sz="569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2DF415-2F11-45AB-7279-0443309CC7C9}"/>
              </a:ext>
            </a:extLst>
          </p:cNvPr>
          <p:cNvSpPr txBox="1"/>
          <p:nvPr/>
        </p:nvSpPr>
        <p:spPr>
          <a:xfrm>
            <a:off x="3950911" y="4910937"/>
            <a:ext cx="977331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6000" b="1" kern="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nói đặc điểm, tính chất của nước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tìm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giơ lên</a:t>
            </a:r>
            <a:endParaRPr lang="en-US" sz="32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8731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58DA6D-D7B5-7A3E-12EF-D0AAEAD3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3312"/>
          <a:stretch/>
        </p:blipFill>
        <p:spPr>
          <a:xfrm>
            <a:off x="152400" y="1923"/>
            <a:ext cx="18287980" cy="102850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AED919-CDFC-F05C-245B-E73F24BA3EC1}"/>
              </a:ext>
            </a:extLst>
          </p:cNvPr>
          <p:cNvGrpSpPr/>
          <p:nvPr/>
        </p:nvGrpSpPr>
        <p:grpSpPr>
          <a:xfrm>
            <a:off x="1828800" y="-342900"/>
            <a:ext cx="15087601" cy="5371059"/>
            <a:chOff x="3750805" y="3745260"/>
            <a:chExt cx="11414941" cy="574660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xmlns="" id="{3DEB36C2-6995-8FE3-41D4-EFF85FBCDF77}"/>
                </a:ext>
              </a:extLst>
            </p:cNvPr>
            <p:cNvSpPr txBox="1"/>
            <p:nvPr/>
          </p:nvSpPr>
          <p:spPr>
            <a:xfrm>
              <a:off x="10350370" y="3745260"/>
              <a:ext cx="4815376" cy="988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endParaRPr lang="en-US" sz="5699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xmlns="" id="{87793466-9731-1399-033A-6351E5B5B76F}"/>
                </a:ext>
              </a:extLst>
            </p:cNvPr>
            <p:cNvSpPr txBox="1"/>
            <p:nvPr/>
          </p:nvSpPr>
          <p:spPr>
            <a:xfrm>
              <a:off x="3750805" y="7169431"/>
              <a:ext cx="10668000" cy="23224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minh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hơn</a:t>
              </a:r>
              <a:endPara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ts val="7279"/>
                </a:lnSpc>
              </a:pP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Bé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đáp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nhất</a:t>
              </a:r>
              <a:endParaRPr lang="en-US" sz="1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4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278</Words>
  <Application>Microsoft Office PowerPoint</Application>
  <PresentationFormat>Custom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宋体</vt:lpstr>
      <vt:lpstr>UVN Mang Tre</vt:lpstr>
      <vt:lpstr>Public Sans Bold</vt:lpstr>
      <vt:lpstr>Elsie</vt:lpstr>
      <vt:lpstr>Times New Roman</vt:lpstr>
      <vt:lpstr>Shopee Display</vt:lpstr>
      <vt:lpstr>Roboto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sữa bò</dc:title>
  <dc:creator>Admin</dc:creator>
  <cp:lastModifiedBy>Windows User</cp:lastModifiedBy>
  <cp:revision>49</cp:revision>
  <dcterms:created xsi:type="dcterms:W3CDTF">2006-08-16T00:00:00Z</dcterms:created>
  <dcterms:modified xsi:type="dcterms:W3CDTF">2025-06-19T15:26:25Z</dcterms:modified>
  <dc:identifier>DAFTUphlbv8</dc:identifier>
</cp:coreProperties>
</file>