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Francois One" panose="020B0604020202020204" charset="0"/>
      <p:regular r:id="rId9"/>
    </p:embeddedFont>
    <p:embeddedFont>
      <p:font typeface="Quicksand" panose="020B0604020202020204" charset="0"/>
      <p:regular r:id="rId10"/>
    </p:embeddedFont>
    <p:embeddedFont>
      <p:font typeface="Quicksand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29" b="-472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242959" y="6927220"/>
            <a:ext cx="5016341" cy="2331080"/>
            <a:chOff x="0" y="0"/>
            <a:chExt cx="1321176" cy="6139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21176" cy="613947"/>
            </a:xfrm>
            <a:custGeom>
              <a:avLst/>
              <a:gdLst/>
              <a:ahLst/>
              <a:cxnLst/>
              <a:rect l="l" t="t" r="r" b="b"/>
              <a:pathLst>
                <a:path w="1321176" h="613947">
                  <a:moveTo>
                    <a:pt x="0" y="0"/>
                  </a:moveTo>
                  <a:lnTo>
                    <a:pt x="1321176" y="0"/>
                  </a:lnTo>
                  <a:lnTo>
                    <a:pt x="1321176" y="613947"/>
                  </a:lnTo>
                  <a:lnTo>
                    <a:pt x="0" y="613947"/>
                  </a:lnTo>
                  <a:close/>
                </a:path>
              </a:pathLst>
            </a:custGeom>
            <a:solidFill>
              <a:srgbClr val="C9DC4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21176" cy="652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913891" y="7710070"/>
            <a:ext cx="1835636" cy="1401967"/>
          </a:xfrm>
          <a:custGeom>
            <a:avLst/>
            <a:gdLst/>
            <a:ahLst/>
            <a:cxnLst/>
            <a:rect l="l" t="t" r="r" b="b"/>
            <a:pathLst>
              <a:path w="1835636" h="1401967">
                <a:moveTo>
                  <a:pt x="0" y="0"/>
                </a:moveTo>
                <a:lnTo>
                  <a:pt x="1835636" y="0"/>
                </a:lnTo>
                <a:lnTo>
                  <a:pt x="1835636" y="1401967"/>
                </a:lnTo>
                <a:lnTo>
                  <a:pt x="0" y="1401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65601" y="3569095"/>
            <a:ext cx="13211827" cy="113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35"/>
              </a:lnSpc>
            </a:pPr>
            <a:r>
              <a:rPr lang="en-US" sz="8435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CON CÔN TRÙNG BÉ NHỎ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35879" y="7710070"/>
            <a:ext cx="1835636" cy="1401967"/>
          </a:xfrm>
          <a:custGeom>
            <a:avLst/>
            <a:gdLst/>
            <a:ahLst/>
            <a:cxnLst/>
            <a:rect l="l" t="t" r="r" b="b"/>
            <a:pathLst>
              <a:path w="1835636" h="1401967">
                <a:moveTo>
                  <a:pt x="0" y="0"/>
                </a:moveTo>
                <a:lnTo>
                  <a:pt x="1835636" y="0"/>
                </a:lnTo>
                <a:lnTo>
                  <a:pt x="1835636" y="1401967"/>
                </a:lnTo>
                <a:lnTo>
                  <a:pt x="0" y="1401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357867" y="7710070"/>
            <a:ext cx="1835636" cy="1401967"/>
          </a:xfrm>
          <a:custGeom>
            <a:avLst/>
            <a:gdLst/>
            <a:ahLst/>
            <a:cxnLst/>
            <a:rect l="l" t="t" r="r" b="b"/>
            <a:pathLst>
              <a:path w="1835636" h="1401967">
                <a:moveTo>
                  <a:pt x="0" y="0"/>
                </a:moveTo>
                <a:lnTo>
                  <a:pt x="1835636" y="0"/>
                </a:lnTo>
                <a:lnTo>
                  <a:pt x="1835636" y="1401967"/>
                </a:lnTo>
                <a:lnTo>
                  <a:pt x="0" y="1401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79855" y="7710070"/>
            <a:ext cx="1835636" cy="1401967"/>
          </a:xfrm>
          <a:custGeom>
            <a:avLst/>
            <a:gdLst/>
            <a:ahLst/>
            <a:cxnLst/>
            <a:rect l="l" t="t" r="r" b="b"/>
            <a:pathLst>
              <a:path w="1835636" h="1401967">
                <a:moveTo>
                  <a:pt x="0" y="0"/>
                </a:moveTo>
                <a:lnTo>
                  <a:pt x="1835636" y="0"/>
                </a:lnTo>
                <a:lnTo>
                  <a:pt x="1835636" y="1401967"/>
                </a:lnTo>
                <a:lnTo>
                  <a:pt x="0" y="1401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06016" y="7710070"/>
            <a:ext cx="1835636" cy="1401967"/>
          </a:xfrm>
          <a:custGeom>
            <a:avLst/>
            <a:gdLst/>
            <a:ahLst/>
            <a:cxnLst/>
            <a:rect l="l" t="t" r="r" b="b"/>
            <a:pathLst>
              <a:path w="1835636" h="1401967">
                <a:moveTo>
                  <a:pt x="0" y="0"/>
                </a:moveTo>
                <a:lnTo>
                  <a:pt x="1835636" y="0"/>
                </a:lnTo>
                <a:lnTo>
                  <a:pt x="1835636" y="1401967"/>
                </a:lnTo>
                <a:lnTo>
                  <a:pt x="0" y="1401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15000" y="1104900"/>
            <a:ext cx="6286500" cy="1062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0"/>
              </a:lnSpc>
              <a:spcBef>
                <a:spcPct val="0"/>
              </a:spcBef>
            </a:pPr>
            <a:r>
              <a:rPr lang="vi-VN" sz="639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TIẾNG VE KÊU:</a:t>
            </a:r>
            <a:endParaRPr lang="en-US" sz="6393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026" name="Picture 2" descr="Hàng nghìn tỷ con ve sầu dần chui lên khỏi lòng đất, kêu to như tiếng còi |  Báo Dân trí">
            <a:extLst>
              <a:ext uri="{FF2B5EF4-FFF2-40B4-BE49-F238E27FC236}">
                <a16:creationId xmlns:a16="http://schemas.microsoft.com/office/drawing/2014/main" id="{C7DE9E60-A90B-EE80-3330-FAE335CA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81350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ếng Ve kêu">
            <a:hlinkClick r:id="" action="ppaction://media"/>
            <a:extLst>
              <a:ext uri="{FF2B5EF4-FFF2-40B4-BE49-F238E27FC236}">
                <a16:creationId xmlns:a16="http://schemas.microsoft.com/office/drawing/2014/main" id="{742F34AA-F602-CAB9-B724-83DD75BB6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2003" y="1247165"/>
            <a:ext cx="777875" cy="77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1753969"/>
            <a:chOff x="0" y="0"/>
            <a:chExt cx="4274726" cy="4619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461951"/>
            </a:xfrm>
            <a:custGeom>
              <a:avLst/>
              <a:gdLst/>
              <a:ahLst/>
              <a:cxnLst/>
              <a:rect l="l" t="t" r="r" b="b"/>
              <a:pathLst>
                <a:path w="4274726" h="461951">
                  <a:moveTo>
                    <a:pt x="0" y="0"/>
                  </a:moveTo>
                  <a:lnTo>
                    <a:pt x="4274726" y="0"/>
                  </a:lnTo>
                  <a:lnTo>
                    <a:pt x="4274726" y="461951"/>
                  </a:lnTo>
                  <a:lnTo>
                    <a:pt x="0" y="461951"/>
                  </a:lnTo>
                  <a:close/>
                </a:path>
              </a:pathLst>
            </a:custGeom>
            <a:solidFill>
              <a:srgbClr val="FFD06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500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067" r="27210"/>
          <a:stretch>
            <a:fillRect/>
          </a:stretch>
        </p:blipFill>
        <p:spPr>
          <a:xfrm>
            <a:off x="882437" y="3108811"/>
            <a:ext cx="7604628" cy="633730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8757632" y="3108811"/>
            <a:ext cx="8745439" cy="6337305"/>
          </a:xfrm>
          <a:custGeom>
            <a:avLst/>
            <a:gdLst/>
            <a:ahLst/>
            <a:cxnLst/>
            <a:rect l="l" t="t" r="r" b="b"/>
            <a:pathLst>
              <a:path w="8745439" h="6337305">
                <a:moveTo>
                  <a:pt x="8745439" y="0"/>
                </a:moveTo>
                <a:lnTo>
                  <a:pt x="0" y="0"/>
                </a:lnTo>
                <a:lnTo>
                  <a:pt x="0" y="6337306"/>
                </a:lnTo>
                <a:lnTo>
                  <a:pt x="8745439" y="6337306"/>
                </a:lnTo>
                <a:lnTo>
                  <a:pt x="8745439" y="0"/>
                </a:lnTo>
                <a:close/>
              </a:path>
            </a:pathLst>
          </a:custGeom>
          <a:blipFill>
            <a:blip r:embed="rId5"/>
            <a:stretch>
              <a:fillRect l="-4382" r="-438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00779" y="1231189"/>
            <a:ext cx="9886441" cy="120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1"/>
              </a:lnSpc>
            </a:pPr>
            <a:r>
              <a:rPr lang="en-US" sz="70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 SÁT CON KIẾN: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827770"/>
            <a:ext cx="9286541" cy="6631460"/>
          </a:xfrm>
          <a:custGeom>
            <a:avLst/>
            <a:gdLst/>
            <a:ahLst/>
            <a:cxnLst/>
            <a:rect l="l" t="t" r="r" b="b"/>
            <a:pathLst>
              <a:path w="9286541" h="6631460">
                <a:moveTo>
                  <a:pt x="0" y="0"/>
                </a:moveTo>
                <a:lnTo>
                  <a:pt x="9286541" y="0"/>
                </a:lnTo>
                <a:lnTo>
                  <a:pt x="9286541" y="6631460"/>
                </a:lnTo>
                <a:lnTo>
                  <a:pt x="0" y="6631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88" r="-29299" b="-201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471153" y="2318699"/>
            <a:ext cx="5181662" cy="120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1"/>
              </a:lnSpc>
            </a:pPr>
            <a:r>
              <a:rPr lang="en-US" sz="70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 KIẾN: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42601" y="4464694"/>
            <a:ext cx="7467951" cy="21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42038" lvl="1" indent="-671019" algn="just">
              <a:lnSpc>
                <a:spcPts val="8702"/>
              </a:lnSpc>
              <a:buFont typeface="Arial"/>
              <a:buChar char="•"/>
            </a:pPr>
            <a:r>
              <a:rPr lang="en-US" sz="621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 6 chân</a:t>
            </a:r>
          </a:p>
          <a:p>
            <a:pPr marL="1342038" lvl="1" indent="-671019" algn="just">
              <a:lnSpc>
                <a:spcPts val="8702"/>
              </a:lnSpc>
              <a:buFont typeface="Arial"/>
              <a:buChar char="•"/>
            </a:pPr>
            <a:r>
              <a:rPr lang="en-US" sz="621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Màu vàng (đen)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905736"/>
            <a:ext cx="7682095" cy="5654156"/>
          </a:xfrm>
          <a:custGeom>
            <a:avLst/>
            <a:gdLst/>
            <a:ahLst/>
            <a:cxnLst/>
            <a:rect l="l" t="t" r="r" b="b"/>
            <a:pathLst>
              <a:path w="7682095" h="5654156">
                <a:moveTo>
                  <a:pt x="0" y="0"/>
                </a:moveTo>
                <a:lnTo>
                  <a:pt x="7682095" y="0"/>
                </a:lnTo>
                <a:lnTo>
                  <a:pt x="7682095" y="5654157"/>
                </a:lnTo>
                <a:lnTo>
                  <a:pt x="0" y="56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4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54750" y="2905736"/>
            <a:ext cx="7904550" cy="5654156"/>
          </a:xfrm>
          <a:custGeom>
            <a:avLst/>
            <a:gdLst/>
            <a:ahLst/>
            <a:cxnLst/>
            <a:rect l="l" t="t" r="r" b="b"/>
            <a:pathLst>
              <a:path w="7904550" h="5654156">
                <a:moveTo>
                  <a:pt x="0" y="0"/>
                </a:moveTo>
                <a:lnTo>
                  <a:pt x="7904550" y="0"/>
                </a:lnTo>
                <a:lnTo>
                  <a:pt x="7904550" y="5654157"/>
                </a:lnTo>
                <a:lnTo>
                  <a:pt x="0" y="5654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154" b="-1235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460984"/>
            <a:ext cx="16041027" cy="94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 SÁT MỘT SỐ LOÀI CÔN TRÙNG KHÁC: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63170" y="8731826"/>
            <a:ext cx="4413154" cy="94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 BƯỚM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45061" y="8731826"/>
            <a:ext cx="4413154" cy="94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 ONG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0892" y="2886758"/>
            <a:ext cx="8115300" cy="5406819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9"/>
                </a:lnTo>
                <a:lnTo>
                  <a:pt x="0" y="540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886758"/>
            <a:ext cx="8115300" cy="5406819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9"/>
                </a:lnTo>
                <a:lnTo>
                  <a:pt x="0" y="5406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23486" y="1395560"/>
            <a:ext cx="16041027" cy="94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 SÁT MỘT SỐ LOÀI CÔN TRÙNG KHÁC: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6508" y="8463678"/>
            <a:ext cx="7679685" cy="94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 CHUỒN CHUỒN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5976" y="8310126"/>
            <a:ext cx="7679685" cy="94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 CHÂU CHẤU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50" y="450850"/>
            <a:ext cx="17284700" cy="9385300"/>
            <a:chOff x="0" y="0"/>
            <a:chExt cx="4552349" cy="2471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349" cy="2471849"/>
            </a:xfrm>
            <a:custGeom>
              <a:avLst/>
              <a:gdLst/>
              <a:ahLst/>
              <a:cxnLst/>
              <a:rect l="l" t="t" r="r" b="b"/>
              <a:pathLst>
                <a:path w="4552349" h="2471849">
                  <a:moveTo>
                    <a:pt x="0" y="0"/>
                  </a:moveTo>
                  <a:lnTo>
                    <a:pt x="4552349" y="0"/>
                  </a:lnTo>
                  <a:lnTo>
                    <a:pt x="4552349" y="2471849"/>
                  </a:lnTo>
                  <a:lnTo>
                    <a:pt x="0" y="24718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2349" cy="2509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399691"/>
            <a:ext cx="16230600" cy="6858609"/>
          </a:xfrm>
          <a:custGeom>
            <a:avLst/>
            <a:gdLst/>
            <a:ahLst/>
            <a:cxnLst/>
            <a:rect l="l" t="t" r="r" b="b"/>
            <a:pathLst>
              <a:path w="16230600" h="6858609">
                <a:moveTo>
                  <a:pt x="0" y="0"/>
                </a:moveTo>
                <a:lnTo>
                  <a:pt x="16230600" y="0"/>
                </a:lnTo>
                <a:lnTo>
                  <a:pt x="16230600" y="6858609"/>
                </a:lnTo>
                <a:lnTo>
                  <a:pt x="0" y="685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269" b="-3572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74619" y="1133475"/>
            <a:ext cx="15938762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Office PowerPoint</Application>
  <PresentationFormat>Custom</PresentationFormat>
  <Paragraphs>13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Quicksand</vt:lpstr>
      <vt:lpstr>Francois One</vt:lpstr>
      <vt:lpstr>Quicksand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Con côn trùng bé nhỏ</dc:title>
  <cp:lastModifiedBy>giang nguyễn</cp:lastModifiedBy>
  <cp:revision>2</cp:revision>
  <dcterms:created xsi:type="dcterms:W3CDTF">2006-08-16T00:00:00Z</dcterms:created>
  <dcterms:modified xsi:type="dcterms:W3CDTF">2025-08-13T07:06:18Z</dcterms:modified>
  <dc:identifier>DAGubhkQNk8</dc:identifier>
</cp:coreProperties>
</file>