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Jua" charset="1" panose="00000000000000000000"/>
      <p:regular r:id="rId11"/>
    </p:embeddedFont>
    <p:embeddedFont>
      <p:font typeface="Bobby Jones" charset="1" panose="00000000000000000000"/>
      <p:regular r:id="rId12"/>
    </p:embeddedFont>
    <p:embeddedFont>
      <p:font typeface="Baloo" charset="1" panose="03080902040302020200"/>
      <p:regular r:id="rId13"/>
    </p:embeddedFont>
    <p:embeddedFont>
      <p:font typeface="Quicksand" charset="1" panose="00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20.gif" Type="http://schemas.openxmlformats.org/officeDocument/2006/relationships/image"/><Relationship Id="rId5" Target="../media/image21.gif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E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23787" y="7904122"/>
            <a:ext cx="19070009" cy="3729854"/>
            <a:chOff x="0" y="0"/>
            <a:chExt cx="5022554" cy="9823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22554" cy="982348"/>
            </a:xfrm>
            <a:custGeom>
              <a:avLst/>
              <a:gdLst/>
              <a:ahLst/>
              <a:cxnLst/>
              <a:rect r="r" b="b" t="t" l="l"/>
              <a:pathLst>
                <a:path h="982348" w="5022554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C66B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21200" y="420185"/>
            <a:ext cx="14240715" cy="9630283"/>
          </a:xfrm>
          <a:custGeom>
            <a:avLst/>
            <a:gdLst/>
            <a:ahLst/>
            <a:cxnLst/>
            <a:rect r="r" b="b" t="t" l="l"/>
            <a:pathLst>
              <a:path h="9630283" w="14240715">
                <a:moveTo>
                  <a:pt x="0" y="0"/>
                </a:moveTo>
                <a:lnTo>
                  <a:pt x="14240714" y="0"/>
                </a:lnTo>
                <a:lnTo>
                  <a:pt x="14240714" y="9630283"/>
                </a:lnTo>
                <a:lnTo>
                  <a:pt x="0" y="9630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52938" y="6321275"/>
            <a:ext cx="2159790" cy="2449247"/>
          </a:xfrm>
          <a:custGeom>
            <a:avLst/>
            <a:gdLst/>
            <a:ahLst/>
            <a:cxnLst/>
            <a:rect r="r" b="b" t="t" l="l"/>
            <a:pathLst>
              <a:path h="2449247" w="2159790">
                <a:moveTo>
                  <a:pt x="0" y="0"/>
                </a:moveTo>
                <a:lnTo>
                  <a:pt x="2159790" y="0"/>
                </a:lnTo>
                <a:lnTo>
                  <a:pt x="2159790" y="2449247"/>
                </a:lnTo>
                <a:lnTo>
                  <a:pt x="0" y="2449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44634" y="6321275"/>
            <a:ext cx="2449247" cy="2449247"/>
          </a:xfrm>
          <a:custGeom>
            <a:avLst/>
            <a:gdLst/>
            <a:ahLst/>
            <a:cxnLst/>
            <a:rect r="r" b="b" t="t" l="l"/>
            <a:pathLst>
              <a:path h="2449247" w="2449247">
                <a:moveTo>
                  <a:pt x="0" y="0"/>
                </a:moveTo>
                <a:lnTo>
                  <a:pt x="2449246" y="0"/>
                </a:lnTo>
                <a:lnTo>
                  <a:pt x="2449246" y="2449247"/>
                </a:lnTo>
                <a:lnTo>
                  <a:pt x="0" y="2449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085101" y="1444694"/>
            <a:ext cx="7559656" cy="1869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20"/>
              </a:lnSpc>
              <a:spcBef>
                <a:spcPct val="0"/>
              </a:spcBef>
            </a:pPr>
            <a:r>
              <a:rPr lang="en-US" sz="9586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MONTESSORI: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74339" y="2923678"/>
            <a:ext cx="9181180" cy="3080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729"/>
              </a:lnSpc>
              <a:spcBef>
                <a:spcPct val="0"/>
              </a:spcBef>
            </a:pPr>
            <a:r>
              <a:rPr lang="en-US" sz="17664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RÓT KHÔ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232833" y="1643095"/>
            <a:ext cx="11213389" cy="15230409"/>
          </a:xfrm>
          <a:custGeom>
            <a:avLst/>
            <a:gdLst/>
            <a:ahLst/>
            <a:cxnLst/>
            <a:rect r="r" b="b" t="t" l="l"/>
            <a:pathLst>
              <a:path h="15230409" w="11213389">
                <a:moveTo>
                  <a:pt x="0" y="0"/>
                </a:moveTo>
                <a:lnTo>
                  <a:pt x="11213389" y="0"/>
                </a:lnTo>
                <a:lnTo>
                  <a:pt x="11213389" y="15230410"/>
                </a:lnTo>
                <a:lnTo>
                  <a:pt x="0" y="15230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47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83025" y="-2418999"/>
            <a:ext cx="4152550" cy="4114800"/>
          </a:xfrm>
          <a:custGeom>
            <a:avLst/>
            <a:gdLst/>
            <a:ahLst/>
            <a:cxnLst/>
            <a:rect r="r" b="b" t="t" l="l"/>
            <a:pathLst>
              <a:path h="4114800" w="415255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33818" y="9258300"/>
            <a:ext cx="4152550" cy="4114800"/>
          </a:xfrm>
          <a:custGeom>
            <a:avLst/>
            <a:gdLst/>
            <a:ahLst/>
            <a:cxnLst/>
            <a:rect r="r" b="b" t="t" l="l"/>
            <a:pathLst>
              <a:path h="4114800" w="415255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79183" y="2598981"/>
            <a:ext cx="5455359" cy="10050114"/>
          </a:xfrm>
          <a:custGeom>
            <a:avLst/>
            <a:gdLst/>
            <a:ahLst/>
            <a:cxnLst/>
            <a:rect r="r" b="b" t="t" l="l"/>
            <a:pathLst>
              <a:path h="10050114" w="5455359">
                <a:moveTo>
                  <a:pt x="0" y="0"/>
                </a:moveTo>
                <a:lnTo>
                  <a:pt x="5455359" y="0"/>
                </a:lnTo>
                <a:lnTo>
                  <a:pt x="5455359" y="10050114"/>
                </a:lnTo>
                <a:lnTo>
                  <a:pt x="0" y="10050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25467" y="6012855"/>
            <a:ext cx="13253163" cy="4274145"/>
          </a:xfrm>
          <a:custGeom>
            <a:avLst/>
            <a:gdLst/>
            <a:ahLst/>
            <a:cxnLst/>
            <a:rect r="r" b="b" t="t" l="l"/>
            <a:pathLst>
              <a:path h="4274145" w="13253163">
                <a:moveTo>
                  <a:pt x="0" y="0"/>
                </a:moveTo>
                <a:lnTo>
                  <a:pt x="13253163" y="0"/>
                </a:lnTo>
                <a:lnTo>
                  <a:pt x="13253163" y="4274145"/>
                </a:lnTo>
                <a:lnTo>
                  <a:pt x="0" y="42741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591998" y="3239678"/>
            <a:ext cx="4771517" cy="5524188"/>
          </a:xfrm>
          <a:custGeom>
            <a:avLst/>
            <a:gdLst/>
            <a:ahLst/>
            <a:cxnLst/>
            <a:rect r="r" b="b" t="t" l="l"/>
            <a:pathLst>
              <a:path h="5524188" w="4771517">
                <a:moveTo>
                  <a:pt x="4771517" y="0"/>
                </a:moveTo>
                <a:lnTo>
                  <a:pt x="0" y="0"/>
                </a:lnTo>
                <a:lnTo>
                  <a:pt x="0" y="5524187"/>
                </a:lnTo>
                <a:lnTo>
                  <a:pt x="4771517" y="5524187"/>
                </a:lnTo>
                <a:lnTo>
                  <a:pt x="477151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89917" y="4092042"/>
            <a:ext cx="4462355" cy="5166258"/>
          </a:xfrm>
          <a:custGeom>
            <a:avLst/>
            <a:gdLst/>
            <a:ahLst/>
            <a:cxnLst/>
            <a:rect r="r" b="b" t="t" l="l"/>
            <a:pathLst>
              <a:path h="5166258" w="4462355">
                <a:moveTo>
                  <a:pt x="0" y="0"/>
                </a:moveTo>
                <a:lnTo>
                  <a:pt x="4462356" y="0"/>
                </a:lnTo>
                <a:lnTo>
                  <a:pt x="4462356" y="5166258"/>
                </a:lnTo>
                <a:lnTo>
                  <a:pt x="0" y="51662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18732" y="5143500"/>
            <a:ext cx="2922307" cy="3100591"/>
          </a:xfrm>
          <a:custGeom>
            <a:avLst/>
            <a:gdLst/>
            <a:ahLst/>
            <a:cxnLst/>
            <a:rect r="r" b="b" t="t" l="l"/>
            <a:pathLst>
              <a:path h="3100591" w="2922307">
                <a:moveTo>
                  <a:pt x="0" y="0"/>
                </a:moveTo>
                <a:lnTo>
                  <a:pt x="2922307" y="0"/>
                </a:lnTo>
                <a:lnTo>
                  <a:pt x="2922307" y="3100591"/>
                </a:lnTo>
                <a:lnTo>
                  <a:pt x="0" y="31005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3548343" y="2535568"/>
            <a:ext cx="1463085" cy="1556474"/>
          </a:xfrm>
          <a:custGeom>
            <a:avLst/>
            <a:gdLst/>
            <a:ahLst/>
            <a:cxnLst/>
            <a:rect r="r" b="b" t="t" l="l"/>
            <a:pathLst>
              <a:path h="1556474" w="1463085">
                <a:moveTo>
                  <a:pt x="1463085" y="1556474"/>
                </a:moveTo>
                <a:lnTo>
                  <a:pt x="0" y="1556474"/>
                </a:lnTo>
                <a:lnTo>
                  <a:pt x="0" y="0"/>
                </a:lnTo>
                <a:lnTo>
                  <a:pt x="1463085" y="0"/>
                </a:lnTo>
                <a:lnTo>
                  <a:pt x="1463085" y="155647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431896" y="774903"/>
            <a:ext cx="7589199" cy="1328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992"/>
              </a:lnSpc>
            </a:pPr>
            <a:r>
              <a:rPr lang="en-US" sz="9893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CHUẨN BỊ: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5467" y="2189406"/>
            <a:ext cx="3130911" cy="1278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7"/>
              </a:lnSpc>
            </a:pPr>
            <a:r>
              <a:rPr lang="en-US" sz="4888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Bình đựng hạt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48272" y="2954783"/>
            <a:ext cx="3130911" cy="655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7"/>
              </a:lnSpc>
            </a:pPr>
            <a:r>
              <a:rPr lang="en-US" sz="4888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Bình rỗng</a:t>
            </a:r>
          </a:p>
        </p:txBody>
      </p:sp>
      <p:sp>
        <p:nvSpPr>
          <p:cNvPr name="Freeform 13" id="13"/>
          <p:cNvSpPr/>
          <p:nvPr/>
        </p:nvSpPr>
        <p:spPr>
          <a:xfrm flipH="false" flipV="true" rot="0">
            <a:off x="8885187" y="3239678"/>
            <a:ext cx="1463085" cy="1556474"/>
          </a:xfrm>
          <a:custGeom>
            <a:avLst/>
            <a:gdLst/>
            <a:ahLst/>
            <a:cxnLst/>
            <a:rect r="r" b="b" t="t" l="l"/>
            <a:pathLst>
              <a:path h="1556474" w="1463085">
                <a:moveTo>
                  <a:pt x="0" y="1556473"/>
                </a:moveTo>
                <a:lnTo>
                  <a:pt x="1463085" y="1556473"/>
                </a:lnTo>
                <a:lnTo>
                  <a:pt x="1463085" y="0"/>
                </a:lnTo>
                <a:lnTo>
                  <a:pt x="0" y="0"/>
                </a:lnTo>
                <a:lnTo>
                  <a:pt x="0" y="155647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099" y="1965021"/>
            <a:ext cx="6184839" cy="7955221"/>
          </a:xfrm>
          <a:custGeom>
            <a:avLst/>
            <a:gdLst/>
            <a:ahLst/>
            <a:cxnLst/>
            <a:rect r="r" b="b" t="t" l="l"/>
            <a:pathLst>
              <a:path h="7955221" w="6184839">
                <a:moveTo>
                  <a:pt x="0" y="0"/>
                </a:moveTo>
                <a:lnTo>
                  <a:pt x="6184839" y="0"/>
                </a:lnTo>
                <a:lnTo>
                  <a:pt x="6184839" y="7955221"/>
                </a:lnTo>
                <a:lnTo>
                  <a:pt x="0" y="7955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5" r="0" b="-834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56336" y="522903"/>
            <a:ext cx="6731653" cy="1173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63"/>
              </a:lnSpc>
            </a:pPr>
            <a:r>
              <a:rPr lang="en-US" sz="8775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THỰC HIỆN: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750709" y="3457033"/>
            <a:ext cx="9757224" cy="4376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224215" indent="-612107" lvl="1">
              <a:lnSpc>
                <a:spcPts val="6917"/>
              </a:lnSpc>
              <a:buFont typeface="Arial"/>
              <a:buChar char="•"/>
            </a:pPr>
            <a:r>
              <a:rPr lang="en-US" sz="567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Bước 1: Cầm bình bằng hai tay.</a:t>
            </a:r>
          </a:p>
          <a:p>
            <a:pPr algn="just" marL="1224215" indent="-612107" lvl="1">
              <a:lnSpc>
                <a:spcPts val="6917"/>
              </a:lnSpc>
              <a:buFont typeface="Arial"/>
              <a:buChar char="•"/>
            </a:pPr>
            <a:r>
              <a:rPr lang="en-US" sz="567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Bước 2: Từ từ nghiêng bình để hạt chảy vào bình bên phải.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47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10835" y="335878"/>
            <a:ext cx="12004359" cy="12246683"/>
          </a:xfrm>
          <a:custGeom>
            <a:avLst/>
            <a:gdLst/>
            <a:ahLst/>
            <a:cxnLst/>
            <a:rect r="r" b="b" t="t" l="l"/>
            <a:pathLst>
              <a:path h="12246683" w="12004359">
                <a:moveTo>
                  <a:pt x="0" y="0"/>
                </a:moveTo>
                <a:lnTo>
                  <a:pt x="12004359" y="0"/>
                </a:lnTo>
                <a:lnTo>
                  <a:pt x="12004359" y="12246683"/>
                </a:lnTo>
                <a:lnTo>
                  <a:pt x="0" y="1224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927626"/>
            <a:ext cx="10336934" cy="1346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00"/>
              </a:lnSpc>
            </a:pPr>
            <a:r>
              <a:rPr lang="en-US" sz="1000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TRẺ THỰC HÀNH: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47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30377" y="9213353"/>
            <a:ext cx="4152550" cy="4114800"/>
          </a:xfrm>
          <a:custGeom>
            <a:avLst/>
            <a:gdLst/>
            <a:ahLst/>
            <a:cxnLst/>
            <a:rect r="r" b="b" t="t" l="l"/>
            <a:pathLst>
              <a:path h="4114800" w="415255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84960" y="-2486562"/>
            <a:ext cx="4152550" cy="4114800"/>
          </a:xfrm>
          <a:custGeom>
            <a:avLst/>
            <a:gdLst/>
            <a:ahLst/>
            <a:cxnLst/>
            <a:rect r="r" b="b" t="t" l="l"/>
            <a:pathLst>
              <a:path h="4114800" w="415255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508991" y="2842757"/>
            <a:ext cx="6435390" cy="724943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3445475"/>
            <a:ext cx="11454194" cy="4620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57"/>
              </a:lnSpc>
            </a:pPr>
            <a:r>
              <a:rPr lang="en-US" sz="9883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302452" y="1014348"/>
            <a:ext cx="2759784" cy="19757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DAGubrMmL9c</dc:identifier>
  <dcterms:modified xsi:type="dcterms:W3CDTF">2011-08-01T06:04:30Z</dcterms:modified>
  <cp:revision>1</cp:revision>
  <dc:title>6. Rót khô</dc:title>
</cp:coreProperties>
</file>