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Baloo" panose="020B0604020202020204" charset="0"/>
      <p:regular r:id="rId9"/>
    </p:embeddedFont>
    <p:embeddedFont>
      <p:font typeface="Quicksand" panose="020B0604020202020204" charset="0"/>
      <p:regular r:id="rId10"/>
    </p:embeddedFont>
    <p:embeddedFont>
      <p:font typeface="Quicksand 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6438" y="1229130"/>
            <a:ext cx="8320185" cy="9388079"/>
          </a:xfrm>
          <a:custGeom>
            <a:avLst/>
            <a:gdLst/>
            <a:ahLst/>
            <a:cxnLst/>
            <a:rect l="l" t="t" r="r" b="b"/>
            <a:pathLst>
              <a:path w="8320185" h="9388079">
                <a:moveTo>
                  <a:pt x="0" y="0"/>
                </a:moveTo>
                <a:lnTo>
                  <a:pt x="8320186" y="0"/>
                </a:lnTo>
                <a:lnTo>
                  <a:pt x="8320186" y="9388080"/>
                </a:lnTo>
                <a:lnTo>
                  <a:pt x="0" y="9388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039948" y="3755353"/>
            <a:ext cx="11421510" cy="3404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6"/>
              </a:lnSpc>
            </a:pPr>
            <a:r>
              <a:rPr lang="en-US" sz="9847">
                <a:solidFill>
                  <a:srgbClr val="008594"/>
                </a:solidFill>
                <a:latin typeface="Baloo"/>
                <a:ea typeface="Baloo"/>
                <a:cs typeface="Baloo"/>
                <a:sym typeface="Baloo"/>
              </a:rPr>
              <a:t>HƯỞNG ỨNG GIỜ TRÁI ĐẤT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76379" y="2896825"/>
            <a:ext cx="11099322" cy="5740275"/>
            <a:chOff x="0" y="0"/>
            <a:chExt cx="4689332" cy="24251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666472" cy="2397258"/>
            </a:xfrm>
            <a:custGeom>
              <a:avLst/>
              <a:gdLst/>
              <a:ahLst/>
              <a:cxnLst/>
              <a:rect l="l" t="t" r="r" b="b"/>
              <a:pathLst>
                <a:path w="4666472" h="2397258">
                  <a:moveTo>
                    <a:pt x="4666472" y="2397258"/>
                  </a:moveTo>
                  <a:lnTo>
                    <a:pt x="0" y="2389638"/>
                  </a:lnTo>
                  <a:lnTo>
                    <a:pt x="0" y="844659"/>
                  </a:lnTo>
                  <a:lnTo>
                    <a:pt x="17780" y="19050"/>
                  </a:lnTo>
                  <a:lnTo>
                    <a:pt x="2324958" y="0"/>
                  </a:lnTo>
                  <a:lnTo>
                    <a:pt x="4647422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4695682" cy="2423928"/>
            </a:xfrm>
            <a:custGeom>
              <a:avLst/>
              <a:gdLst/>
              <a:ahLst/>
              <a:cxnLst/>
              <a:rect l="l" t="t" r="r" b="b"/>
              <a:pathLst>
                <a:path w="4695682" h="2423928">
                  <a:moveTo>
                    <a:pt x="4661392" y="21590"/>
                  </a:moveTo>
                  <a:cubicBezTo>
                    <a:pt x="4662662" y="34290"/>
                    <a:pt x="4662662" y="44450"/>
                    <a:pt x="4663932" y="54610"/>
                  </a:cubicBezTo>
                  <a:cubicBezTo>
                    <a:pt x="4666472" y="99897"/>
                    <a:pt x="4667742" y="151384"/>
                    <a:pt x="4670282" y="201032"/>
                  </a:cubicBezTo>
                  <a:cubicBezTo>
                    <a:pt x="4670282" y="272746"/>
                    <a:pt x="4682982" y="1686800"/>
                    <a:pt x="4689332" y="1758514"/>
                  </a:cubicBezTo>
                  <a:cubicBezTo>
                    <a:pt x="4695682" y="1867004"/>
                    <a:pt x="4691872" y="1977333"/>
                    <a:pt x="4691872" y="2085824"/>
                  </a:cubicBezTo>
                  <a:cubicBezTo>
                    <a:pt x="4691872" y="2181443"/>
                    <a:pt x="4693142" y="2269706"/>
                    <a:pt x="4694412" y="2362968"/>
                  </a:cubicBezTo>
                  <a:cubicBezTo>
                    <a:pt x="4694412" y="2384558"/>
                    <a:pt x="4694412" y="2398528"/>
                    <a:pt x="4694412" y="2422658"/>
                  </a:cubicBezTo>
                  <a:cubicBezTo>
                    <a:pt x="4671552" y="2422658"/>
                    <a:pt x="4651232" y="2423928"/>
                    <a:pt x="4621243" y="2422658"/>
                  </a:cubicBezTo>
                  <a:cubicBezTo>
                    <a:pt x="4385016" y="2417578"/>
                    <a:pt x="4145155" y="2423928"/>
                    <a:pt x="3908928" y="2418848"/>
                  </a:cubicBezTo>
                  <a:cubicBezTo>
                    <a:pt x="3767192" y="2415038"/>
                    <a:pt x="3629090" y="2417578"/>
                    <a:pt x="3487354" y="2415038"/>
                  </a:cubicBezTo>
                  <a:cubicBezTo>
                    <a:pt x="3421937" y="2413768"/>
                    <a:pt x="3356521" y="2412498"/>
                    <a:pt x="3291104" y="2411228"/>
                  </a:cubicBezTo>
                  <a:cubicBezTo>
                    <a:pt x="3251127" y="2411228"/>
                    <a:pt x="3214785" y="2412498"/>
                    <a:pt x="3174808" y="2412498"/>
                  </a:cubicBezTo>
                  <a:cubicBezTo>
                    <a:pt x="3073048" y="2411228"/>
                    <a:pt x="2793210" y="2412498"/>
                    <a:pt x="2691451" y="2411228"/>
                  </a:cubicBezTo>
                  <a:cubicBezTo>
                    <a:pt x="2618766" y="2409958"/>
                    <a:pt x="1165063" y="2418848"/>
                    <a:pt x="1092378" y="2417578"/>
                  </a:cubicBezTo>
                  <a:cubicBezTo>
                    <a:pt x="1074206" y="2417578"/>
                    <a:pt x="1052401" y="2418848"/>
                    <a:pt x="1034229" y="2418848"/>
                  </a:cubicBezTo>
                  <a:cubicBezTo>
                    <a:pt x="990618" y="2418848"/>
                    <a:pt x="950641" y="2420118"/>
                    <a:pt x="907030" y="2420118"/>
                  </a:cubicBezTo>
                  <a:cubicBezTo>
                    <a:pt x="798003" y="2420118"/>
                    <a:pt x="692609" y="2418848"/>
                    <a:pt x="583581" y="2417578"/>
                  </a:cubicBezTo>
                  <a:cubicBezTo>
                    <a:pt x="518165" y="2416308"/>
                    <a:pt x="452748" y="2415038"/>
                    <a:pt x="390966" y="2413768"/>
                  </a:cubicBezTo>
                  <a:cubicBezTo>
                    <a:pt x="274669" y="2412498"/>
                    <a:pt x="158373" y="2411228"/>
                    <a:pt x="48260" y="2411228"/>
                  </a:cubicBezTo>
                  <a:cubicBezTo>
                    <a:pt x="38100" y="2411228"/>
                    <a:pt x="29210" y="2411228"/>
                    <a:pt x="19050" y="2409958"/>
                  </a:cubicBezTo>
                  <a:cubicBezTo>
                    <a:pt x="10160" y="2408688"/>
                    <a:pt x="5080" y="2402338"/>
                    <a:pt x="7620" y="2393448"/>
                  </a:cubicBezTo>
                  <a:cubicBezTo>
                    <a:pt x="16510" y="2361647"/>
                    <a:pt x="12700" y="2315676"/>
                    <a:pt x="11430" y="2267867"/>
                  </a:cubicBezTo>
                  <a:cubicBezTo>
                    <a:pt x="10160" y="2170410"/>
                    <a:pt x="6350" y="2074791"/>
                    <a:pt x="7620" y="1977333"/>
                  </a:cubicBezTo>
                  <a:cubicBezTo>
                    <a:pt x="5080" y="1855971"/>
                    <a:pt x="0" y="353654"/>
                    <a:pt x="7620" y="230453"/>
                  </a:cubicBezTo>
                  <a:cubicBezTo>
                    <a:pt x="8890" y="206548"/>
                    <a:pt x="7620" y="180805"/>
                    <a:pt x="8890" y="156900"/>
                  </a:cubicBezTo>
                  <a:cubicBezTo>
                    <a:pt x="10160" y="118285"/>
                    <a:pt x="12700" y="7599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517" y="30480"/>
                    <a:pt x="125665" y="29210"/>
                  </a:cubicBezTo>
                  <a:cubicBezTo>
                    <a:pt x="223790" y="25400"/>
                    <a:pt x="321915" y="22860"/>
                    <a:pt x="423674" y="20320"/>
                  </a:cubicBezTo>
                  <a:cubicBezTo>
                    <a:pt x="492725" y="17780"/>
                    <a:pt x="561776" y="16510"/>
                    <a:pt x="627193" y="13970"/>
                  </a:cubicBezTo>
                  <a:cubicBezTo>
                    <a:pt x="692609" y="11430"/>
                    <a:pt x="761660" y="8890"/>
                    <a:pt x="827077" y="8890"/>
                  </a:cubicBezTo>
                  <a:cubicBezTo>
                    <a:pt x="899762" y="7620"/>
                    <a:pt x="972447" y="10160"/>
                    <a:pt x="1045132" y="8890"/>
                  </a:cubicBezTo>
                  <a:cubicBezTo>
                    <a:pt x="1135989" y="8890"/>
                    <a:pt x="2782308" y="6350"/>
                    <a:pt x="2873164" y="5080"/>
                  </a:cubicBezTo>
                  <a:cubicBezTo>
                    <a:pt x="2960387" y="3810"/>
                    <a:pt x="3047609" y="2540"/>
                    <a:pt x="3138465" y="2540"/>
                  </a:cubicBezTo>
                  <a:cubicBezTo>
                    <a:pt x="3287470" y="1270"/>
                    <a:pt x="3432840" y="0"/>
                    <a:pt x="3581845" y="0"/>
                  </a:cubicBezTo>
                  <a:cubicBezTo>
                    <a:pt x="3643627" y="0"/>
                    <a:pt x="3709044" y="2540"/>
                    <a:pt x="3770826" y="2540"/>
                  </a:cubicBezTo>
                  <a:cubicBezTo>
                    <a:pt x="3941636" y="3810"/>
                    <a:pt x="4116080" y="5080"/>
                    <a:pt x="4286891" y="7620"/>
                  </a:cubicBezTo>
                  <a:cubicBezTo>
                    <a:pt x="4377747" y="8890"/>
                    <a:pt x="4468604" y="12700"/>
                    <a:pt x="4559460" y="16510"/>
                  </a:cubicBezTo>
                  <a:cubicBezTo>
                    <a:pt x="4581266" y="16510"/>
                    <a:pt x="4603072" y="16510"/>
                    <a:pt x="4621243" y="16510"/>
                  </a:cubicBezTo>
                  <a:cubicBezTo>
                    <a:pt x="4642342" y="17780"/>
                    <a:pt x="4651232" y="20320"/>
                    <a:pt x="4661392" y="21590"/>
                  </a:cubicBezTo>
                  <a:close/>
                  <a:moveTo>
                    <a:pt x="4671552" y="2406148"/>
                  </a:moveTo>
                  <a:cubicBezTo>
                    <a:pt x="4672822" y="2389638"/>
                    <a:pt x="4674092" y="2376938"/>
                    <a:pt x="4674092" y="2364238"/>
                  </a:cubicBezTo>
                  <a:cubicBezTo>
                    <a:pt x="4672822" y="2260512"/>
                    <a:pt x="4671552" y="2163054"/>
                    <a:pt x="4671552" y="2058242"/>
                  </a:cubicBezTo>
                  <a:cubicBezTo>
                    <a:pt x="4671552" y="2010432"/>
                    <a:pt x="4674092" y="1962623"/>
                    <a:pt x="4672822" y="1914813"/>
                  </a:cubicBezTo>
                  <a:cubicBezTo>
                    <a:pt x="4672822" y="1870682"/>
                    <a:pt x="4671552" y="1824711"/>
                    <a:pt x="4670282" y="1780579"/>
                  </a:cubicBezTo>
                  <a:cubicBezTo>
                    <a:pt x="4665202" y="1712543"/>
                    <a:pt x="4653772" y="304006"/>
                    <a:pt x="4653772" y="235969"/>
                  </a:cubicBezTo>
                  <a:cubicBezTo>
                    <a:pt x="4651232" y="178966"/>
                    <a:pt x="4648692" y="120124"/>
                    <a:pt x="4646152" y="63500"/>
                  </a:cubicBezTo>
                  <a:cubicBezTo>
                    <a:pt x="4644882" y="44450"/>
                    <a:pt x="4643612" y="43180"/>
                    <a:pt x="4610340" y="41910"/>
                  </a:cubicBezTo>
                  <a:cubicBezTo>
                    <a:pt x="4599437" y="41910"/>
                    <a:pt x="4592169" y="41910"/>
                    <a:pt x="4581266" y="40640"/>
                  </a:cubicBezTo>
                  <a:cubicBezTo>
                    <a:pt x="4490409" y="36830"/>
                    <a:pt x="4395919" y="31750"/>
                    <a:pt x="4305062" y="30480"/>
                  </a:cubicBezTo>
                  <a:cubicBezTo>
                    <a:pt x="4083372" y="26670"/>
                    <a:pt x="3858048" y="25400"/>
                    <a:pt x="3636359" y="22860"/>
                  </a:cubicBezTo>
                  <a:cubicBezTo>
                    <a:pt x="3603650" y="22860"/>
                    <a:pt x="3567308" y="22860"/>
                    <a:pt x="3534600" y="22860"/>
                  </a:cubicBezTo>
                  <a:cubicBezTo>
                    <a:pt x="3480085" y="22860"/>
                    <a:pt x="3425572" y="22860"/>
                    <a:pt x="3374692" y="22860"/>
                  </a:cubicBezTo>
                  <a:cubicBezTo>
                    <a:pt x="3258396" y="22860"/>
                    <a:pt x="3142099" y="22860"/>
                    <a:pt x="3029438" y="24130"/>
                  </a:cubicBezTo>
                  <a:cubicBezTo>
                    <a:pt x="2931312" y="25400"/>
                    <a:pt x="1277725" y="29210"/>
                    <a:pt x="1179600" y="29210"/>
                  </a:cubicBezTo>
                  <a:cubicBezTo>
                    <a:pt x="1019692" y="29210"/>
                    <a:pt x="859785" y="26670"/>
                    <a:pt x="699878" y="33020"/>
                  </a:cubicBezTo>
                  <a:cubicBezTo>
                    <a:pt x="616290" y="36830"/>
                    <a:pt x="536336" y="36830"/>
                    <a:pt x="456382" y="38100"/>
                  </a:cubicBezTo>
                  <a:cubicBezTo>
                    <a:pt x="318281" y="41910"/>
                    <a:pt x="180179" y="45720"/>
                    <a:pt x="49530" y="50800"/>
                  </a:cubicBezTo>
                  <a:cubicBezTo>
                    <a:pt x="36830" y="50800"/>
                    <a:pt x="34290" y="53340"/>
                    <a:pt x="33020" y="70475"/>
                  </a:cubicBezTo>
                  <a:cubicBezTo>
                    <a:pt x="31750" y="103574"/>
                    <a:pt x="31750" y="136673"/>
                    <a:pt x="30480" y="169772"/>
                  </a:cubicBezTo>
                  <a:cubicBezTo>
                    <a:pt x="29210" y="224936"/>
                    <a:pt x="26670" y="278262"/>
                    <a:pt x="25400" y="333427"/>
                  </a:cubicBezTo>
                  <a:cubicBezTo>
                    <a:pt x="20320" y="392269"/>
                    <a:pt x="26670" y="1830228"/>
                    <a:pt x="29210" y="1889070"/>
                  </a:cubicBezTo>
                  <a:cubicBezTo>
                    <a:pt x="29210" y="1951590"/>
                    <a:pt x="29210" y="2015949"/>
                    <a:pt x="30480" y="2078468"/>
                  </a:cubicBezTo>
                  <a:cubicBezTo>
                    <a:pt x="30480" y="2124439"/>
                    <a:pt x="33020" y="2170410"/>
                    <a:pt x="33020" y="2216380"/>
                  </a:cubicBezTo>
                  <a:cubicBezTo>
                    <a:pt x="33020" y="2266028"/>
                    <a:pt x="33020" y="2315676"/>
                    <a:pt x="31750" y="2364238"/>
                  </a:cubicBezTo>
                  <a:cubicBezTo>
                    <a:pt x="31750" y="2368048"/>
                    <a:pt x="31750" y="2370588"/>
                    <a:pt x="31750" y="2374398"/>
                  </a:cubicBezTo>
                  <a:cubicBezTo>
                    <a:pt x="31750" y="2384558"/>
                    <a:pt x="35560" y="2388368"/>
                    <a:pt x="44450" y="2388368"/>
                  </a:cubicBezTo>
                  <a:cubicBezTo>
                    <a:pt x="74785" y="2388368"/>
                    <a:pt x="125665" y="2389638"/>
                    <a:pt x="172910" y="2389638"/>
                  </a:cubicBezTo>
                  <a:cubicBezTo>
                    <a:pt x="241961" y="2389638"/>
                    <a:pt x="314646" y="2387098"/>
                    <a:pt x="383697" y="2389638"/>
                  </a:cubicBezTo>
                  <a:cubicBezTo>
                    <a:pt x="496359" y="2393448"/>
                    <a:pt x="609021" y="2395988"/>
                    <a:pt x="721683" y="2394718"/>
                  </a:cubicBezTo>
                  <a:cubicBezTo>
                    <a:pt x="794368" y="2393448"/>
                    <a:pt x="863419" y="2395988"/>
                    <a:pt x="936105" y="2395988"/>
                  </a:cubicBezTo>
                  <a:cubicBezTo>
                    <a:pt x="1041498" y="2395988"/>
                    <a:pt x="1146891" y="2394718"/>
                    <a:pt x="1252285" y="2395988"/>
                  </a:cubicBezTo>
                  <a:cubicBezTo>
                    <a:pt x="1408558" y="2397258"/>
                    <a:pt x="3123928" y="2387098"/>
                    <a:pt x="3283835" y="2389638"/>
                  </a:cubicBezTo>
                  <a:cubicBezTo>
                    <a:pt x="3352887" y="2390908"/>
                    <a:pt x="3421937" y="2392178"/>
                    <a:pt x="3487354" y="2392178"/>
                  </a:cubicBezTo>
                  <a:cubicBezTo>
                    <a:pt x="3607285" y="2394718"/>
                    <a:pt x="3723581" y="2390908"/>
                    <a:pt x="3843511" y="2394718"/>
                  </a:cubicBezTo>
                  <a:cubicBezTo>
                    <a:pt x="3941636" y="2397258"/>
                    <a:pt x="4039761" y="2397258"/>
                    <a:pt x="4137886" y="2399798"/>
                  </a:cubicBezTo>
                  <a:cubicBezTo>
                    <a:pt x="4283257" y="2403608"/>
                    <a:pt x="4428627" y="2406148"/>
                    <a:pt x="4573997" y="2407418"/>
                  </a:cubicBezTo>
                  <a:cubicBezTo>
                    <a:pt x="4628511" y="2407418"/>
                    <a:pt x="4651232" y="2406148"/>
                    <a:pt x="4671552" y="24061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2216833" y="2107655"/>
            <a:ext cx="9433996" cy="6996880"/>
          </a:xfrm>
          <a:custGeom>
            <a:avLst/>
            <a:gdLst/>
            <a:ahLst/>
            <a:cxnLst/>
            <a:rect l="l" t="t" r="r" b="b"/>
            <a:pathLst>
              <a:path w="9433996" h="6996880">
                <a:moveTo>
                  <a:pt x="0" y="0"/>
                </a:moveTo>
                <a:lnTo>
                  <a:pt x="9433996" y="0"/>
                </a:lnTo>
                <a:lnTo>
                  <a:pt x="9433996" y="6996880"/>
                </a:lnTo>
                <a:lnTo>
                  <a:pt x="0" y="6996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17163" y="3213322"/>
            <a:ext cx="9413123" cy="461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2"/>
              </a:lnSpc>
            </a:pPr>
            <a:r>
              <a:rPr lang="en-US" sz="8751">
                <a:solidFill>
                  <a:srgbClr val="008594"/>
                </a:solidFill>
                <a:latin typeface="Baloo"/>
                <a:ea typeface="Baloo"/>
                <a:cs typeface="Baloo"/>
                <a:sym typeface="Baloo"/>
              </a:rPr>
              <a:t>Bài hát: </a:t>
            </a:r>
          </a:p>
          <a:p>
            <a:pPr algn="ctr">
              <a:lnSpc>
                <a:spcPts val="12252"/>
              </a:lnSpc>
            </a:pPr>
            <a:r>
              <a:rPr lang="en-US" sz="8751">
                <a:solidFill>
                  <a:srgbClr val="008594"/>
                </a:solidFill>
                <a:latin typeface="Baloo"/>
                <a:ea typeface="Baloo"/>
                <a:cs typeface="Baloo"/>
                <a:sym typeface="Baloo"/>
              </a:rPr>
              <a:t>Trái Đất này là của chúng mình</a:t>
            </a:r>
          </a:p>
        </p:txBody>
      </p:sp>
      <p:pic>
        <p:nvPicPr>
          <p:cNvPr id="8" name="Trái Đất Này Là Của Chúng Mình - The Earth is Ours Vietnamese Children's Song">
            <a:hlinkClick r:id="" action="ppaction://media"/>
            <a:extLst>
              <a:ext uri="{FF2B5EF4-FFF2-40B4-BE49-F238E27FC236}">
                <a16:creationId xmlns:a16="http://schemas.microsoft.com/office/drawing/2014/main" id="{2425C98C-FC27-0DBB-2731-F30720674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7000" y="3695700"/>
            <a:ext cx="777875" cy="77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2632" y="562936"/>
            <a:ext cx="17342735" cy="9161127"/>
            <a:chOff x="0" y="0"/>
            <a:chExt cx="7327100" cy="387046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7304240" cy="3842528"/>
            </a:xfrm>
            <a:custGeom>
              <a:avLst/>
              <a:gdLst/>
              <a:ahLst/>
              <a:cxnLst/>
              <a:rect l="l" t="t" r="r" b="b"/>
              <a:pathLst>
                <a:path w="7304240" h="3842528">
                  <a:moveTo>
                    <a:pt x="7304240" y="3842528"/>
                  </a:moveTo>
                  <a:lnTo>
                    <a:pt x="0" y="3834908"/>
                  </a:lnTo>
                  <a:lnTo>
                    <a:pt x="0" y="1345916"/>
                  </a:lnTo>
                  <a:lnTo>
                    <a:pt x="17780" y="19050"/>
                  </a:lnTo>
                  <a:lnTo>
                    <a:pt x="3640451" y="0"/>
                  </a:lnTo>
                  <a:lnTo>
                    <a:pt x="7285190" y="5080"/>
                  </a:ln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7333450" cy="3869198"/>
            </a:xfrm>
            <a:custGeom>
              <a:avLst/>
              <a:gdLst/>
              <a:ahLst/>
              <a:cxnLst/>
              <a:rect l="l" t="t" r="r" b="b"/>
              <a:pathLst>
                <a:path w="7333450" h="3869198">
                  <a:moveTo>
                    <a:pt x="7299160" y="21590"/>
                  </a:moveTo>
                  <a:cubicBezTo>
                    <a:pt x="7300431" y="34290"/>
                    <a:pt x="7300431" y="44450"/>
                    <a:pt x="7301700" y="54610"/>
                  </a:cubicBezTo>
                  <a:cubicBezTo>
                    <a:pt x="7304240" y="122259"/>
                    <a:pt x="7305510" y="206135"/>
                    <a:pt x="7308050" y="287016"/>
                  </a:cubicBezTo>
                  <a:cubicBezTo>
                    <a:pt x="7308050" y="403843"/>
                    <a:pt x="7320750" y="2707438"/>
                    <a:pt x="7327100" y="2824265"/>
                  </a:cubicBezTo>
                  <a:cubicBezTo>
                    <a:pt x="7333450" y="3001004"/>
                    <a:pt x="7329640" y="3180738"/>
                    <a:pt x="7329640" y="3357476"/>
                  </a:cubicBezTo>
                  <a:cubicBezTo>
                    <a:pt x="7329640" y="3513246"/>
                    <a:pt x="7330910" y="3657034"/>
                    <a:pt x="7332181" y="3808238"/>
                  </a:cubicBezTo>
                  <a:cubicBezTo>
                    <a:pt x="7332181" y="3829828"/>
                    <a:pt x="7332181" y="3843798"/>
                    <a:pt x="7332181" y="3867928"/>
                  </a:cubicBezTo>
                  <a:cubicBezTo>
                    <a:pt x="7309321" y="3867928"/>
                    <a:pt x="7289000" y="3869198"/>
                    <a:pt x="7250455" y="3867928"/>
                  </a:cubicBezTo>
                  <a:cubicBezTo>
                    <a:pt x="6878254" y="3862848"/>
                    <a:pt x="6500327" y="3869198"/>
                    <a:pt x="6128126" y="3864118"/>
                  </a:cubicBezTo>
                  <a:cubicBezTo>
                    <a:pt x="5904805" y="3860308"/>
                    <a:pt x="5687211" y="3862848"/>
                    <a:pt x="5463890" y="3860308"/>
                  </a:cubicBezTo>
                  <a:cubicBezTo>
                    <a:pt x="5360819" y="3859038"/>
                    <a:pt x="5257749" y="3857768"/>
                    <a:pt x="5154677" y="3856498"/>
                  </a:cubicBezTo>
                  <a:cubicBezTo>
                    <a:pt x="5091689" y="3856498"/>
                    <a:pt x="5034428" y="3857768"/>
                    <a:pt x="4971440" y="3857768"/>
                  </a:cubicBezTo>
                  <a:cubicBezTo>
                    <a:pt x="4811107" y="3856498"/>
                    <a:pt x="4370192" y="3857768"/>
                    <a:pt x="4209859" y="3856498"/>
                  </a:cubicBezTo>
                  <a:cubicBezTo>
                    <a:pt x="4095336" y="3855228"/>
                    <a:pt x="1804868" y="3864118"/>
                    <a:pt x="1690345" y="3862848"/>
                  </a:cubicBezTo>
                  <a:cubicBezTo>
                    <a:pt x="1661714" y="3862848"/>
                    <a:pt x="1627357" y="3864118"/>
                    <a:pt x="1598726" y="3864118"/>
                  </a:cubicBezTo>
                  <a:cubicBezTo>
                    <a:pt x="1530012" y="3864118"/>
                    <a:pt x="1467024" y="3865388"/>
                    <a:pt x="1398311" y="3865388"/>
                  </a:cubicBezTo>
                  <a:cubicBezTo>
                    <a:pt x="1226525" y="3865388"/>
                    <a:pt x="1060467" y="3864118"/>
                    <a:pt x="888682" y="3862848"/>
                  </a:cubicBezTo>
                  <a:cubicBezTo>
                    <a:pt x="785610" y="3861578"/>
                    <a:pt x="682539" y="3860308"/>
                    <a:pt x="585195" y="3859038"/>
                  </a:cubicBezTo>
                  <a:cubicBezTo>
                    <a:pt x="401957" y="3857768"/>
                    <a:pt x="218720" y="3856498"/>
                    <a:pt x="48260" y="3856498"/>
                  </a:cubicBezTo>
                  <a:cubicBezTo>
                    <a:pt x="38100" y="3856498"/>
                    <a:pt x="29210" y="3856498"/>
                    <a:pt x="19050" y="3855228"/>
                  </a:cubicBezTo>
                  <a:cubicBezTo>
                    <a:pt x="10160" y="3853958"/>
                    <a:pt x="5080" y="3847608"/>
                    <a:pt x="7620" y="3838718"/>
                  </a:cubicBezTo>
                  <a:cubicBezTo>
                    <a:pt x="16510" y="3806813"/>
                    <a:pt x="12700" y="3731923"/>
                    <a:pt x="11430" y="3654038"/>
                  </a:cubicBezTo>
                  <a:cubicBezTo>
                    <a:pt x="10160" y="3495273"/>
                    <a:pt x="6350" y="3339503"/>
                    <a:pt x="7620" y="3180738"/>
                  </a:cubicBezTo>
                  <a:cubicBezTo>
                    <a:pt x="5080" y="2983030"/>
                    <a:pt x="0" y="535648"/>
                    <a:pt x="7620" y="334945"/>
                  </a:cubicBezTo>
                  <a:cubicBezTo>
                    <a:pt x="8890" y="296002"/>
                    <a:pt x="7620" y="254064"/>
                    <a:pt x="8890" y="215122"/>
                  </a:cubicBezTo>
                  <a:cubicBezTo>
                    <a:pt x="10160" y="152215"/>
                    <a:pt x="12700" y="8331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5566" y="30480"/>
                    <a:pt x="167184" y="29210"/>
                  </a:cubicBezTo>
                  <a:cubicBezTo>
                    <a:pt x="321791" y="25400"/>
                    <a:pt x="476397" y="22860"/>
                    <a:pt x="636730" y="20320"/>
                  </a:cubicBezTo>
                  <a:cubicBezTo>
                    <a:pt x="745527" y="17780"/>
                    <a:pt x="854324" y="16510"/>
                    <a:pt x="957396" y="13970"/>
                  </a:cubicBezTo>
                  <a:cubicBezTo>
                    <a:pt x="1060467" y="11430"/>
                    <a:pt x="1169264" y="8890"/>
                    <a:pt x="1272335" y="8890"/>
                  </a:cubicBezTo>
                  <a:cubicBezTo>
                    <a:pt x="1386858" y="7620"/>
                    <a:pt x="1501382" y="10160"/>
                    <a:pt x="1615905" y="8890"/>
                  </a:cubicBezTo>
                  <a:cubicBezTo>
                    <a:pt x="1759059" y="8890"/>
                    <a:pt x="4353014" y="6350"/>
                    <a:pt x="4496168" y="5080"/>
                  </a:cubicBezTo>
                  <a:cubicBezTo>
                    <a:pt x="4633596" y="3810"/>
                    <a:pt x="4771024" y="2540"/>
                    <a:pt x="4914178" y="2540"/>
                  </a:cubicBezTo>
                  <a:cubicBezTo>
                    <a:pt x="5148951" y="1270"/>
                    <a:pt x="5377998" y="0"/>
                    <a:pt x="5612771" y="0"/>
                  </a:cubicBezTo>
                  <a:cubicBezTo>
                    <a:pt x="5710116" y="0"/>
                    <a:pt x="5813187" y="2540"/>
                    <a:pt x="5910531" y="2540"/>
                  </a:cubicBezTo>
                  <a:cubicBezTo>
                    <a:pt x="6179662" y="3810"/>
                    <a:pt x="6454517" y="5080"/>
                    <a:pt x="6723648" y="7620"/>
                  </a:cubicBezTo>
                  <a:cubicBezTo>
                    <a:pt x="6866802" y="8890"/>
                    <a:pt x="7009956" y="12700"/>
                    <a:pt x="7153110" y="16510"/>
                  </a:cubicBezTo>
                  <a:cubicBezTo>
                    <a:pt x="7187467" y="16510"/>
                    <a:pt x="7221824" y="16510"/>
                    <a:pt x="7250455" y="16510"/>
                  </a:cubicBezTo>
                  <a:cubicBezTo>
                    <a:pt x="7280110" y="17780"/>
                    <a:pt x="7289000" y="20320"/>
                    <a:pt x="7299160" y="21590"/>
                  </a:cubicBezTo>
                  <a:close/>
                  <a:moveTo>
                    <a:pt x="7309321" y="3851418"/>
                  </a:moveTo>
                  <a:cubicBezTo>
                    <a:pt x="7310590" y="3834908"/>
                    <a:pt x="7311860" y="3822208"/>
                    <a:pt x="7311860" y="3809508"/>
                  </a:cubicBezTo>
                  <a:cubicBezTo>
                    <a:pt x="7310590" y="3642056"/>
                    <a:pt x="7309321" y="3483291"/>
                    <a:pt x="7309321" y="3312543"/>
                  </a:cubicBezTo>
                  <a:cubicBezTo>
                    <a:pt x="7309321" y="3234658"/>
                    <a:pt x="7311860" y="3156774"/>
                    <a:pt x="7310590" y="3078888"/>
                  </a:cubicBezTo>
                  <a:cubicBezTo>
                    <a:pt x="7310590" y="3006995"/>
                    <a:pt x="7309321" y="2932105"/>
                    <a:pt x="7308050" y="2860212"/>
                  </a:cubicBezTo>
                  <a:cubicBezTo>
                    <a:pt x="7302971" y="2749376"/>
                    <a:pt x="7291540" y="454767"/>
                    <a:pt x="7291540" y="343931"/>
                  </a:cubicBezTo>
                  <a:cubicBezTo>
                    <a:pt x="7289000" y="251069"/>
                    <a:pt x="7286460" y="155210"/>
                    <a:pt x="7283921" y="63500"/>
                  </a:cubicBezTo>
                  <a:cubicBezTo>
                    <a:pt x="7282650" y="44450"/>
                    <a:pt x="7281381" y="43180"/>
                    <a:pt x="7233276" y="41910"/>
                  </a:cubicBezTo>
                  <a:cubicBezTo>
                    <a:pt x="7216098" y="41910"/>
                    <a:pt x="7204646" y="41910"/>
                    <a:pt x="7187467" y="40640"/>
                  </a:cubicBezTo>
                  <a:cubicBezTo>
                    <a:pt x="7044314" y="36830"/>
                    <a:pt x="6895433" y="31750"/>
                    <a:pt x="6752279" y="30480"/>
                  </a:cubicBezTo>
                  <a:cubicBezTo>
                    <a:pt x="6402982" y="26670"/>
                    <a:pt x="6047960" y="25400"/>
                    <a:pt x="5698664" y="22860"/>
                  </a:cubicBezTo>
                  <a:cubicBezTo>
                    <a:pt x="5647128" y="22860"/>
                    <a:pt x="5589866" y="22860"/>
                    <a:pt x="5538331" y="22860"/>
                  </a:cubicBezTo>
                  <a:cubicBezTo>
                    <a:pt x="5452438" y="22860"/>
                    <a:pt x="5366546" y="22860"/>
                    <a:pt x="5286379" y="22860"/>
                  </a:cubicBezTo>
                  <a:cubicBezTo>
                    <a:pt x="5103142" y="22860"/>
                    <a:pt x="4919905" y="22860"/>
                    <a:pt x="4742393" y="24130"/>
                  </a:cubicBezTo>
                  <a:cubicBezTo>
                    <a:pt x="4587786" y="25400"/>
                    <a:pt x="1982380" y="29210"/>
                    <a:pt x="1827773" y="29210"/>
                  </a:cubicBezTo>
                  <a:cubicBezTo>
                    <a:pt x="1575822" y="29210"/>
                    <a:pt x="1323871" y="26670"/>
                    <a:pt x="1071919" y="33020"/>
                  </a:cubicBezTo>
                  <a:cubicBezTo>
                    <a:pt x="940217" y="36830"/>
                    <a:pt x="814241" y="36830"/>
                    <a:pt x="688266" y="38100"/>
                  </a:cubicBezTo>
                  <a:cubicBezTo>
                    <a:pt x="470671" y="41910"/>
                    <a:pt x="253077" y="45720"/>
                    <a:pt x="49530" y="50800"/>
                  </a:cubicBezTo>
                  <a:cubicBezTo>
                    <a:pt x="36830" y="50800"/>
                    <a:pt x="34290" y="53340"/>
                    <a:pt x="33020" y="74330"/>
                  </a:cubicBezTo>
                  <a:cubicBezTo>
                    <a:pt x="31750" y="128250"/>
                    <a:pt x="31750" y="182171"/>
                    <a:pt x="30480" y="236091"/>
                  </a:cubicBezTo>
                  <a:cubicBezTo>
                    <a:pt x="29210" y="325958"/>
                    <a:pt x="26670" y="412830"/>
                    <a:pt x="25400" y="502697"/>
                  </a:cubicBezTo>
                  <a:cubicBezTo>
                    <a:pt x="20320" y="598555"/>
                    <a:pt x="26670" y="2941092"/>
                    <a:pt x="29210" y="3036950"/>
                  </a:cubicBezTo>
                  <a:cubicBezTo>
                    <a:pt x="29210" y="3138800"/>
                    <a:pt x="29210" y="3243645"/>
                    <a:pt x="30480" y="3345495"/>
                  </a:cubicBezTo>
                  <a:cubicBezTo>
                    <a:pt x="30480" y="3420384"/>
                    <a:pt x="33020" y="3495273"/>
                    <a:pt x="33020" y="3570162"/>
                  </a:cubicBezTo>
                  <a:cubicBezTo>
                    <a:pt x="33020" y="3651043"/>
                    <a:pt x="33020" y="3731923"/>
                    <a:pt x="31750" y="3809508"/>
                  </a:cubicBezTo>
                  <a:cubicBezTo>
                    <a:pt x="31750" y="3813318"/>
                    <a:pt x="31750" y="3815858"/>
                    <a:pt x="31750" y="3819668"/>
                  </a:cubicBezTo>
                  <a:cubicBezTo>
                    <a:pt x="31750" y="3829828"/>
                    <a:pt x="35560" y="3833638"/>
                    <a:pt x="44450" y="3833638"/>
                  </a:cubicBezTo>
                  <a:cubicBezTo>
                    <a:pt x="87018" y="3833638"/>
                    <a:pt x="167184" y="3834908"/>
                    <a:pt x="241624" y="3834908"/>
                  </a:cubicBezTo>
                  <a:cubicBezTo>
                    <a:pt x="350422" y="3834908"/>
                    <a:pt x="464945" y="3832368"/>
                    <a:pt x="573742" y="3834908"/>
                  </a:cubicBezTo>
                  <a:cubicBezTo>
                    <a:pt x="751254" y="3838718"/>
                    <a:pt x="928765" y="3841258"/>
                    <a:pt x="1106276" y="3839988"/>
                  </a:cubicBezTo>
                  <a:cubicBezTo>
                    <a:pt x="1220799" y="3838718"/>
                    <a:pt x="1329597" y="3841258"/>
                    <a:pt x="1444120" y="3841258"/>
                  </a:cubicBezTo>
                  <a:cubicBezTo>
                    <a:pt x="1610179" y="3841258"/>
                    <a:pt x="1776238" y="3839988"/>
                    <a:pt x="1942297" y="3841258"/>
                  </a:cubicBezTo>
                  <a:cubicBezTo>
                    <a:pt x="2188522" y="3842528"/>
                    <a:pt x="4891274" y="3832368"/>
                    <a:pt x="5143225" y="3834908"/>
                  </a:cubicBezTo>
                  <a:cubicBezTo>
                    <a:pt x="5252023" y="3836178"/>
                    <a:pt x="5360819" y="3837448"/>
                    <a:pt x="5463890" y="3837448"/>
                  </a:cubicBezTo>
                  <a:cubicBezTo>
                    <a:pt x="5652854" y="3839988"/>
                    <a:pt x="5836092" y="3836178"/>
                    <a:pt x="6025055" y="3839988"/>
                  </a:cubicBezTo>
                  <a:cubicBezTo>
                    <a:pt x="6179662" y="3842528"/>
                    <a:pt x="6334268" y="3842528"/>
                    <a:pt x="6488875" y="3845068"/>
                  </a:cubicBezTo>
                  <a:cubicBezTo>
                    <a:pt x="6717922" y="3848878"/>
                    <a:pt x="6946968" y="3851418"/>
                    <a:pt x="7176015" y="3852688"/>
                  </a:cubicBezTo>
                  <a:cubicBezTo>
                    <a:pt x="7261907" y="3852688"/>
                    <a:pt x="7289000" y="3851418"/>
                    <a:pt x="7309321" y="3851418"/>
                  </a:cubicBezTo>
                  <a:close/>
                </a:path>
              </a:pathLst>
            </a:custGeom>
            <a:solidFill>
              <a:srgbClr val="FFFFFF">
                <a:alpha val="74902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125130" y="710791"/>
            <a:ext cx="11487319" cy="1261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06"/>
              </a:lnSpc>
            </a:pPr>
            <a:r>
              <a:rPr lang="en-US" sz="7362">
                <a:solidFill>
                  <a:srgbClr val="008594"/>
                </a:solidFill>
                <a:latin typeface="Quicksand"/>
                <a:ea typeface="Quicksand"/>
                <a:cs typeface="Quicksand"/>
                <a:sym typeface="Quicksand"/>
              </a:rPr>
              <a:t>Tìm hiểu “Giờ Trái Đất”:</a:t>
            </a:r>
          </a:p>
        </p:txBody>
      </p: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422061" y="2167786"/>
            <a:ext cx="13443878" cy="7556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976920"/>
            <a:ext cx="10334161" cy="5281380"/>
            <a:chOff x="0" y="0"/>
            <a:chExt cx="4366060" cy="223132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343201" cy="2203381"/>
            </a:xfrm>
            <a:custGeom>
              <a:avLst/>
              <a:gdLst/>
              <a:ahLst/>
              <a:cxnLst/>
              <a:rect l="l" t="t" r="r" b="b"/>
              <a:pathLst>
                <a:path w="4343201" h="2203381">
                  <a:moveTo>
                    <a:pt x="4343201" y="2203381"/>
                  </a:moveTo>
                  <a:lnTo>
                    <a:pt x="0" y="2195761"/>
                  </a:lnTo>
                  <a:lnTo>
                    <a:pt x="0" y="777417"/>
                  </a:lnTo>
                  <a:lnTo>
                    <a:pt x="17780" y="19050"/>
                  </a:lnTo>
                  <a:lnTo>
                    <a:pt x="2163738" y="0"/>
                  </a:lnTo>
                  <a:lnTo>
                    <a:pt x="4324151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4372410" cy="2230051"/>
            </a:xfrm>
            <a:custGeom>
              <a:avLst/>
              <a:gdLst/>
              <a:ahLst/>
              <a:cxnLst/>
              <a:rect l="l" t="t" r="r" b="b"/>
              <a:pathLst>
                <a:path w="4372410" h="2230051">
                  <a:moveTo>
                    <a:pt x="4338121" y="21590"/>
                  </a:moveTo>
                  <a:cubicBezTo>
                    <a:pt x="4339391" y="34290"/>
                    <a:pt x="4339391" y="44450"/>
                    <a:pt x="4340660" y="54610"/>
                  </a:cubicBezTo>
                  <a:cubicBezTo>
                    <a:pt x="4343201" y="96897"/>
                    <a:pt x="4344471" y="144039"/>
                    <a:pt x="4347010" y="189497"/>
                  </a:cubicBezTo>
                  <a:cubicBezTo>
                    <a:pt x="4347010" y="255160"/>
                    <a:pt x="4359710" y="1549885"/>
                    <a:pt x="4366060" y="1615547"/>
                  </a:cubicBezTo>
                  <a:cubicBezTo>
                    <a:pt x="4372410" y="1714882"/>
                    <a:pt x="4368601" y="1815901"/>
                    <a:pt x="4368601" y="1915236"/>
                  </a:cubicBezTo>
                  <a:cubicBezTo>
                    <a:pt x="4368601" y="2002786"/>
                    <a:pt x="4369871" y="2083601"/>
                    <a:pt x="4371141" y="2169090"/>
                  </a:cubicBezTo>
                  <a:cubicBezTo>
                    <a:pt x="4371141" y="2190681"/>
                    <a:pt x="4371141" y="2204651"/>
                    <a:pt x="4371141" y="2228781"/>
                  </a:cubicBezTo>
                  <a:cubicBezTo>
                    <a:pt x="4348280" y="2228781"/>
                    <a:pt x="4327960" y="2230051"/>
                    <a:pt x="4299020" y="2228781"/>
                  </a:cubicBezTo>
                  <a:cubicBezTo>
                    <a:pt x="4079457" y="2223701"/>
                    <a:pt x="3856517" y="2230051"/>
                    <a:pt x="3636954" y="2224971"/>
                  </a:cubicBezTo>
                  <a:cubicBezTo>
                    <a:pt x="3505216" y="2221161"/>
                    <a:pt x="3376857" y="2223701"/>
                    <a:pt x="3245120" y="2221161"/>
                  </a:cubicBezTo>
                  <a:cubicBezTo>
                    <a:pt x="3184318" y="2219890"/>
                    <a:pt x="3123516" y="2218621"/>
                    <a:pt x="3062714" y="2217351"/>
                  </a:cubicBezTo>
                  <a:cubicBezTo>
                    <a:pt x="3025557" y="2217351"/>
                    <a:pt x="2991778" y="2218621"/>
                    <a:pt x="2954621" y="2218621"/>
                  </a:cubicBezTo>
                  <a:cubicBezTo>
                    <a:pt x="2860041" y="2217351"/>
                    <a:pt x="2599943" y="2218621"/>
                    <a:pt x="2505363" y="2217351"/>
                  </a:cubicBezTo>
                  <a:cubicBezTo>
                    <a:pt x="2437805" y="2216081"/>
                    <a:pt x="1086651" y="2224971"/>
                    <a:pt x="1019094" y="2223701"/>
                  </a:cubicBezTo>
                  <a:cubicBezTo>
                    <a:pt x="1002204" y="2223701"/>
                    <a:pt x="981937" y="2224971"/>
                    <a:pt x="965048" y="2224971"/>
                  </a:cubicBezTo>
                  <a:cubicBezTo>
                    <a:pt x="924513" y="2224971"/>
                    <a:pt x="887356" y="2226240"/>
                    <a:pt x="846822" y="2226240"/>
                  </a:cubicBezTo>
                  <a:cubicBezTo>
                    <a:pt x="745485" y="2226240"/>
                    <a:pt x="647526" y="2224971"/>
                    <a:pt x="546190" y="2223701"/>
                  </a:cubicBezTo>
                  <a:cubicBezTo>
                    <a:pt x="485388" y="2222431"/>
                    <a:pt x="424586" y="2221161"/>
                    <a:pt x="367162" y="2219890"/>
                  </a:cubicBezTo>
                  <a:cubicBezTo>
                    <a:pt x="259070" y="2218621"/>
                    <a:pt x="150977" y="2217351"/>
                    <a:pt x="48260" y="2217351"/>
                  </a:cubicBezTo>
                  <a:cubicBezTo>
                    <a:pt x="38100" y="2217351"/>
                    <a:pt x="29210" y="2217351"/>
                    <a:pt x="19050" y="2216081"/>
                  </a:cubicBezTo>
                  <a:cubicBezTo>
                    <a:pt x="10160" y="2214811"/>
                    <a:pt x="5080" y="2208461"/>
                    <a:pt x="7620" y="2199571"/>
                  </a:cubicBezTo>
                  <a:cubicBezTo>
                    <a:pt x="16510" y="2167783"/>
                    <a:pt x="12700" y="2125692"/>
                    <a:pt x="11430" y="2081917"/>
                  </a:cubicBezTo>
                  <a:cubicBezTo>
                    <a:pt x="10160" y="1992684"/>
                    <a:pt x="6350" y="1905134"/>
                    <a:pt x="7620" y="1815901"/>
                  </a:cubicBezTo>
                  <a:cubicBezTo>
                    <a:pt x="5080" y="1704780"/>
                    <a:pt x="0" y="329240"/>
                    <a:pt x="7620" y="216436"/>
                  </a:cubicBezTo>
                  <a:cubicBezTo>
                    <a:pt x="8890" y="194548"/>
                    <a:pt x="7620" y="170977"/>
                    <a:pt x="8890" y="149090"/>
                  </a:cubicBezTo>
                  <a:cubicBezTo>
                    <a:pt x="10160" y="113733"/>
                    <a:pt x="12700" y="7500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530" y="30480"/>
                    <a:pt x="120576" y="29210"/>
                  </a:cubicBezTo>
                  <a:cubicBezTo>
                    <a:pt x="211779" y="25400"/>
                    <a:pt x="302982" y="22860"/>
                    <a:pt x="397563" y="20320"/>
                  </a:cubicBezTo>
                  <a:cubicBezTo>
                    <a:pt x="461743" y="17780"/>
                    <a:pt x="525923" y="16510"/>
                    <a:pt x="586725" y="13970"/>
                  </a:cubicBezTo>
                  <a:cubicBezTo>
                    <a:pt x="647526" y="11430"/>
                    <a:pt x="711706" y="8890"/>
                    <a:pt x="772508" y="8890"/>
                  </a:cubicBezTo>
                  <a:cubicBezTo>
                    <a:pt x="840066" y="7620"/>
                    <a:pt x="907624" y="10160"/>
                    <a:pt x="975181" y="8890"/>
                  </a:cubicBezTo>
                  <a:cubicBezTo>
                    <a:pt x="1059628" y="8890"/>
                    <a:pt x="2589810" y="6350"/>
                    <a:pt x="2674257" y="5080"/>
                  </a:cubicBezTo>
                  <a:cubicBezTo>
                    <a:pt x="2755326" y="3810"/>
                    <a:pt x="2836396" y="2540"/>
                    <a:pt x="2920843" y="2540"/>
                  </a:cubicBezTo>
                  <a:cubicBezTo>
                    <a:pt x="3059336" y="1270"/>
                    <a:pt x="3194451" y="0"/>
                    <a:pt x="3332944" y="0"/>
                  </a:cubicBezTo>
                  <a:cubicBezTo>
                    <a:pt x="3390369" y="0"/>
                    <a:pt x="3451171" y="2540"/>
                    <a:pt x="3508595" y="2540"/>
                  </a:cubicBezTo>
                  <a:cubicBezTo>
                    <a:pt x="3667355" y="3810"/>
                    <a:pt x="3829494" y="5080"/>
                    <a:pt x="3988254" y="7620"/>
                  </a:cubicBezTo>
                  <a:cubicBezTo>
                    <a:pt x="4072701" y="8890"/>
                    <a:pt x="4157148" y="12700"/>
                    <a:pt x="4241596" y="16510"/>
                  </a:cubicBezTo>
                  <a:cubicBezTo>
                    <a:pt x="4261863" y="16510"/>
                    <a:pt x="4282130" y="16510"/>
                    <a:pt x="4299020" y="16510"/>
                  </a:cubicBezTo>
                  <a:cubicBezTo>
                    <a:pt x="4319071" y="17780"/>
                    <a:pt x="4327960" y="20320"/>
                    <a:pt x="4338121" y="21590"/>
                  </a:cubicBezTo>
                  <a:close/>
                  <a:moveTo>
                    <a:pt x="4348280" y="2212271"/>
                  </a:moveTo>
                  <a:cubicBezTo>
                    <a:pt x="4349551" y="2195761"/>
                    <a:pt x="4350821" y="2183061"/>
                    <a:pt x="4350821" y="2170361"/>
                  </a:cubicBezTo>
                  <a:cubicBezTo>
                    <a:pt x="4349551" y="2075183"/>
                    <a:pt x="4348280" y="1985950"/>
                    <a:pt x="4348280" y="1889982"/>
                  </a:cubicBezTo>
                  <a:cubicBezTo>
                    <a:pt x="4348280" y="1846207"/>
                    <a:pt x="4350821" y="1802432"/>
                    <a:pt x="4349551" y="1758657"/>
                  </a:cubicBezTo>
                  <a:cubicBezTo>
                    <a:pt x="4349551" y="1718249"/>
                    <a:pt x="4348280" y="1676158"/>
                    <a:pt x="4347010" y="1635751"/>
                  </a:cubicBezTo>
                  <a:cubicBezTo>
                    <a:pt x="4341930" y="1573456"/>
                    <a:pt x="4330501" y="283782"/>
                    <a:pt x="4330501" y="221487"/>
                  </a:cubicBezTo>
                  <a:cubicBezTo>
                    <a:pt x="4327960" y="169294"/>
                    <a:pt x="4325421" y="115417"/>
                    <a:pt x="4322880" y="63500"/>
                  </a:cubicBezTo>
                  <a:cubicBezTo>
                    <a:pt x="4321610" y="44450"/>
                    <a:pt x="4320341" y="43180"/>
                    <a:pt x="4288886" y="41910"/>
                  </a:cubicBezTo>
                  <a:cubicBezTo>
                    <a:pt x="4278752" y="41910"/>
                    <a:pt x="4271996" y="41910"/>
                    <a:pt x="4261863" y="40640"/>
                  </a:cubicBezTo>
                  <a:cubicBezTo>
                    <a:pt x="4177416" y="36830"/>
                    <a:pt x="4089590" y="31750"/>
                    <a:pt x="4005144" y="30480"/>
                  </a:cubicBezTo>
                  <a:cubicBezTo>
                    <a:pt x="3799093" y="26670"/>
                    <a:pt x="3589664" y="25400"/>
                    <a:pt x="3383613" y="22860"/>
                  </a:cubicBezTo>
                  <a:cubicBezTo>
                    <a:pt x="3353212" y="22860"/>
                    <a:pt x="3319433" y="22860"/>
                    <a:pt x="3289032" y="22860"/>
                  </a:cubicBezTo>
                  <a:cubicBezTo>
                    <a:pt x="3238364" y="22860"/>
                    <a:pt x="3187696" y="22860"/>
                    <a:pt x="3140405" y="22860"/>
                  </a:cubicBezTo>
                  <a:cubicBezTo>
                    <a:pt x="3032313" y="22860"/>
                    <a:pt x="2924221" y="22860"/>
                    <a:pt x="2819506" y="24130"/>
                  </a:cubicBezTo>
                  <a:cubicBezTo>
                    <a:pt x="2728303" y="25400"/>
                    <a:pt x="1191366" y="29210"/>
                    <a:pt x="1100163" y="29210"/>
                  </a:cubicBezTo>
                  <a:cubicBezTo>
                    <a:pt x="951536" y="29210"/>
                    <a:pt x="802909" y="26670"/>
                    <a:pt x="654282" y="33020"/>
                  </a:cubicBezTo>
                  <a:cubicBezTo>
                    <a:pt x="576591" y="36830"/>
                    <a:pt x="502277" y="36830"/>
                    <a:pt x="427964" y="38100"/>
                  </a:cubicBezTo>
                  <a:cubicBezTo>
                    <a:pt x="299604" y="41910"/>
                    <a:pt x="171245" y="45720"/>
                    <a:pt x="49530" y="50800"/>
                  </a:cubicBezTo>
                  <a:cubicBezTo>
                    <a:pt x="36830" y="50800"/>
                    <a:pt x="34290" y="53340"/>
                    <a:pt x="33020" y="69958"/>
                  </a:cubicBezTo>
                  <a:cubicBezTo>
                    <a:pt x="31750" y="100264"/>
                    <a:pt x="31750" y="130570"/>
                    <a:pt x="30480" y="160875"/>
                  </a:cubicBezTo>
                  <a:cubicBezTo>
                    <a:pt x="29210" y="211385"/>
                    <a:pt x="26670" y="260211"/>
                    <a:pt x="25400" y="310720"/>
                  </a:cubicBezTo>
                  <a:cubicBezTo>
                    <a:pt x="20320" y="364597"/>
                    <a:pt x="26670" y="1681209"/>
                    <a:pt x="29210" y="1735086"/>
                  </a:cubicBezTo>
                  <a:cubicBezTo>
                    <a:pt x="29210" y="1792330"/>
                    <a:pt x="29210" y="1851258"/>
                    <a:pt x="30480" y="1908502"/>
                  </a:cubicBezTo>
                  <a:cubicBezTo>
                    <a:pt x="30480" y="1950593"/>
                    <a:pt x="33020" y="1992684"/>
                    <a:pt x="33020" y="2034775"/>
                  </a:cubicBezTo>
                  <a:cubicBezTo>
                    <a:pt x="33020" y="2080234"/>
                    <a:pt x="33020" y="2125692"/>
                    <a:pt x="31750" y="2170361"/>
                  </a:cubicBezTo>
                  <a:cubicBezTo>
                    <a:pt x="31750" y="2174171"/>
                    <a:pt x="31750" y="2176711"/>
                    <a:pt x="31750" y="2180521"/>
                  </a:cubicBezTo>
                  <a:cubicBezTo>
                    <a:pt x="31750" y="2190681"/>
                    <a:pt x="35560" y="2194491"/>
                    <a:pt x="44450" y="2194491"/>
                  </a:cubicBezTo>
                  <a:cubicBezTo>
                    <a:pt x="73286" y="2194491"/>
                    <a:pt x="120576" y="2195761"/>
                    <a:pt x="164489" y="2195761"/>
                  </a:cubicBezTo>
                  <a:cubicBezTo>
                    <a:pt x="228669" y="2195761"/>
                    <a:pt x="296226" y="2193221"/>
                    <a:pt x="360406" y="2195761"/>
                  </a:cubicBezTo>
                  <a:cubicBezTo>
                    <a:pt x="465121" y="2199571"/>
                    <a:pt x="569835" y="2202111"/>
                    <a:pt x="674550" y="2200841"/>
                  </a:cubicBezTo>
                  <a:cubicBezTo>
                    <a:pt x="742107" y="2199571"/>
                    <a:pt x="806287" y="2202111"/>
                    <a:pt x="873845" y="2202111"/>
                  </a:cubicBezTo>
                  <a:cubicBezTo>
                    <a:pt x="971803" y="2202111"/>
                    <a:pt x="1069762" y="2200841"/>
                    <a:pt x="1167721" y="2202111"/>
                  </a:cubicBezTo>
                  <a:cubicBezTo>
                    <a:pt x="1312970" y="2203381"/>
                    <a:pt x="2907331" y="2193221"/>
                    <a:pt x="3055958" y="2195761"/>
                  </a:cubicBezTo>
                  <a:cubicBezTo>
                    <a:pt x="3120138" y="2197031"/>
                    <a:pt x="3184318" y="2198301"/>
                    <a:pt x="3245120" y="2198301"/>
                  </a:cubicBezTo>
                  <a:cubicBezTo>
                    <a:pt x="3356590" y="2200841"/>
                    <a:pt x="3464682" y="2197031"/>
                    <a:pt x="3576152" y="2200841"/>
                  </a:cubicBezTo>
                  <a:cubicBezTo>
                    <a:pt x="3667355" y="2203381"/>
                    <a:pt x="3758558" y="2203381"/>
                    <a:pt x="3849761" y="2205921"/>
                  </a:cubicBezTo>
                  <a:cubicBezTo>
                    <a:pt x="3984876" y="2209731"/>
                    <a:pt x="4119992" y="2212271"/>
                    <a:pt x="4255107" y="2213541"/>
                  </a:cubicBezTo>
                  <a:cubicBezTo>
                    <a:pt x="4305775" y="2213541"/>
                    <a:pt x="4327960" y="2212271"/>
                    <a:pt x="4348280" y="22122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336230"/>
            <a:ext cx="16230600" cy="2157910"/>
            <a:chOff x="0" y="0"/>
            <a:chExt cx="6857236" cy="911691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6834376" cy="883751"/>
            </a:xfrm>
            <a:custGeom>
              <a:avLst/>
              <a:gdLst/>
              <a:ahLst/>
              <a:cxnLst/>
              <a:rect l="l" t="t" r="r" b="b"/>
              <a:pathLst>
                <a:path w="6834376" h="883751">
                  <a:moveTo>
                    <a:pt x="6834376" y="883751"/>
                  </a:moveTo>
                  <a:lnTo>
                    <a:pt x="0" y="876131"/>
                  </a:lnTo>
                  <a:lnTo>
                    <a:pt x="0" y="319735"/>
                  </a:lnTo>
                  <a:lnTo>
                    <a:pt x="17780" y="19050"/>
                  </a:lnTo>
                  <a:lnTo>
                    <a:pt x="3406123" y="0"/>
                  </a:lnTo>
                  <a:lnTo>
                    <a:pt x="681532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6863586" cy="910421"/>
            </a:xfrm>
            <a:custGeom>
              <a:avLst/>
              <a:gdLst/>
              <a:ahLst/>
              <a:cxnLst/>
              <a:rect l="l" t="t" r="r" b="b"/>
              <a:pathLst>
                <a:path w="6863586" h="910421">
                  <a:moveTo>
                    <a:pt x="6829296" y="21590"/>
                  </a:moveTo>
                  <a:cubicBezTo>
                    <a:pt x="6830566" y="34290"/>
                    <a:pt x="6830566" y="44450"/>
                    <a:pt x="6831836" y="54610"/>
                  </a:cubicBezTo>
                  <a:cubicBezTo>
                    <a:pt x="6834376" y="76478"/>
                    <a:pt x="6835646" y="94047"/>
                    <a:pt x="6838186" y="110988"/>
                  </a:cubicBezTo>
                  <a:cubicBezTo>
                    <a:pt x="6838186" y="135459"/>
                    <a:pt x="6850886" y="617973"/>
                    <a:pt x="6857236" y="642443"/>
                  </a:cubicBezTo>
                  <a:cubicBezTo>
                    <a:pt x="6863586" y="679463"/>
                    <a:pt x="6859776" y="717111"/>
                    <a:pt x="6859776" y="754131"/>
                  </a:cubicBezTo>
                  <a:cubicBezTo>
                    <a:pt x="6859776" y="786758"/>
                    <a:pt x="6861046" y="816876"/>
                    <a:pt x="6862316" y="849461"/>
                  </a:cubicBezTo>
                  <a:cubicBezTo>
                    <a:pt x="6862316" y="871051"/>
                    <a:pt x="6862316" y="885021"/>
                    <a:pt x="6862316" y="909151"/>
                  </a:cubicBezTo>
                  <a:cubicBezTo>
                    <a:pt x="6839456" y="909151"/>
                    <a:pt x="6819136" y="910421"/>
                    <a:pt x="6782116" y="909151"/>
                  </a:cubicBezTo>
                  <a:cubicBezTo>
                    <a:pt x="6434135" y="904071"/>
                    <a:pt x="6080801" y="910421"/>
                    <a:pt x="5732822" y="905341"/>
                  </a:cubicBezTo>
                  <a:cubicBezTo>
                    <a:pt x="5524034" y="901531"/>
                    <a:pt x="5320599" y="904071"/>
                    <a:pt x="5111811" y="901531"/>
                  </a:cubicBezTo>
                  <a:cubicBezTo>
                    <a:pt x="5015448" y="900261"/>
                    <a:pt x="4919084" y="898991"/>
                    <a:pt x="4822720" y="897721"/>
                  </a:cubicBezTo>
                  <a:cubicBezTo>
                    <a:pt x="4763831" y="897721"/>
                    <a:pt x="4710296" y="898991"/>
                    <a:pt x="4651407" y="898991"/>
                  </a:cubicBezTo>
                  <a:cubicBezTo>
                    <a:pt x="4501508" y="897721"/>
                    <a:pt x="4089285" y="898991"/>
                    <a:pt x="3939386" y="897721"/>
                  </a:cubicBezTo>
                  <a:cubicBezTo>
                    <a:pt x="3832315" y="896451"/>
                    <a:pt x="1690900" y="905341"/>
                    <a:pt x="1583830" y="904071"/>
                  </a:cubicBezTo>
                  <a:cubicBezTo>
                    <a:pt x="1557062" y="904071"/>
                    <a:pt x="1524941" y="905341"/>
                    <a:pt x="1498173" y="905341"/>
                  </a:cubicBezTo>
                  <a:cubicBezTo>
                    <a:pt x="1433930" y="905341"/>
                    <a:pt x="1375042" y="906611"/>
                    <a:pt x="1310799" y="906611"/>
                  </a:cubicBezTo>
                  <a:cubicBezTo>
                    <a:pt x="1150193" y="906611"/>
                    <a:pt x="994940" y="905341"/>
                    <a:pt x="834334" y="904071"/>
                  </a:cubicBezTo>
                  <a:cubicBezTo>
                    <a:pt x="737970" y="902801"/>
                    <a:pt x="641607" y="901531"/>
                    <a:pt x="550597" y="900261"/>
                  </a:cubicBezTo>
                  <a:cubicBezTo>
                    <a:pt x="379283" y="898991"/>
                    <a:pt x="207970" y="897721"/>
                    <a:pt x="48260" y="897721"/>
                  </a:cubicBezTo>
                  <a:cubicBezTo>
                    <a:pt x="38100" y="897721"/>
                    <a:pt x="29210" y="897721"/>
                    <a:pt x="19050" y="896451"/>
                  </a:cubicBezTo>
                  <a:cubicBezTo>
                    <a:pt x="10160" y="895181"/>
                    <a:pt x="5080" y="888831"/>
                    <a:pt x="7620" y="879941"/>
                  </a:cubicBezTo>
                  <a:cubicBezTo>
                    <a:pt x="16510" y="848249"/>
                    <a:pt x="12700" y="832563"/>
                    <a:pt x="11430" y="816249"/>
                  </a:cubicBezTo>
                  <a:cubicBezTo>
                    <a:pt x="10160" y="782994"/>
                    <a:pt x="6350" y="750366"/>
                    <a:pt x="7620" y="717111"/>
                  </a:cubicBezTo>
                  <a:cubicBezTo>
                    <a:pt x="5080" y="675699"/>
                    <a:pt x="0" y="163067"/>
                    <a:pt x="7620" y="121028"/>
                  </a:cubicBezTo>
                  <a:cubicBezTo>
                    <a:pt x="8890" y="112871"/>
                    <a:pt x="7620" y="104086"/>
                    <a:pt x="8890" y="95929"/>
                  </a:cubicBezTo>
                  <a:cubicBezTo>
                    <a:pt x="10160" y="82753"/>
                    <a:pt x="12700" y="6832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4132" y="30480"/>
                    <a:pt x="159788" y="29210"/>
                  </a:cubicBezTo>
                  <a:cubicBezTo>
                    <a:pt x="304334" y="25400"/>
                    <a:pt x="448879" y="22860"/>
                    <a:pt x="598779" y="20320"/>
                  </a:cubicBezTo>
                  <a:cubicBezTo>
                    <a:pt x="700496" y="17780"/>
                    <a:pt x="802213" y="16510"/>
                    <a:pt x="898577" y="13970"/>
                  </a:cubicBezTo>
                  <a:cubicBezTo>
                    <a:pt x="994940" y="11430"/>
                    <a:pt x="1096658" y="8890"/>
                    <a:pt x="1193021" y="8890"/>
                  </a:cubicBezTo>
                  <a:cubicBezTo>
                    <a:pt x="1300092" y="7620"/>
                    <a:pt x="1407163" y="10160"/>
                    <a:pt x="1514234" y="8890"/>
                  </a:cubicBezTo>
                  <a:cubicBezTo>
                    <a:pt x="1648072" y="8890"/>
                    <a:pt x="4073225" y="6350"/>
                    <a:pt x="4207063" y="5080"/>
                  </a:cubicBezTo>
                  <a:cubicBezTo>
                    <a:pt x="4335548" y="3810"/>
                    <a:pt x="4464033" y="2540"/>
                    <a:pt x="4597872" y="2540"/>
                  </a:cubicBezTo>
                  <a:cubicBezTo>
                    <a:pt x="4817367" y="1270"/>
                    <a:pt x="5031508" y="0"/>
                    <a:pt x="5251003" y="0"/>
                  </a:cubicBezTo>
                  <a:cubicBezTo>
                    <a:pt x="5342014" y="0"/>
                    <a:pt x="5438377" y="2540"/>
                    <a:pt x="5529387" y="2540"/>
                  </a:cubicBezTo>
                  <a:cubicBezTo>
                    <a:pt x="5781003" y="3810"/>
                    <a:pt x="6037973" y="5080"/>
                    <a:pt x="6289590" y="7620"/>
                  </a:cubicBezTo>
                  <a:cubicBezTo>
                    <a:pt x="6423428" y="8890"/>
                    <a:pt x="6557267" y="12700"/>
                    <a:pt x="6691105" y="16510"/>
                  </a:cubicBezTo>
                  <a:cubicBezTo>
                    <a:pt x="6723226" y="16510"/>
                    <a:pt x="6755348" y="16510"/>
                    <a:pt x="6782116" y="16510"/>
                  </a:cubicBezTo>
                  <a:cubicBezTo>
                    <a:pt x="6810246" y="17780"/>
                    <a:pt x="6819136" y="20320"/>
                    <a:pt x="6829296" y="21590"/>
                  </a:cubicBezTo>
                  <a:close/>
                  <a:moveTo>
                    <a:pt x="6839456" y="892641"/>
                  </a:moveTo>
                  <a:cubicBezTo>
                    <a:pt x="6840726" y="876131"/>
                    <a:pt x="6841996" y="863431"/>
                    <a:pt x="6841996" y="850731"/>
                  </a:cubicBezTo>
                  <a:cubicBezTo>
                    <a:pt x="6840726" y="813739"/>
                    <a:pt x="6839456" y="780484"/>
                    <a:pt x="6839456" y="744719"/>
                  </a:cubicBezTo>
                  <a:cubicBezTo>
                    <a:pt x="6839456" y="728405"/>
                    <a:pt x="6841996" y="712091"/>
                    <a:pt x="6840726" y="695777"/>
                  </a:cubicBezTo>
                  <a:cubicBezTo>
                    <a:pt x="6840726" y="680718"/>
                    <a:pt x="6839456" y="665032"/>
                    <a:pt x="6838186" y="649973"/>
                  </a:cubicBezTo>
                  <a:cubicBezTo>
                    <a:pt x="6833106" y="626757"/>
                    <a:pt x="6821676" y="146126"/>
                    <a:pt x="6821676" y="122910"/>
                  </a:cubicBezTo>
                  <a:cubicBezTo>
                    <a:pt x="6819136" y="103459"/>
                    <a:pt x="6816596" y="83380"/>
                    <a:pt x="6814056" y="63500"/>
                  </a:cubicBezTo>
                  <a:cubicBezTo>
                    <a:pt x="6812786" y="44450"/>
                    <a:pt x="6811516" y="43180"/>
                    <a:pt x="6766055" y="41910"/>
                  </a:cubicBezTo>
                  <a:cubicBezTo>
                    <a:pt x="6749994" y="41910"/>
                    <a:pt x="6739287" y="41910"/>
                    <a:pt x="6723226" y="40640"/>
                  </a:cubicBezTo>
                  <a:cubicBezTo>
                    <a:pt x="6589388" y="36830"/>
                    <a:pt x="6450196" y="31750"/>
                    <a:pt x="6316357" y="30480"/>
                  </a:cubicBezTo>
                  <a:cubicBezTo>
                    <a:pt x="5989792" y="26670"/>
                    <a:pt x="5657872" y="25400"/>
                    <a:pt x="5331307" y="22860"/>
                  </a:cubicBezTo>
                  <a:cubicBezTo>
                    <a:pt x="5283125" y="22860"/>
                    <a:pt x="5229589" y="22860"/>
                    <a:pt x="5181408" y="22860"/>
                  </a:cubicBezTo>
                  <a:cubicBezTo>
                    <a:pt x="5101104" y="22860"/>
                    <a:pt x="5020801" y="22860"/>
                    <a:pt x="4945852" y="22860"/>
                  </a:cubicBezTo>
                  <a:cubicBezTo>
                    <a:pt x="4774539" y="22860"/>
                    <a:pt x="4603225" y="22860"/>
                    <a:pt x="4437265" y="24130"/>
                  </a:cubicBezTo>
                  <a:cubicBezTo>
                    <a:pt x="4292720" y="25400"/>
                    <a:pt x="1856860" y="29210"/>
                    <a:pt x="1712315" y="29210"/>
                  </a:cubicBezTo>
                  <a:cubicBezTo>
                    <a:pt x="1476759" y="29210"/>
                    <a:pt x="1241203" y="26670"/>
                    <a:pt x="1005648" y="33020"/>
                  </a:cubicBezTo>
                  <a:cubicBezTo>
                    <a:pt x="882516" y="36830"/>
                    <a:pt x="764738" y="36830"/>
                    <a:pt x="646960" y="38100"/>
                  </a:cubicBezTo>
                  <a:cubicBezTo>
                    <a:pt x="443526" y="41910"/>
                    <a:pt x="240092" y="45720"/>
                    <a:pt x="49530" y="50800"/>
                  </a:cubicBezTo>
                  <a:cubicBezTo>
                    <a:pt x="36830" y="50800"/>
                    <a:pt x="34290" y="53340"/>
                    <a:pt x="33020" y="66439"/>
                  </a:cubicBezTo>
                  <a:cubicBezTo>
                    <a:pt x="31750" y="77733"/>
                    <a:pt x="31750" y="89027"/>
                    <a:pt x="30480" y="100322"/>
                  </a:cubicBezTo>
                  <a:cubicBezTo>
                    <a:pt x="29210" y="119145"/>
                    <a:pt x="26670" y="137341"/>
                    <a:pt x="25400" y="156165"/>
                  </a:cubicBezTo>
                  <a:cubicBezTo>
                    <a:pt x="20320" y="176244"/>
                    <a:pt x="26670" y="666914"/>
                    <a:pt x="29210" y="686993"/>
                  </a:cubicBezTo>
                  <a:cubicBezTo>
                    <a:pt x="29210" y="708326"/>
                    <a:pt x="29210" y="730287"/>
                    <a:pt x="30480" y="751621"/>
                  </a:cubicBezTo>
                  <a:cubicBezTo>
                    <a:pt x="30480" y="767307"/>
                    <a:pt x="33020" y="782994"/>
                    <a:pt x="33020" y="798680"/>
                  </a:cubicBezTo>
                  <a:cubicBezTo>
                    <a:pt x="33020" y="815621"/>
                    <a:pt x="33020" y="832563"/>
                    <a:pt x="31750" y="850731"/>
                  </a:cubicBezTo>
                  <a:cubicBezTo>
                    <a:pt x="31750" y="854541"/>
                    <a:pt x="31750" y="857081"/>
                    <a:pt x="31750" y="860891"/>
                  </a:cubicBezTo>
                  <a:cubicBezTo>
                    <a:pt x="31750" y="871051"/>
                    <a:pt x="35560" y="874861"/>
                    <a:pt x="44450" y="874861"/>
                  </a:cubicBezTo>
                  <a:cubicBezTo>
                    <a:pt x="84839" y="874861"/>
                    <a:pt x="159788" y="876131"/>
                    <a:pt x="229384" y="876131"/>
                  </a:cubicBezTo>
                  <a:cubicBezTo>
                    <a:pt x="331102" y="876131"/>
                    <a:pt x="438172" y="873591"/>
                    <a:pt x="539890" y="876131"/>
                  </a:cubicBezTo>
                  <a:cubicBezTo>
                    <a:pt x="705849" y="879941"/>
                    <a:pt x="871809" y="882481"/>
                    <a:pt x="1037769" y="881211"/>
                  </a:cubicBezTo>
                  <a:cubicBezTo>
                    <a:pt x="1144839" y="879941"/>
                    <a:pt x="1246557" y="882481"/>
                    <a:pt x="1353628" y="882481"/>
                  </a:cubicBezTo>
                  <a:cubicBezTo>
                    <a:pt x="1508880" y="882481"/>
                    <a:pt x="1664133" y="881211"/>
                    <a:pt x="1819385" y="882481"/>
                  </a:cubicBezTo>
                  <a:cubicBezTo>
                    <a:pt x="2049587" y="883751"/>
                    <a:pt x="4576457" y="873591"/>
                    <a:pt x="4812013" y="876131"/>
                  </a:cubicBezTo>
                  <a:cubicBezTo>
                    <a:pt x="4913730" y="877401"/>
                    <a:pt x="5015448" y="878671"/>
                    <a:pt x="5111811" y="878671"/>
                  </a:cubicBezTo>
                  <a:cubicBezTo>
                    <a:pt x="5288478" y="881211"/>
                    <a:pt x="5459791" y="877401"/>
                    <a:pt x="5636458" y="881211"/>
                  </a:cubicBezTo>
                  <a:cubicBezTo>
                    <a:pt x="5781003" y="883751"/>
                    <a:pt x="5925549" y="883751"/>
                    <a:pt x="6070095" y="886291"/>
                  </a:cubicBezTo>
                  <a:cubicBezTo>
                    <a:pt x="6284236" y="890101"/>
                    <a:pt x="6498378" y="892641"/>
                    <a:pt x="6712519" y="893911"/>
                  </a:cubicBezTo>
                  <a:cubicBezTo>
                    <a:pt x="6792822" y="893911"/>
                    <a:pt x="6819136" y="892641"/>
                    <a:pt x="6839456" y="8926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362861" y="2197392"/>
            <a:ext cx="6180338" cy="7390539"/>
          </a:xfrm>
          <a:custGeom>
            <a:avLst/>
            <a:gdLst/>
            <a:ahLst/>
            <a:cxnLst/>
            <a:rect l="l" t="t" r="r" b="b"/>
            <a:pathLst>
              <a:path w="6180338" h="7390539">
                <a:moveTo>
                  <a:pt x="0" y="0"/>
                </a:moveTo>
                <a:lnTo>
                  <a:pt x="6180338" y="0"/>
                </a:lnTo>
                <a:lnTo>
                  <a:pt x="6180338" y="7390539"/>
                </a:lnTo>
                <a:lnTo>
                  <a:pt x="0" y="7390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38756" y="4461531"/>
            <a:ext cx="9514049" cy="424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1" lvl="1" indent="-464186" algn="l">
              <a:lnSpc>
                <a:spcPts val="6794"/>
              </a:lnSpc>
              <a:buFont typeface="Arial"/>
              <a:buChar char="•"/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Giờ Trái Đất là lúc mọi người trên thế giới cùng tắt đèn để tiết kiệm điện.</a:t>
            </a:r>
          </a:p>
          <a:p>
            <a:pPr marL="928371" lvl="1" indent="-464186" algn="l">
              <a:lnSpc>
                <a:spcPts val="6794"/>
              </a:lnSpc>
              <a:buFont typeface="Arial"/>
              <a:buChar char="•"/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Tắt điện sẽ giúp Trái Đất mát hơn, cây cối tươi hơn.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070953"/>
            <a:ext cx="15419207" cy="2423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738"/>
              </a:lnSpc>
            </a:pPr>
            <a:r>
              <a:rPr lang="en-US" sz="14098">
                <a:solidFill>
                  <a:srgbClr val="008594"/>
                </a:solidFill>
                <a:latin typeface="Quicksand"/>
                <a:ea typeface="Quicksand"/>
                <a:cs typeface="Quicksand"/>
                <a:sym typeface="Quicksand"/>
              </a:rPr>
              <a:t>Giải thích: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85820" y="-916414"/>
            <a:ext cx="10749356" cy="11997931"/>
            <a:chOff x="0" y="0"/>
            <a:chExt cx="4541476" cy="5068984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518616" cy="5041044"/>
            </a:xfrm>
            <a:custGeom>
              <a:avLst/>
              <a:gdLst/>
              <a:ahLst/>
              <a:cxnLst/>
              <a:rect l="l" t="t" r="r" b="b"/>
              <a:pathLst>
                <a:path w="4518616" h="5041044">
                  <a:moveTo>
                    <a:pt x="4518616" y="5041044"/>
                  </a:moveTo>
                  <a:lnTo>
                    <a:pt x="0" y="5033424"/>
                  </a:lnTo>
                  <a:lnTo>
                    <a:pt x="0" y="1761593"/>
                  </a:lnTo>
                  <a:lnTo>
                    <a:pt x="17780" y="19050"/>
                  </a:lnTo>
                  <a:lnTo>
                    <a:pt x="2251220" y="0"/>
                  </a:lnTo>
                  <a:lnTo>
                    <a:pt x="4499566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4547826" cy="5067714"/>
            </a:xfrm>
            <a:custGeom>
              <a:avLst/>
              <a:gdLst/>
              <a:ahLst/>
              <a:cxnLst/>
              <a:rect l="l" t="t" r="r" b="b"/>
              <a:pathLst>
                <a:path w="4547826" h="5067714">
                  <a:moveTo>
                    <a:pt x="4513536" y="21590"/>
                  </a:moveTo>
                  <a:cubicBezTo>
                    <a:pt x="4514806" y="34290"/>
                    <a:pt x="4514806" y="44450"/>
                    <a:pt x="4516076" y="54610"/>
                  </a:cubicBezTo>
                  <a:cubicBezTo>
                    <a:pt x="4518615" y="140804"/>
                    <a:pt x="4519886" y="251539"/>
                    <a:pt x="4522426" y="358319"/>
                  </a:cubicBezTo>
                  <a:cubicBezTo>
                    <a:pt x="4522426" y="512557"/>
                    <a:pt x="4535126" y="3553821"/>
                    <a:pt x="4541476" y="3708059"/>
                  </a:cubicBezTo>
                  <a:cubicBezTo>
                    <a:pt x="4547826" y="3941394"/>
                    <a:pt x="4544015" y="4178683"/>
                    <a:pt x="4544015" y="4412018"/>
                  </a:cubicBezTo>
                  <a:cubicBezTo>
                    <a:pt x="4544015" y="4617669"/>
                    <a:pt x="4545286" y="4807501"/>
                    <a:pt x="4546556" y="5006754"/>
                  </a:cubicBezTo>
                  <a:cubicBezTo>
                    <a:pt x="4546556" y="5028344"/>
                    <a:pt x="4546556" y="5042314"/>
                    <a:pt x="4546556" y="5066444"/>
                  </a:cubicBezTo>
                  <a:cubicBezTo>
                    <a:pt x="4523696" y="5066444"/>
                    <a:pt x="4503376" y="5067714"/>
                    <a:pt x="4473866" y="5066444"/>
                  </a:cubicBezTo>
                  <a:cubicBezTo>
                    <a:pt x="4245261" y="5061364"/>
                    <a:pt x="4013139" y="5067714"/>
                    <a:pt x="3784534" y="5062634"/>
                  </a:cubicBezTo>
                  <a:cubicBezTo>
                    <a:pt x="3647371" y="5058824"/>
                    <a:pt x="3513725" y="5061364"/>
                    <a:pt x="3376562" y="5058824"/>
                  </a:cubicBezTo>
                  <a:cubicBezTo>
                    <a:pt x="3313256" y="5057554"/>
                    <a:pt x="3249950" y="5056284"/>
                    <a:pt x="3186644" y="5055014"/>
                  </a:cubicBezTo>
                  <a:cubicBezTo>
                    <a:pt x="3147957" y="5055014"/>
                    <a:pt x="3112787" y="5056284"/>
                    <a:pt x="3074100" y="5056284"/>
                  </a:cubicBezTo>
                  <a:cubicBezTo>
                    <a:pt x="2975624" y="5055014"/>
                    <a:pt x="2704815" y="5056284"/>
                    <a:pt x="2606339" y="5055014"/>
                  </a:cubicBezTo>
                  <a:cubicBezTo>
                    <a:pt x="2535999" y="5053744"/>
                    <a:pt x="1129199" y="5062634"/>
                    <a:pt x="1058859" y="5061364"/>
                  </a:cubicBezTo>
                  <a:cubicBezTo>
                    <a:pt x="1041274" y="5061364"/>
                    <a:pt x="1020172" y="5062634"/>
                    <a:pt x="1002587" y="5062634"/>
                  </a:cubicBezTo>
                  <a:cubicBezTo>
                    <a:pt x="960383" y="5062634"/>
                    <a:pt x="921696" y="5063904"/>
                    <a:pt x="879492" y="5063904"/>
                  </a:cubicBezTo>
                  <a:cubicBezTo>
                    <a:pt x="773982" y="5063904"/>
                    <a:pt x="671989" y="5062634"/>
                    <a:pt x="566479" y="5061364"/>
                  </a:cubicBezTo>
                  <a:cubicBezTo>
                    <a:pt x="503173" y="5060094"/>
                    <a:pt x="439867" y="5058824"/>
                    <a:pt x="380078" y="5057554"/>
                  </a:cubicBezTo>
                  <a:cubicBezTo>
                    <a:pt x="267534" y="5056284"/>
                    <a:pt x="154991" y="5055014"/>
                    <a:pt x="48260" y="5055014"/>
                  </a:cubicBezTo>
                  <a:cubicBezTo>
                    <a:pt x="38100" y="5055014"/>
                    <a:pt x="29210" y="5055014"/>
                    <a:pt x="19050" y="5053744"/>
                  </a:cubicBezTo>
                  <a:cubicBezTo>
                    <a:pt x="10160" y="5052474"/>
                    <a:pt x="5080" y="5046124"/>
                    <a:pt x="7620" y="5037234"/>
                  </a:cubicBezTo>
                  <a:cubicBezTo>
                    <a:pt x="16510" y="5005243"/>
                    <a:pt x="12700" y="4906372"/>
                    <a:pt x="11430" y="4803546"/>
                  </a:cubicBezTo>
                  <a:cubicBezTo>
                    <a:pt x="10160" y="4593940"/>
                    <a:pt x="6350" y="4388289"/>
                    <a:pt x="7620" y="4178683"/>
                  </a:cubicBezTo>
                  <a:cubicBezTo>
                    <a:pt x="5080" y="3917665"/>
                    <a:pt x="0" y="686570"/>
                    <a:pt x="7620" y="421596"/>
                  </a:cubicBezTo>
                  <a:cubicBezTo>
                    <a:pt x="8890" y="370184"/>
                    <a:pt x="7620" y="314816"/>
                    <a:pt x="8890" y="263403"/>
                  </a:cubicBezTo>
                  <a:cubicBezTo>
                    <a:pt x="10160" y="180352"/>
                    <a:pt x="12700" y="8939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066" y="30480"/>
                    <a:pt x="123338" y="29210"/>
                  </a:cubicBezTo>
                  <a:cubicBezTo>
                    <a:pt x="218297" y="25400"/>
                    <a:pt x="313256" y="22860"/>
                    <a:pt x="411732" y="20320"/>
                  </a:cubicBezTo>
                  <a:cubicBezTo>
                    <a:pt x="478554" y="17780"/>
                    <a:pt x="545377" y="16510"/>
                    <a:pt x="608683" y="13970"/>
                  </a:cubicBezTo>
                  <a:cubicBezTo>
                    <a:pt x="671989" y="11430"/>
                    <a:pt x="738812" y="8890"/>
                    <a:pt x="802118" y="8890"/>
                  </a:cubicBezTo>
                  <a:cubicBezTo>
                    <a:pt x="872458" y="7620"/>
                    <a:pt x="942798" y="10160"/>
                    <a:pt x="1013138" y="8890"/>
                  </a:cubicBezTo>
                  <a:cubicBezTo>
                    <a:pt x="1101063" y="8890"/>
                    <a:pt x="2694264" y="6350"/>
                    <a:pt x="2782189" y="5080"/>
                  </a:cubicBezTo>
                  <a:cubicBezTo>
                    <a:pt x="2866597" y="3810"/>
                    <a:pt x="2951005" y="2540"/>
                    <a:pt x="3038930" y="2540"/>
                  </a:cubicBezTo>
                  <a:cubicBezTo>
                    <a:pt x="3183127" y="1270"/>
                    <a:pt x="3323807" y="0"/>
                    <a:pt x="3468004" y="0"/>
                  </a:cubicBezTo>
                  <a:cubicBezTo>
                    <a:pt x="3527793" y="0"/>
                    <a:pt x="3591099" y="2540"/>
                    <a:pt x="3650888" y="2540"/>
                  </a:cubicBezTo>
                  <a:cubicBezTo>
                    <a:pt x="3816187" y="3810"/>
                    <a:pt x="3985003" y="5080"/>
                    <a:pt x="4150302" y="7620"/>
                  </a:cubicBezTo>
                  <a:cubicBezTo>
                    <a:pt x="4238227" y="8890"/>
                    <a:pt x="4326152" y="12700"/>
                    <a:pt x="4414077" y="16510"/>
                  </a:cubicBezTo>
                  <a:cubicBezTo>
                    <a:pt x="4435179" y="16510"/>
                    <a:pt x="4456281" y="16510"/>
                    <a:pt x="4473866" y="16510"/>
                  </a:cubicBezTo>
                  <a:cubicBezTo>
                    <a:pt x="4494486" y="17780"/>
                    <a:pt x="4503376" y="20320"/>
                    <a:pt x="4513536" y="21590"/>
                  </a:cubicBezTo>
                  <a:close/>
                  <a:moveTo>
                    <a:pt x="4523696" y="5049934"/>
                  </a:moveTo>
                  <a:cubicBezTo>
                    <a:pt x="4524966" y="5033424"/>
                    <a:pt x="4526236" y="5020724"/>
                    <a:pt x="4526236" y="5008024"/>
                  </a:cubicBezTo>
                  <a:cubicBezTo>
                    <a:pt x="4524966" y="4787727"/>
                    <a:pt x="4523696" y="4578121"/>
                    <a:pt x="4523696" y="4352696"/>
                  </a:cubicBezTo>
                  <a:cubicBezTo>
                    <a:pt x="4523696" y="4249870"/>
                    <a:pt x="4526236" y="4147045"/>
                    <a:pt x="4524966" y="4044219"/>
                  </a:cubicBezTo>
                  <a:cubicBezTo>
                    <a:pt x="4524966" y="3949303"/>
                    <a:pt x="4523696" y="3850432"/>
                    <a:pt x="4522426" y="3755517"/>
                  </a:cubicBezTo>
                  <a:cubicBezTo>
                    <a:pt x="4517346" y="3609188"/>
                    <a:pt x="4505916" y="579789"/>
                    <a:pt x="4505916" y="433461"/>
                  </a:cubicBezTo>
                  <a:cubicBezTo>
                    <a:pt x="4503376" y="310861"/>
                    <a:pt x="4500836" y="184307"/>
                    <a:pt x="4498296" y="63500"/>
                  </a:cubicBezTo>
                  <a:cubicBezTo>
                    <a:pt x="4497026" y="44450"/>
                    <a:pt x="4495756" y="43180"/>
                    <a:pt x="4463315" y="41910"/>
                  </a:cubicBezTo>
                  <a:cubicBezTo>
                    <a:pt x="4452764" y="41910"/>
                    <a:pt x="4445730" y="41910"/>
                    <a:pt x="4435179" y="40640"/>
                  </a:cubicBezTo>
                  <a:cubicBezTo>
                    <a:pt x="4347254" y="36830"/>
                    <a:pt x="4255812" y="31750"/>
                    <a:pt x="4167887" y="30480"/>
                  </a:cubicBezTo>
                  <a:cubicBezTo>
                    <a:pt x="3953350" y="26670"/>
                    <a:pt x="3735296" y="25400"/>
                    <a:pt x="3520759" y="22860"/>
                  </a:cubicBezTo>
                  <a:cubicBezTo>
                    <a:pt x="3489106" y="22860"/>
                    <a:pt x="3453936" y="22860"/>
                    <a:pt x="3422283" y="22860"/>
                  </a:cubicBezTo>
                  <a:cubicBezTo>
                    <a:pt x="3369528" y="22860"/>
                    <a:pt x="3316773" y="22860"/>
                    <a:pt x="3267535" y="22860"/>
                  </a:cubicBezTo>
                  <a:cubicBezTo>
                    <a:pt x="3154991" y="22860"/>
                    <a:pt x="3042447" y="22860"/>
                    <a:pt x="2933420" y="24130"/>
                  </a:cubicBezTo>
                  <a:cubicBezTo>
                    <a:pt x="2838461" y="25400"/>
                    <a:pt x="1238226" y="29210"/>
                    <a:pt x="1143267" y="29210"/>
                  </a:cubicBezTo>
                  <a:cubicBezTo>
                    <a:pt x="988519" y="29210"/>
                    <a:pt x="833771" y="26670"/>
                    <a:pt x="679024" y="33020"/>
                  </a:cubicBezTo>
                  <a:cubicBezTo>
                    <a:pt x="598132" y="36830"/>
                    <a:pt x="520758" y="36830"/>
                    <a:pt x="443384" y="38100"/>
                  </a:cubicBezTo>
                  <a:cubicBezTo>
                    <a:pt x="309739" y="41910"/>
                    <a:pt x="176093" y="45720"/>
                    <a:pt x="49530" y="50800"/>
                  </a:cubicBezTo>
                  <a:cubicBezTo>
                    <a:pt x="36830" y="50800"/>
                    <a:pt x="34290" y="53340"/>
                    <a:pt x="33020" y="77526"/>
                  </a:cubicBezTo>
                  <a:cubicBezTo>
                    <a:pt x="31750" y="148713"/>
                    <a:pt x="31750" y="219900"/>
                    <a:pt x="30480" y="291087"/>
                  </a:cubicBezTo>
                  <a:cubicBezTo>
                    <a:pt x="29210" y="409732"/>
                    <a:pt x="26670" y="524422"/>
                    <a:pt x="25400" y="643067"/>
                  </a:cubicBezTo>
                  <a:cubicBezTo>
                    <a:pt x="20320" y="769621"/>
                    <a:pt x="26670" y="3862297"/>
                    <a:pt x="29210" y="3988851"/>
                  </a:cubicBezTo>
                  <a:cubicBezTo>
                    <a:pt x="29210" y="4123316"/>
                    <a:pt x="29210" y="4261734"/>
                    <a:pt x="30480" y="4396199"/>
                  </a:cubicBezTo>
                  <a:cubicBezTo>
                    <a:pt x="30480" y="4495069"/>
                    <a:pt x="33020" y="4593940"/>
                    <a:pt x="33020" y="4692811"/>
                  </a:cubicBezTo>
                  <a:cubicBezTo>
                    <a:pt x="33020" y="4799591"/>
                    <a:pt x="33020" y="4906372"/>
                    <a:pt x="31750" y="5008024"/>
                  </a:cubicBezTo>
                  <a:cubicBezTo>
                    <a:pt x="31750" y="5011834"/>
                    <a:pt x="31750" y="5014374"/>
                    <a:pt x="31750" y="5018184"/>
                  </a:cubicBezTo>
                  <a:cubicBezTo>
                    <a:pt x="31750" y="5028344"/>
                    <a:pt x="35560" y="5032154"/>
                    <a:pt x="44450" y="5032154"/>
                  </a:cubicBezTo>
                  <a:cubicBezTo>
                    <a:pt x="74100" y="5032154"/>
                    <a:pt x="123338" y="5033424"/>
                    <a:pt x="169059" y="5033424"/>
                  </a:cubicBezTo>
                  <a:cubicBezTo>
                    <a:pt x="235882" y="5033424"/>
                    <a:pt x="306222" y="5030884"/>
                    <a:pt x="373045" y="5033424"/>
                  </a:cubicBezTo>
                  <a:cubicBezTo>
                    <a:pt x="482072" y="5037234"/>
                    <a:pt x="591098" y="5039774"/>
                    <a:pt x="700125" y="5038504"/>
                  </a:cubicBezTo>
                  <a:cubicBezTo>
                    <a:pt x="770465" y="5037234"/>
                    <a:pt x="837288" y="5039774"/>
                    <a:pt x="907628" y="5039774"/>
                  </a:cubicBezTo>
                  <a:cubicBezTo>
                    <a:pt x="1009621" y="5039774"/>
                    <a:pt x="1111614" y="5038504"/>
                    <a:pt x="1213607" y="5039774"/>
                  </a:cubicBezTo>
                  <a:cubicBezTo>
                    <a:pt x="1364838" y="5041044"/>
                    <a:pt x="3024862" y="5030884"/>
                    <a:pt x="3179610" y="5033424"/>
                  </a:cubicBezTo>
                  <a:cubicBezTo>
                    <a:pt x="3246433" y="5034694"/>
                    <a:pt x="3313256" y="5035964"/>
                    <a:pt x="3376562" y="5035964"/>
                  </a:cubicBezTo>
                  <a:cubicBezTo>
                    <a:pt x="3492623" y="5038504"/>
                    <a:pt x="3605167" y="5034694"/>
                    <a:pt x="3721228" y="5038504"/>
                  </a:cubicBezTo>
                  <a:cubicBezTo>
                    <a:pt x="3816187" y="5041044"/>
                    <a:pt x="3911146" y="5041044"/>
                    <a:pt x="4006105" y="5043584"/>
                  </a:cubicBezTo>
                  <a:cubicBezTo>
                    <a:pt x="4146785" y="5047394"/>
                    <a:pt x="4287465" y="5049934"/>
                    <a:pt x="4428145" y="5051204"/>
                  </a:cubicBezTo>
                  <a:cubicBezTo>
                    <a:pt x="4480900" y="5051204"/>
                    <a:pt x="4503376" y="5049934"/>
                    <a:pt x="4523696" y="50499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1093432" y="3908588"/>
            <a:ext cx="5384443" cy="6378412"/>
          </a:xfrm>
          <a:custGeom>
            <a:avLst/>
            <a:gdLst/>
            <a:ahLst/>
            <a:cxnLst/>
            <a:rect l="l" t="t" r="r" b="b"/>
            <a:pathLst>
              <a:path w="5384443" h="6378412">
                <a:moveTo>
                  <a:pt x="0" y="0"/>
                </a:moveTo>
                <a:lnTo>
                  <a:pt x="5384443" y="0"/>
                </a:lnTo>
                <a:lnTo>
                  <a:pt x="5384443" y="6378412"/>
                </a:lnTo>
                <a:lnTo>
                  <a:pt x="0" y="6378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95002" y="3664817"/>
            <a:ext cx="5935753" cy="5958096"/>
          </a:xfrm>
          <a:custGeom>
            <a:avLst/>
            <a:gdLst/>
            <a:ahLst/>
            <a:cxnLst/>
            <a:rect l="l" t="t" r="r" b="b"/>
            <a:pathLst>
              <a:path w="5935753" h="5958096">
                <a:moveTo>
                  <a:pt x="0" y="0"/>
                </a:moveTo>
                <a:lnTo>
                  <a:pt x="5935754" y="0"/>
                </a:lnTo>
                <a:lnTo>
                  <a:pt x="5935754" y="5958096"/>
                </a:lnTo>
                <a:lnTo>
                  <a:pt x="0" y="5958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6417" y="291715"/>
            <a:ext cx="17093954" cy="3373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84"/>
              </a:lnSpc>
            </a:pPr>
            <a:r>
              <a:rPr lang="en-US" sz="9703">
                <a:solidFill>
                  <a:srgbClr val="008594"/>
                </a:solidFill>
                <a:latin typeface="Quicksand"/>
                <a:ea typeface="Quicksand"/>
                <a:cs typeface="Quicksand"/>
                <a:sym typeface="Quicksand"/>
              </a:rPr>
              <a:t> Trò chơi: </a:t>
            </a:r>
          </a:p>
          <a:p>
            <a:pPr algn="ctr">
              <a:lnSpc>
                <a:spcPts val="13584"/>
              </a:lnSpc>
            </a:pPr>
            <a:r>
              <a:rPr lang="en-US" sz="9703">
                <a:solidFill>
                  <a:srgbClr val="008594"/>
                </a:solidFill>
                <a:latin typeface="Quicksand"/>
                <a:ea typeface="Quicksand"/>
                <a:cs typeface="Quicksand"/>
                <a:sym typeface="Quicksand"/>
              </a:rPr>
              <a:t>“Tắt điện – Bảo vệ trái đất”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752762" y="0"/>
            <a:ext cx="11203006" cy="10868605"/>
            <a:chOff x="0" y="0"/>
            <a:chExt cx="4733137" cy="459185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710277" cy="4563917"/>
            </a:xfrm>
            <a:custGeom>
              <a:avLst/>
              <a:gdLst/>
              <a:ahLst/>
              <a:cxnLst/>
              <a:rect l="l" t="t" r="r" b="b"/>
              <a:pathLst>
                <a:path w="4710277" h="4563917">
                  <a:moveTo>
                    <a:pt x="4710277" y="4563917"/>
                  </a:moveTo>
                  <a:lnTo>
                    <a:pt x="0" y="4556297"/>
                  </a:lnTo>
                  <a:lnTo>
                    <a:pt x="0" y="1596113"/>
                  </a:lnTo>
                  <a:lnTo>
                    <a:pt x="17780" y="19050"/>
                  </a:lnTo>
                  <a:lnTo>
                    <a:pt x="2346805" y="0"/>
                  </a:lnTo>
                  <a:lnTo>
                    <a:pt x="469122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4739487" cy="4590587"/>
            </a:xfrm>
            <a:custGeom>
              <a:avLst/>
              <a:gdLst/>
              <a:ahLst/>
              <a:cxnLst/>
              <a:rect l="l" t="t" r="r" b="b"/>
              <a:pathLst>
                <a:path w="4739487" h="4590587">
                  <a:moveTo>
                    <a:pt x="4705197" y="21590"/>
                  </a:moveTo>
                  <a:cubicBezTo>
                    <a:pt x="4706468" y="34290"/>
                    <a:pt x="4706468" y="44450"/>
                    <a:pt x="4707737" y="54610"/>
                  </a:cubicBezTo>
                  <a:cubicBezTo>
                    <a:pt x="4710277" y="133421"/>
                    <a:pt x="4711547" y="233464"/>
                    <a:pt x="4714087" y="329933"/>
                  </a:cubicBezTo>
                  <a:cubicBezTo>
                    <a:pt x="4714087" y="469278"/>
                    <a:pt x="4726787" y="3216877"/>
                    <a:pt x="4733137" y="3356222"/>
                  </a:cubicBezTo>
                  <a:cubicBezTo>
                    <a:pt x="4739487" y="3567026"/>
                    <a:pt x="4735677" y="3781403"/>
                    <a:pt x="4735677" y="3992207"/>
                  </a:cubicBezTo>
                  <a:cubicBezTo>
                    <a:pt x="4735677" y="4178001"/>
                    <a:pt x="4736947" y="4349502"/>
                    <a:pt x="4738218" y="4529627"/>
                  </a:cubicBezTo>
                  <a:cubicBezTo>
                    <a:pt x="4738218" y="4551217"/>
                    <a:pt x="4738218" y="4565187"/>
                    <a:pt x="4738218" y="4589317"/>
                  </a:cubicBezTo>
                  <a:cubicBezTo>
                    <a:pt x="4715357" y="4589317"/>
                    <a:pt x="4695037" y="4590587"/>
                    <a:pt x="4664906" y="4589317"/>
                  </a:cubicBezTo>
                  <a:cubicBezTo>
                    <a:pt x="4426421" y="4584237"/>
                    <a:pt x="4184267" y="4590587"/>
                    <a:pt x="3945782" y="4585507"/>
                  </a:cubicBezTo>
                  <a:cubicBezTo>
                    <a:pt x="3802691" y="4581697"/>
                    <a:pt x="3663269" y="4584237"/>
                    <a:pt x="3520178" y="4581697"/>
                  </a:cubicBezTo>
                  <a:cubicBezTo>
                    <a:pt x="3454136" y="4580427"/>
                    <a:pt x="3388094" y="4579157"/>
                    <a:pt x="3322052" y="4577887"/>
                  </a:cubicBezTo>
                  <a:cubicBezTo>
                    <a:pt x="3281693" y="4577887"/>
                    <a:pt x="3245003" y="4579157"/>
                    <a:pt x="3204644" y="4579157"/>
                  </a:cubicBezTo>
                  <a:cubicBezTo>
                    <a:pt x="3101912" y="4577887"/>
                    <a:pt x="2819399" y="4579157"/>
                    <a:pt x="2716667" y="4577887"/>
                  </a:cubicBezTo>
                  <a:cubicBezTo>
                    <a:pt x="2643287" y="4576617"/>
                    <a:pt x="1175688" y="4585507"/>
                    <a:pt x="1102308" y="4584237"/>
                  </a:cubicBezTo>
                  <a:cubicBezTo>
                    <a:pt x="1083963" y="4584237"/>
                    <a:pt x="1061949" y="4585507"/>
                    <a:pt x="1043604" y="4585507"/>
                  </a:cubicBezTo>
                  <a:cubicBezTo>
                    <a:pt x="999576" y="4585507"/>
                    <a:pt x="959217" y="4586777"/>
                    <a:pt x="915189" y="4586777"/>
                  </a:cubicBezTo>
                  <a:cubicBezTo>
                    <a:pt x="805119" y="4586777"/>
                    <a:pt x="698718" y="4585507"/>
                    <a:pt x="588648" y="4584237"/>
                  </a:cubicBezTo>
                  <a:cubicBezTo>
                    <a:pt x="522606" y="4582967"/>
                    <a:pt x="456564" y="4581697"/>
                    <a:pt x="394191" y="4580427"/>
                  </a:cubicBezTo>
                  <a:cubicBezTo>
                    <a:pt x="276783" y="4579157"/>
                    <a:pt x="159375" y="4577887"/>
                    <a:pt x="48260" y="4577887"/>
                  </a:cubicBezTo>
                  <a:cubicBezTo>
                    <a:pt x="38100" y="4577887"/>
                    <a:pt x="29210" y="4577887"/>
                    <a:pt x="19050" y="4576617"/>
                  </a:cubicBezTo>
                  <a:cubicBezTo>
                    <a:pt x="10160" y="4575347"/>
                    <a:pt x="5080" y="4568997"/>
                    <a:pt x="7620" y="4560107"/>
                  </a:cubicBezTo>
                  <a:cubicBezTo>
                    <a:pt x="16510" y="4528150"/>
                    <a:pt x="12700" y="4438826"/>
                    <a:pt x="11430" y="4345929"/>
                  </a:cubicBezTo>
                  <a:cubicBezTo>
                    <a:pt x="10160" y="4156563"/>
                    <a:pt x="6350" y="3970770"/>
                    <a:pt x="7620" y="3781403"/>
                  </a:cubicBezTo>
                  <a:cubicBezTo>
                    <a:pt x="5080" y="3545589"/>
                    <a:pt x="0" y="626488"/>
                    <a:pt x="7620" y="387100"/>
                  </a:cubicBezTo>
                  <a:cubicBezTo>
                    <a:pt x="8890" y="340652"/>
                    <a:pt x="7620" y="290631"/>
                    <a:pt x="8890" y="244182"/>
                  </a:cubicBezTo>
                  <a:cubicBezTo>
                    <a:pt x="10160" y="169151"/>
                    <a:pt x="12700" y="8697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650" y="30480"/>
                    <a:pt x="126354" y="29210"/>
                  </a:cubicBezTo>
                  <a:cubicBezTo>
                    <a:pt x="225417" y="25400"/>
                    <a:pt x="324480" y="22860"/>
                    <a:pt x="427212" y="20320"/>
                  </a:cubicBezTo>
                  <a:cubicBezTo>
                    <a:pt x="496923" y="17780"/>
                    <a:pt x="566634" y="16510"/>
                    <a:pt x="632676" y="13970"/>
                  </a:cubicBezTo>
                  <a:cubicBezTo>
                    <a:pt x="698718" y="11430"/>
                    <a:pt x="768429" y="8890"/>
                    <a:pt x="834471" y="8890"/>
                  </a:cubicBezTo>
                  <a:cubicBezTo>
                    <a:pt x="907851" y="7620"/>
                    <a:pt x="981231" y="10160"/>
                    <a:pt x="1054611" y="8890"/>
                  </a:cubicBezTo>
                  <a:cubicBezTo>
                    <a:pt x="1146336" y="8890"/>
                    <a:pt x="2808392" y="6350"/>
                    <a:pt x="2900117" y="5080"/>
                  </a:cubicBezTo>
                  <a:cubicBezTo>
                    <a:pt x="2988173" y="3810"/>
                    <a:pt x="3076229" y="2540"/>
                    <a:pt x="3167954" y="2540"/>
                  </a:cubicBezTo>
                  <a:cubicBezTo>
                    <a:pt x="3318383" y="1270"/>
                    <a:pt x="3465143" y="0"/>
                    <a:pt x="3615572" y="0"/>
                  </a:cubicBezTo>
                  <a:cubicBezTo>
                    <a:pt x="3677945" y="0"/>
                    <a:pt x="3743987" y="2540"/>
                    <a:pt x="3806360" y="2540"/>
                  </a:cubicBezTo>
                  <a:cubicBezTo>
                    <a:pt x="3978803" y="3810"/>
                    <a:pt x="4154915" y="5080"/>
                    <a:pt x="4327358" y="7620"/>
                  </a:cubicBezTo>
                  <a:cubicBezTo>
                    <a:pt x="4419083" y="8890"/>
                    <a:pt x="4510808" y="12700"/>
                    <a:pt x="4602533" y="16510"/>
                  </a:cubicBezTo>
                  <a:cubicBezTo>
                    <a:pt x="4624547" y="16510"/>
                    <a:pt x="4646561" y="16510"/>
                    <a:pt x="4664906" y="16510"/>
                  </a:cubicBezTo>
                  <a:cubicBezTo>
                    <a:pt x="4686147" y="17780"/>
                    <a:pt x="4695037" y="20320"/>
                    <a:pt x="4705197" y="21590"/>
                  </a:cubicBezTo>
                  <a:close/>
                  <a:moveTo>
                    <a:pt x="4715357" y="4572807"/>
                  </a:moveTo>
                  <a:cubicBezTo>
                    <a:pt x="4716627" y="4556297"/>
                    <a:pt x="4717897" y="4543597"/>
                    <a:pt x="4717897" y="4530897"/>
                  </a:cubicBezTo>
                  <a:cubicBezTo>
                    <a:pt x="4716627" y="4331638"/>
                    <a:pt x="4715357" y="4142272"/>
                    <a:pt x="4715357" y="3938613"/>
                  </a:cubicBezTo>
                  <a:cubicBezTo>
                    <a:pt x="4715357" y="3845716"/>
                    <a:pt x="4717897" y="3752820"/>
                    <a:pt x="4716627" y="3659923"/>
                  </a:cubicBezTo>
                  <a:cubicBezTo>
                    <a:pt x="4716627" y="3574172"/>
                    <a:pt x="4715357" y="3484849"/>
                    <a:pt x="4714087" y="3399098"/>
                  </a:cubicBezTo>
                  <a:cubicBezTo>
                    <a:pt x="4709007" y="3266898"/>
                    <a:pt x="4697577" y="530018"/>
                    <a:pt x="4697577" y="397819"/>
                  </a:cubicBezTo>
                  <a:cubicBezTo>
                    <a:pt x="4695037" y="287058"/>
                    <a:pt x="4692497" y="172723"/>
                    <a:pt x="4689957" y="63500"/>
                  </a:cubicBezTo>
                  <a:cubicBezTo>
                    <a:pt x="4688687" y="44450"/>
                    <a:pt x="4687418" y="43180"/>
                    <a:pt x="4653899" y="41910"/>
                  </a:cubicBezTo>
                  <a:cubicBezTo>
                    <a:pt x="4642892" y="41910"/>
                    <a:pt x="4635554" y="41910"/>
                    <a:pt x="4624547" y="40640"/>
                  </a:cubicBezTo>
                  <a:cubicBezTo>
                    <a:pt x="4532822" y="36830"/>
                    <a:pt x="4437428" y="31750"/>
                    <a:pt x="4345703" y="30480"/>
                  </a:cubicBezTo>
                  <a:cubicBezTo>
                    <a:pt x="4121894" y="26670"/>
                    <a:pt x="3894416" y="25400"/>
                    <a:pt x="3670607" y="22860"/>
                  </a:cubicBezTo>
                  <a:cubicBezTo>
                    <a:pt x="3637586" y="22860"/>
                    <a:pt x="3600896" y="22860"/>
                    <a:pt x="3567875" y="22860"/>
                  </a:cubicBezTo>
                  <a:cubicBezTo>
                    <a:pt x="3512840" y="22860"/>
                    <a:pt x="3457805" y="22860"/>
                    <a:pt x="3406439" y="22860"/>
                  </a:cubicBezTo>
                  <a:cubicBezTo>
                    <a:pt x="3289032" y="22860"/>
                    <a:pt x="3171623" y="22860"/>
                    <a:pt x="3057884" y="24130"/>
                  </a:cubicBezTo>
                  <a:cubicBezTo>
                    <a:pt x="2958821" y="25400"/>
                    <a:pt x="1289427" y="29210"/>
                    <a:pt x="1190364" y="29210"/>
                  </a:cubicBezTo>
                  <a:cubicBezTo>
                    <a:pt x="1028928" y="29210"/>
                    <a:pt x="867492" y="26670"/>
                    <a:pt x="706056" y="33020"/>
                  </a:cubicBezTo>
                  <a:cubicBezTo>
                    <a:pt x="621669" y="36830"/>
                    <a:pt x="540951" y="36830"/>
                    <a:pt x="460233" y="38100"/>
                  </a:cubicBezTo>
                  <a:cubicBezTo>
                    <a:pt x="320811" y="41910"/>
                    <a:pt x="181389" y="45720"/>
                    <a:pt x="49530" y="50800"/>
                  </a:cubicBezTo>
                  <a:cubicBezTo>
                    <a:pt x="36830" y="50800"/>
                    <a:pt x="34290" y="53340"/>
                    <a:pt x="33020" y="76254"/>
                  </a:cubicBezTo>
                  <a:cubicBezTo>
                    <a:pt x="31750" y="140567"/>
                    <a:pt x="31750" y="204880"/>
                    <a:pt x="30480" y="269193"/>
                  </a:cubicBezTo>
                  <a:cubicBezTo>
                    <a:pt x="29210" y="376382"/>
                    <a:pt x="26670" y="479997"/>
                    <a:pt x="25400" y="587186"/>
                  </a:cubicBezTo>
                  <a:cubicBezTo>
                    <a:pt x="20320" y="701520"/>
                    <a:pt x="26670" y="3495567"/>
                    <a:pt x="29210" y="3609902"/>
                  </a:cubicBezTo>
                  <a:cubicBezTo>
                    <a:pt x="29210" y="3731382"/>
                    <a:pt x="29210" y="3856435"/>
                    <a:pt x="30480" y="3977916"/>
                  </a:cubicBezTo>
                  <a:cubicBezTo>
                    <a:pt x="30480" y="4067239"/>
                    <a:pt x="33020" y="4156563"/>
                    <a:pt x="33020" y="4245887"/>
                  </a:cubicBezTo>
                  <a:cubicBezTo>
                    <a:pt x="33020" y="4342357"/>
                    <a:pt x="33020" y="4438826"/>
                    <a:pt x="31750" y="4530897"/>
                  </a:cubicBezTo>
                  <a:cubicBezTo>
                    <a:pt x="31750" y="4534707"/>
                    <a:pt x="31750" y="4537247"/>
                    <a:pt x="31750" y="4541057"/>
                  </a:cubicBezTo>
                  <a:cubicBezTo>
                    <a:pt x="31750" y="4551217"/>
                    <a:pt x="35560" y="4555027"/>
                    <a:pt x="44450" y="4555027"/>
                  </a:cubicBezTo>
                  <a:cubicBezTo>
                    <a:pt x="74988" y="4555027"/>
                    <a:pt x="126354" y="4556297"/>
                    <a:pt x="174051" y="4556297"/>
                  </a:cubicBezTo>
                  <a:cubicBezTo>
                    <a:pt x="243762" y="4556297"/>
                    <a:pt x="317142" y="4553757"/>
                    <a:pt x="386853" y="4556297"/>
                  </a:cubicBezTo>
                  <a:cubicBezTo>
                    <a:pt x="500592" y="4560107"/>
                    <a:pt x="614331" y="4562647"/>
                    <a:pt x="728070" y="4561377"/>
                  </a:cubicBezTo>
                  <a:cubicBezTo>
                    <a:pt x="801450" y="4560107"/>
                    <a:pt x="871161" y="4562647"/>
                    <a:pt x="944541" y="4562647"/>
                  </a:cubicBezTo>
                  <a:cubicBezTo>
                    <a:pt x="1050942" y="4562647"/>
                    <a:pt x="1157343" y="4561377"/>
                    <a:pt x="1263744" y="4562647"/>
                  </a:cubicBezTo>
                  <a:cubicBezTo>
                    <a:pt x="1421511" y="4563917"/>
                    <a:pt x="3153278" y="4553757"/>
                    <a:pt x="3314714" y="4556297"/>
                  </a:cubicBezTo>
                  <a:cubicBezTo>
                    <a:pt x="3384425" y="4557567"/>
                    <a:pt x="3454136" y="4558837"/>
                    <a:pt x="3520178" y="4558837"/>
                  </a:cubicBezTo>
                  <a:cubicBezTo>
                    <a:pt x="3641255" y="4561377"/>
                    <a:pt x="3758663" y="4557567"/>
                    <a:pt x="3879740" y="4561377"/>
                  </a:cubicBezTo>
                  <a:cubicBezTo>
                    <a:pt x="3978803" y="4563917"/>
                    <a:pt x="4077866" y="4563917"/>
                    <a:pt x="4176929" y="4566457"/>
                  </a:cubicBezTo>
                  <a:cubicBezTo>
                    <a:pt x="4323689" y="4570267"/>
                    <a:pt x="4470449" y="4572807"/>
                    <a:pt x="4617209" y="4574077"/>
                  </a:cubicBezTo>
                  <a:cubicBezTo>
                    <a:pt x="4672244" y="4574077"/>
                    <a:pt x="4695037" y="4572807"/>
                    <a:pt x="4715357" y="457280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77332" y="3465068"/>
            <a:ext cx="7372912" cy="6534244"/>
          </a:xfrm>
          <a:custGeom>
            <a:avLst/>
            <a:gdLst/>
            <a:ahLst/>
            <a:cxnLst/>
            <a:rect l="l" t="t" r="r" b="b"/>
            <a:pathLst>
              <a:path w="7372912" h="6534244">
                <a:moveTo>
                  <a:pt x="0" y="0"/>
                </a:moveTo>
                <a:lnTo>
                  <a:pt x="7372912" y="0"/>
                </a:lnTo>
                <a:lnTo>
                  <a:pt x="7372912" y="6534244"/>
                </a:lnTo>
                <a:lnTo>
                  <a:pt x="0" y="65342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3744871"/>
            <a:ext cx="7388474" cy="6741982"/>
          </a:xfrm>
          <a:custGeom>
            <a:avLst/>
            <a:gdLst/>
            <a:ahLst/>
            <a:cxnLst/>
            <a:rect l="l" t="t" r="r" b="b"/>
            <a:pathLst>
              <a:path w="7388474" h="6741982">
                <a:moveTo>
                  <a:pt x="0" y="0"/>
                </a:moveTo>
                <a:lnTo>
                  <a:pt x="7388474" y="0"/>
                </a:lnTo>
                <a:lnTo>
                  <a:pt x="7388474" y="6741983"/>
                </a:lnTo>
                <a:lnTo>
                  <a:pt x="0" y="6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50244" y="885825"/>
            <a:ext cx="10616928" cy="2579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37"/>
              </a:lnSpc>
            </a:pPr>
            <a:r>
              <a:rPr lang="en-US" sz="7383">
                <a:solidFill>
                  <a:srgbClr val="008594"/>
                </a:solidFill>
                <a:latin typeface="Quicksand"/>
                <a:ea typeface="Quicksand"/>
                <a:cs typeface="Quicksand"/>
                <a:sym typeface="Quicksand"/>
              </a:rPr>
              <a:t>Cùng vẽ tranh bảo vệ môi trường: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8556" y="493085"/>
            <a:ext cx="12850889" cy="9300831"/>
          </a:xfrm>
          <a:custGeom>
            <a:avLst/>
            <a:gdLst/>
            <a:ahLst/>
            <a:cxnLst/>
            <a:rect l="l" t="t" r="r" b="b"/>
            <a:pathLst>
              <a:path w="12850889" h="9300831">
                <a:moveTo>
                  <a:pt x="0" y="0"/>
                </a:moveTo>
                <a:lnTo>
                  <a:pt x="12850888" y="0"/>
                </a:lnTo>
                <a:lnTo>
                  <a:pt x="12850888" y="9300830"/>
                </a:lnTo>
                <a:lnTo>
                  <a:pt x="0" y="93008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392761"/>
            <a:ext cx="15968409" cy="3311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6"/>
              </a:lnSpc>
            </a:pPr>
            <a:r>
              <a:rPr lang="en-US" sz="9512" b="1">
                <a:solidFill>
                  <a:srgbClr val="008594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Microsoft Office PowerPoint</Application>
  <PresentationFormat>Custom</PresentationFormat>
  <Paragraphs>11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Baloo</vt:lpstr>
      <vt:lpstr>Calibri</vt:lpstr>
      <vt:lpstr>Arial</vt:lpstr>
      <vt:lpstr>Quicksand</vt:lpstr>
      <vt:lpstr>Quicksand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Hưởng ứng giờ Trái Đất</dc:title>
  <cp:lastModifiedBy>giang nguyễn</cp:lastModifiedBy>
  <cp:revision>2</cp:revision>
  <dcterms:created xsi:type="dcterms:W3CDTF">2006-08-16T00:00:00Z</dcterms:created>
  <dcterms:modified xsi:type="dcterms:W3CDTF">2025-08-13T07:07:58Z</dcterms:modified>
  <dc:identifier>DAGubgdSMzY</dc:identifier>
</cp:coreProperties>
</file>