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04800"/>
            <a:ext cx="441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UBND PH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ỜNG LONG BIÊN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TRƯỜNG MẦM NON THẠCH CẦU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0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latin typeface="Arial" pitchFamily="34" charset="0"/>
              <a:cs typeface="Arial" pitchFamily="34" charset="0"/>
            </a:endParaRPr>
          </a:p>
          <a:p>
            <a:r>
              <a:rPr lang="en-US" sz="2800" b="1">
                <a:latin typeface="Arial" pitchFamily="34" charset="0"/>
                <a:cs typeface="Arial" pitchFamily="34" charset="0"/>
              </a:rPr>
              <a:t>LĨNH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MGL 5-6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tuổi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Kim Chi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latin typeface="Arial" pitchFamily="34" charset="0"/>
                <a:cs typeface="Arial" pitchFamily="34" charset="0"/>
              </a:rPr>
              <a:t>: 2025 - 2026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BAE2BA-EF4E-4E5C-9B5C-20A78D70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1800225" cy="8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86</Words>
  <Application>Microsoft Office PowerPoint</Application>
  <PresentationFormat>On-screen Show (4:3)</PresentationFormat>
  <Paragraphs>17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107</cp:revision>
  <dcterms:created xsi:type="dcterms:W3CDTF">2017-11-07T14:01:20Z</dcterms:created>
  <dcterms:modified xsi:type="dcterms:W3CDTF">2026-04-14T14:54:01Z</dcterms:modified>
</cp:coreProperties>
</file>