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2" r:id="rId4"/>
    <p:sldId id="260" r:id="rId5"/>
    <p:sldId id="263" r:id="rId6"/>
    <p:sldId id="264" r:id="rId7"/>
    <p:sldId id="265" r:id="rId8"/>
    <p:sldId id="266" r:id="rId9"/>
    <p:sldId id="269" r:id="rId10"/>
    <p:sldId id="268" r:id="rId11"/>
    <p:sldId id="271" r:id="rId12"/>
    <p:sldId id="272" r:id="rId13"/>
    <p:sldId id="274" r:id="rId14"/>
    <p:sldId id="275" r:id="rId15"/>
    <p:sldId id="278" r:id="rId16"/>
    <p:sldId id="277" r:id="rId17"/>
    <p:sldId id="279" r:id="rId18"/>
  </p:sldIdLst>
  <p:sldSz cx="9144000" cy="6858000" type="screen4x3"/>
  <p:notesSz cx="6858000" cy="9144000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F5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7B8AE7-1C23-43F7-84D0-5D9BE6693F6E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G:\giam%20an%20thi%20UDCNTT%202010-%202011\lam%20chu%20bo%20doi.mp3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G:\giam%20an%20thi%20UDCNTT%202010-%202011\lam%20chu%20bo%20doi.mp3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ramka1201nw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4" y="21431"/>
            <a:ext cx="9129712" cy="6815138"/>
          </a:xfrm>
          <a:prstGeom prst="rect">
            <a:avLst/>
          </a:prstGeom>
          <a:noFill/>
        </p:spPr>
      </p:pic>
      <p:sp>
        <p:nvSpPr>
          <p:cNvPr id="3081" name="WordArt 9"/>
          <p:cNvSpPr>
            <a:spLocks noChangeArrowheads="1" noChangeShapeType="1" noTextEdit="1"/>
          </p:cNvSpPr>
          <p:nvPr/>
        </p:nvSpPr>
        <p:spPr bwMode="auto">
          <a:xfrm>
            <a:off x="3352800" y="2209800"/>
            <a:ext cx="4876800" cy="828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084" name="WordArt 12"/>
          <p:cNvSpPr>
            <a:spLocks noChangeArrowheads="1" noChangeShapeType="1" noTextEdit="1"/>
          </p:cNvSpPr>
          <p:nvPr/>
        </p:nvSpPr>
        <p:spPr bwMode="auto">
          <a:xfrm>
            <a:off x="1790700" y="2856131"/>
            <a:ext cx="5562600" cy="83099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275"/>
              </a:avLst>
            </a:prstTxWarp>
          </a:bodyPr>
          <a:lstStyle/>
          <a:p>
            <a:pPr algn="ctr"/>
            <a:r>
              <a:rPr lang="en-US" sz="3600" b="1" i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latin typeface="Times New Roman"/>
                <a:cs typeface="Times New Roman"/>
              </a:rPr>
              <a:t>LQVT</a:t>
            </a:r>
            <a:r>
              <a:rPr lang="vi-VN" sz="3600" b="1" i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latin typeface="Times New Roman"/>
                <a:cs typeface="Times New Roman"/>
              </a:rPr>
              <a:t>: </a:t>
            </a:r>
            <a:r>
              <a:rPr lang="en-US" sz="3600" b="1" i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latin typeface="Times New Roman"/>
                <a:cs typeface="Times New Roman"/>
              </a:rPr>
              <a:t>ÔN </a:t>
            </a:r>
            <a:r>
              <a:rPr lang="vi-VN" sz="3600" b="1" i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latin typeface="Times New Roman"/>
                <a:cs typeface="Times New Roman"/>
              </a:rPr>
              <a:t>đếm theo khả năng</a:t>
            </a:r>
            <a:endParaRPr lang="en-US" sz="3600" b="1" i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92D050"/>
              </a:solidFill>
              <a:latin typeface="Times New Roman"/>
              <a:cs typeface="Times New Roman"/>
            </a:endParaRPr>
          </a:p>
        </p:txBody>
      </p:sp>
      <p:sp>
        <p:nvSpPr>
          <p:cNvPr id="3088" name="WordArt 16"/>
          <p:cNvSpPr>
            <a:spLocks noChangeArrowheads="1" noChangeShapeType="1" noTextEdit="1"/>
          </p:cNvSpPr>
          <p:nvPr/>
        </p:nvSpPr>
        <p:spPr bwMode="auto">
          <a:xfrm>
            <a:off x="838200" y="3810000"/>
            <a:ext cx="7162800" cy="1266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 </a:t>
            </a:r>
            <a:endParaRPr lang="en-US" sz="3600" kern="10" dirty="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B2B2B2">
                  <a:alpha val="50000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8C12A89-A9B5-471D-A997-C300430B3596}"/>
              </a:ext>
            </a:extLst>
          </p:cNvPr>
          <p:cNvSpPr txBox="1"/>
          <p:nvPr/>
        </p:nvSpPr>
        <p:spPr>
          <a:xfrm>
            <a:off x="457200" y="105569"/>
            <a:ext cx="838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PH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ỜNG LONG BIÊN</a:t>
            </a:r>
          </a:p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TRƯỜNG MẦM NON THẠCH CẦU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FE485C-3F48-4243-BE9D-A2A32810A258}"/>
              </a:ext>
            </a:extLst>
          </p:cNvPr>
          <p:cNvSpPr txBox="1"/>
          <p:nvPr/>
        </p:nvSpPr>
        <p:spPr>
          <a:xfrm>
            <a:off x="1676400" y="3889276"/>
            <a:ext cx="6781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Giáo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Kim Chi</a:t>
            </a: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Lứa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tuổi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5-6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tuổi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học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2025-2026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16450C5-969E-4966-980D-B36294B1CB17}"/>
              </a:ext>
            </a:extLst>
          </p:cNvPr>
          <p:cNvSpPr txBox="1"/>
          <p:nvPr/>
        </p:nvSpPr>
        <p:spPr>
          <a:xfrm>
            <a:off x="838200" y="1893795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solidFill>
                  <a:schemeClr val="accent2"/>
                </a:solidFill>
                <a:latin typeface="Tempus Sans ITC" panose="04020404030D07020202" pitchFamily="82" charset="0"/>
              </a:rPr>
              <a:t>Lĩnh</a:t>
            </a:r>
            <a:r>
              <a:rPr lang="en-US" sz="4800" dirty="0">
                <a:solidFill>
                  <a:schemeClr val="accent2"/>
                </a:solidFill>
                <a:latin typeface="Tempus Sans ITC" panose="04020404030D07020202" pitchFamily="82" charset="0"/>
              </a:rPr>
              <a:t> </a:t>
            </a:r>
            <a:r>
              <a:rPr lang="en-US" sz="4800" dirty="0" err="1">
                <a:solidFill>
                  <a:schemeClr val="accent2"/>
                </a:solidFill>
                <a:latin typeface="Tempus Sans ITC" panose="04020404030D07020202" pitchFamily="82" charset="0"/>
              </a:rPr>
              <a:t>vực</a:t>
            </a:r>
            <a:r>
              <a:rPr lang="en-US" sz="4800" dirty="0">
                <a:solidFill>
                  <a:schemeClr val="accent2"/>
                </a:solidFill>
                <a:latin typeface="Tempus Sans ITC" panose="04020404030D07020202" pitchFamily="82" charset="0"/>
              </a:rPr>
              <a:t> </a:t>
            </a:r>
            <a:r>
              <a:rPr lang="en-US" sz="4800" dirty="0" err="1">
                <a:solidFill>
                  <a:schemeClr val="accent2"/>
                </a:solidFill>
                <a:latin typeface="Tempus Sans ITC" panose="04020404030D07020202" pitchFamily="82" charset="0"/>
              </a:rPr>
              <a:t>phát</a:t>
            </a:r>
            <a:r>
              <a:rPr lang="en-US" sz="4800" dirty="0">
                <a:solidFill>
                  <a:schemeClr val="accent2"/>
                </a:solidFill>
                <a:latin typeface="Tempus Sans ITC" panose="04020404030D07020202" pitchFamily="82" charset="0"/>
              </a:rPr>
              <a:t> </a:t>
            </a:r>
            <a:r>
              <a:rPr lang="en-US" sz="4800" dirty="0" err="1">
                <a:solidFill>
                  <a:schemeClr val="accent2"/>
                </a:solidFill>
                <a:latin typeface="Tempus Sans ITC" panose="04020404030D07020202" pitchFamily="82" charset="0"/>
              </a:rPr>
              <a:t>triển</a:t>
            </a:r>
            <a:r>
              <a:rPr lang="en-US" sz="4800" dirty="0">
                <a:solidFill>
                  <a:schemeClr val="accent2"/>
                </a:solidFill>
                <a:latin typeface="Tempus Sans ITC" panose="04020404030D07020202" pitchFamily="82" charset="0"/>
              </a:rPr>
              <a:t> </a:t>
            </a:r>
            <a:r>
              <a:rPr lang="en-US" sz="4800" dirty="0" err="1">
                <a:solidFill>
                  <a:schemeClr val="accent2"/>
                </a:solidFill>
                <a:latin typeface="Tempus Sans ITC" panose="04020404030D07020202" pitchFamily="82" charset="0"/>
              </a:rPr>
              <a:t>nhận</a:t>
            </a:r>
            <a:r>
              <a:rPr lang="en-US" sz="4800" dirty="0">
                <a:solidFill>
                  <a:schemeClr val="accent2"/>
                </a:solidFill>
                <a:latin typeface="Tempus Sans ITC" panose="04020404030D07020202" pitchFamily="82" charset="0"/>
              </a:rPr>
              <a:t> </a:t>
            </a:r>
            <a:r>
              <a:rPr lang="en-US" sz="4800" dirty="0" err="1">
                <a:solidFill>
                  <a:schemeClr val="accent2"/>
                </a:solidFill>
                <a:latin typeface="Tempus Sans ITC" panose="04020404030D07020202" pitchFamily="82" charset="0"/>
              </a:rPr>
              <a:t>thức</a:t>
            </a:r>
            <a:endParaRPr lang="en-US" sz="4800" dirty="0">
              <a:solidFill>
                <a:schemeClr val="accent2"/>
              </a:solidFill>
              <a:latin typeface="Tempus Sans ITC" panose="04020404030D07020202" pitchFamily="82" charset="0"/>
            </a:endParaRPr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81FC4E41-AE94-47EE-A37B-4DDFF8FEA9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1015842"/>
            <a:ext cx="1800225" cy="1005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Action Button: Custom 12">
            <a:hlinkClick r:id="" action="ppaction://noaction" highlightClick="1"/>
          </p:cNvPr>
          <p:cNvSpPr/>
          <p:nvPr/>
        </p:nvSpPr>
        <p:spPr>
          <a:xfrm>
            <a:off x="1371600" y="1981200"/>
            <a:ext cx="1042416" cy="1042416"/>
          </a:xfrm>
          <a:prstGeom prst="actionButtonBlank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ction Button: Custom 13">
            <a:hlinkClick r:id="" action="ppaction://noaction" highlightClick="1"/>
          </p:cNvPr>
          <p:cNvSpPr/>
          <p:nvPr/>
        </p:nvSpPr>
        <p:spPr>
          <a:xfrm>
            <a:off x="2743200" y="1981200"/>
            <a:ext cx="1042416" cy="1042416"/>
          </a:xfrm>
          <a:prstGeom prst="actionButtonBlank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ction Button: Custom 14">
            <a:hlinkClick r:id="" action="ppaction://noaction" highlightClick="1"/>
          </p:cNvPr>
          <p:cNvSpPr/>
          <p:nvPr/>
        </p:nvSpPr>
        <p:spPr>
          <a:xfrm>
            <a:off x="2743200" y="3352800"/>
            <a:ext cx="1042416" cy="1042416"/>
          </a:xfrm>
          <a:prstGeom prst="actionButtonBlank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ction Button: Custom 15">
            <a:hlinkClick r:id="" action="ppaction://noaction" highlightClick="1"/>
          </p:cNvPr>
          <p:cNvSpPr/>
          <p:nvPr/>
        </p:nvSpPr>
        <p:spPr>
          <a:xfrm>
            <a:off x="1371600" y="3352800"/>
            <a:ext cx="1042416" cy="1042416"/>
          </a:xfrm>
          <a:prstGeom prst="actionButtonBlank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ction Button: Custom 16">
            <a:hlinkClick r:id="" action="ppaction://noaction" highlightClick="1"/>
          </p:cNvPr>
          <p:cNvSpPr/>
          <p:nvPr/>
        </p:nvSpPr>
        <p:spPr>
          <a:xfrm>
            <a:off x="4114800" y="1981200"/>
            <a:ext cx="1042416" cy="1042416"/>
          </a:xfrm>
          <a:prstGeom prst="actionButtonBlank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ction Button: Custom 17">
            <a:hlinkClick r:id="" action="ppaction://noaction" highlightClick="1"/>
          </p:cNvPr>
          <p:cNvSpPr/>
          <p:nvPr/>
        </p:nvSpPr>
        <p:spPr>
          <a:xfrm>
            <a:off x="4114800" y="3352800"/>
            <a:ext cx="1042416" cy="1042416"/>
          </a:xfrm>
          <a:prstGeom prst="actionButtonBlank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" dirty="0"/>
          </a:p>
        </p:txBody>
      </p:sp>
      <p:sp>
        <p:nvSpPr>
          <p:cNvPr id="19" name="Rectangle 18"/>
          <p:cNvSpPr/>
          <p:nvPr/>
        </p:nvSpPr>
        <p:spPr>
          <a:xfrm>
            <a:off x="5791200" y="1828800"/>
            <a:ext cx="99060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6</a:t>
            </a:r>
            <a:endParaRPr lang="en-US" sz="4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1066800" y="1143000"/>
            <a:ext cx="6705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-876300" y="3086100"/>
            <a:ext cx="3886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143000" y="4953000"/>
            <a:ext cx="6705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6200000" flipH="1">
            <a:off x="5867400" y="3048000"/>
            <a:ext cx="388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ctangle 18"/>
          <p:cNvSpPr/>
          <p:nvPr/>
        </p:nvSpPr>
        <p:spPr>
          <a:xfrm>
            <a:off x="5791200" y="1828800"/>
            <a:ext cx="99060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7</a:t>
            </a:r>
            <a:endParaRPr lang="en-US" sz="4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1066800" y="1143000"/>
            <a:ext cx="6705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-876300" y="3086100"/>
            <a:ext cx="3886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143000" y="4953000"/>
            <a:ext cx="6705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6200000" flipH="1">
            <a:off x="5867400" y="3048000"/>
            <a:ext cx="388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lowchart: Process 19"/>
          <p:cNvSpPr/>
          <p:nvPr/>
        </p:nvSpPr>
        <p:spPr>
          <a:xfrm>
            <a:off x="1371600" y="16764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Process 21"/>
          <p:cNvSpPr/>
          <p:nvPr/>
        </p:nvSpPr>
        <p:spPr>
          <a:xfrm>
            <a:off x="2819400" y="16764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Process 22"/>
          <p:cNvSpPr/>
          <p:nvPr/>
        </p:nvSpPr>
        <p:spPr>
          <a:xfrm>
            <a:off x="4114800" y="39624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Process 24"/>
          <p:cNvSpPr/>
          <p:nvPr/>
        </p:nvSpPr>
        <p:spPr>
          <a:xfrm>
            <a:off x="2819400" y="27432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lowchart: Process 25"/>
          <p:cNvSpPr/>
          <p:nvPr/>
        </p:nvSpPr>
        <p:spPr>
          <a:xfrm>
            <a:off x="2743200" y="39624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lowchart: Process 27"/>
          <p:cNvSpPr/>
          <p:nvPr/>
        </p:nvSpPr>
        <p:spPr>
          <a:xfrm>
            <a:off x="1295400" y="39624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lowchart: Process 29"/>
          <p:cNvSpPr/>
          <p:nvPr/>
        </p:nvSpPr>
        <p:spPr>
          <a:xfrm>
            <a:off x="4343400" y="16764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ctangle 18"/>
          <p:cNvSpPr/>
          <p:nvPr/>
        </p:nvSpPr>
        <p:spPr>
          <a:xfrm>
            <a:off x="5791200" y="1828800"/>
            <a:ext cx="99060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8</a:t>
            </a:r>
            <a:endParaRPr lang="en-US" sz="4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1066800" y="1143000"/>
            <a:ext cx="6705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-876300" y="3086100"/>
            <a:ext cx="3886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143000" y="4953000"/>
            <a:ext cx="6705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6200000" flipH="1">
            <a:off x="5867400" y="3048000"/>
            <a:ext cx="388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1219200" y="14478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3962400" y="14478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1219200" y="37338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3962400" y="36576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1981200" y="25908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3429000" y="25146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2667000" y="36576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2590800" y="14478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6" name="Picture 2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62400" y="1066800"/>
            <a:ext cx="1809750" cy="1809750"/>
          </a:xfrm>
          <a:prstGeom prst="rect">
            <a:avLst/>
          </a:prstGeom>
          <a:noFill/>
        </p:spPr>
      </p:pic>
      <p:pic>
        <p:nvPicPr>
          <p:cNvPr id="6147" name="Picture 3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43600" y="1123950"/>
            <a:ext cx="1828800" cy="1828800"/>
          </a:xfrm>
          <a:prstGeom prst="rect">
            <a:avLst/>
          </a:prstGeom>
          <a:noFill/>
        </p:spPr>
      </p:pic>
      <p:pic>
        <p:nvPicPr>
          <p:cNvPr id="6148" name="Picture 4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1450" y="3295650"/>
            <a:ext cx="1733550" cy="1733550"/>
          </a:xfrm>
          <a:prstGeom prst="rect">
            <a:avLst/>
          </a:prstGeom>
          <a:noFill/>
        </p:spPr>
      </p:pic>
      <p:pic>
        <p:nvPicPr>
          <p:cNvPr id="6149" name="Picture 5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0" y="3124200"/>
            <a:ext cx="1828800" cy="1828800"/>
          </a:xfrm>
          <a:prstGeom prst="rect">
            <a:avLst/>
          </a:prstGeom>
          <a:noFill/>
        </p:spPr>
      </p:pic>
      <p:pic>
        <p:nvPicPr>
          <p:cNvPr id="6150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1028700"/>
            <a:ext cx="1866900" cy="1866900"/>
          </a:xfrm>
          <a:prstGeom prst="rect">
            <a:avLst/>
          </a:prstGeom>
          <a:noFill/>
        </p:spPr>
      </p:pic>
      <p:pic>
        <p:nvPicPr>
          <p:cNvPr id="18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95500" y="1181100"/>
            <a:ext cx="1866900" cy="1866900"/>
          </a:xfrm>
          <a:prstGeom prst="rect">
            <a:avLst/>
          </a:prstGeom>
          <a:noFill/>
        </p:spPr>
      </p:pic>
      <p:pic>
        <p:nvPicPr>
          <p:cNvPr id="19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43100" y="3162300"/>
            <a:ext cx="1866900" cy="1866900"/>
          </a:xfrm>
          <a:prstGeom prst="rect">
            <a:avLst/>
          </a:prstGeom>
          <a:noFill/>
        </p:spPr>
      </p:pic>
      <p:pic>
        <p:nvPicPr>
          <p:cNvPr id="20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53100" y="3086100"/>
            <a:ext cx="1866900" cy="1866900"/>
          </a:xfrm>
          <a:prstGeom prst="rect">
            <a:avLst/>
          </a:prstGeom>
          <a:noFill/>
        </p:spPr>
      </p:pic>
      <p:pic>
        <p:nvPicPr>
          <p:cNvPr id="21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86100" y="4914900"/>
            <a:ext cx="1866900" cy="1866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" name="Picture 2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95400" y="914400"/>
            <a:ext cx="1743075" cy="1133475"/>
          </a:xfrm>
          <a:prstGeom prst="rect">
            <a:avLst/>
          </a:prstGeom>
          <a:noFill/>
        </p:spPr>
      </p:pic>
      <p:pic>
        <p:nvPicPr>
          <p:cNvPr id="7171" name="Picture 3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3505200"/>
            <a:ext cx="1743075" cy="1133475"/>
          </a:xfrm>
          <a:prstGeom prst="rect">
            <a:avLst/>
          </a:prstGeom>
          <a:noFill/>
        </p:spPr>
      </p:pic>
      <p:pic>
        <p:nvPicPr>
          <p:cNvPr id="7172" name="Picture 4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4800600"/>
            <a:ext cx="1743075" cy="1133475"/>
          </a:xfrm>
          <a:prstGeom prst="rect">
            <a:avLst/>
          </a:prstGeom>
          <a:noFill/>
        </p:spPr>
      </p:pic>
      <p:pic>
        <p:nvPicPr>
          <p:cNvPr id="7173" name="Picture 5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3429000"/>
            <a:ext cx="1743075" cy="1133475"/>
          </a:xfrm>
          <a:prstGeom prst="rect">
            <a:avLst/>
          </a:prstGeom>
          <a:noFill/>
        </p:spPr>
      </p:pic>
      <p:pic>
        <p:nvPicPr>
          <p:cNvPr id="7174" name="Picture 6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2209800"/>
            <a:ext cx="1743075" cy="1133475"/>
          </a:xfrm>
          <a:prstGeom prst="rect">
            <a:avLst/>
          </a:prstGeom>
          <a:noFill/>
        </p:spPr>
      </p:pic>
      <p:pic>
        <p:nvPicPr>
          <p:cNvPr id="7175" name="Picture 7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2209800"/>
            <a:ext cx="1743075" cy="1133475"/>
          </a:xfrm>
          <a:prstGeom prst="rect">
            <a:avLst/>
          </a:prstGeom>
          <a:noFill/>
        </p:spPr>
      </p:pic>
      <p:pic>
        <p:nvPicPr>
          <p:cNvPr id="7176" name="Picture 8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1600" y="3505200"/>
            <a:ext cx="1743075" cy="1133475"/>
          </a:xfrm>
          <a:prstGeom prst="rect">
            <a:avLst/>
          </a:prstGeom>
          <a:noFill/>
        </p:spPr>
      </p:pic>
      <p:pic>
        <p:nvPicPr>
          <p:cNvPr id="7177" name="Picture 9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1600" y="2209800"/>
            <a:ext cx="1743075" cy="1133475"/>
          </a:xfrm>
          <a:prstGeom prst="rect">
            <a:avLst/>
          </a:prstGeom>
          <a:noFill/>
        </p:spPr>
      </p:pic>
      <p:pic>
        <p:nvPicPr>
          <p:cNvPr id="7178" name="Picture 10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914400"/>
            <a:ext cx="1743075" cy="1133475"/>
          </a:xfrm>
          <a:prstGeom prst="rect">
            <a:avLst/>
          </a:prstGeom>
          <a:noFill/>
        </p:spPr>
      </p:pic>
      <p:pic>
        <p:nvPicPr>
          <p:cNvPr id="7179" name="Picture 11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914400"/>
            <a:ext cx="1743075" cy="1133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6" name="Picture 2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62400" y="1066800"/>
            <a:ext cx="1809750" cy="1809750"/>
          </a:xfrm>
          <a:prstGeom prst="rect">
            <a:avLst/>
          </a:prstGeom>
          <a:noFill/>
        </p:spPr>
      </p:pic>
      <p:pic>
        <p:nvPicPr>
          <p:cNvPr id="6147" name="Picture 3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43600" y="1123950"/>
            <a:ext cx="1828800" cy="1828800"/>
          </a:xfrm>
          <a:prstGeom prst="rect">
            <a:avLst/>
          </a:prstGeom>
          <a:noFill/>
        </p:spPr>
      </p:pic>
      <p:pic>
        <p:nvPicPr>
          <p:cNvPr id="6148" name="Picture 4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1450" y="3295650"/>
            <a:ext cx="1733550" cy="1733550"/>
          </a:xfrm>
          <a:prstGeom prst="rect">
            <a:avLst/>
          </a:prstGeom>
          <a:noFill/>
        </p:spPr>
      </p:pic>
      <p:pic>
        <p:nvPicPr>
          <p:cNvPr id="6149" name="Picture 5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0" y="3124200"/>
            <a:ext cx="1828800" cy="1828800"/>
          </a:xfrm>
          <a:prstGeom prst="rect">
            <a:avLst/>
          </a:prstGeom>
          <a:noFill/>
        </p:spPr>
      </p:pic>
      <p:pic>
        <p:nvPicPr>
          <p:cNvPr id="6150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1028700"/>
            <a:ext cx="1866900" cy="1866900"/>
          </a:xfrm>
          <a:prstGeom prst="rect">
            <a:avLst/>
          </a:prstGeom>
          <a:noFill/>
        </p:spPr>
      </p:pic>
      <p:pic>
        <p:nvPicPr>
          <p:cNvPr id="18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95500" y="1181100"/>
            <a:ext cx="1866900" cy="1866900"/>
          </a:xfrm>
          <a:prstGeom prst="rect">
            <a:avLst/>
          </a:prstGeom>
          <a:noFill/>
        </p:spPr>
      </p:pic>
      <p:pic>
        <p:nvPicPr>
          <p:cNvPr id="19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43100" y="3162300"/>
            <a:ext cx="1866900" cy="1866900"/>
          </a:xfrm>
          <a:prstGeom prst="rect">
            <a:avLst/>
          </a:prstGeom>
          <a:noFill/>
        </p:spPr>
      </p:pic>
      <p:pic>
        <p:nvPicPr>
          <p:cNvPr id="20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53100" y="3086100"/>
            <a:ext cx="1866900" cy="1866900"/>
          </a:xfrm>
          <a:prstGeom prst="rect">
            <a:avLst/>
          </a:prstGeom>
          <a:noFill/>
        </p:spPr>
      </p:pic>
      <p:pic>
        <p:nvPicPr>
          <p:cNvPr id="21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86100" y="4914900"/>
            <a:ext cx="1866900" cy="18669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61995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2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" name="Picture 2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95400" y="914400"/>
            <a:ext cx="1743075" cy="1133475"/>
          </a:xfrm>
          <a:prstGeom prst="rect">
            <a:avLst/>
          </a:prstGeom>
          <a:noFill/>
        </p:spPr>
      </p:pic>
      <p:pic>
        <p:nvPicPr>
          <p:cNvPr id="7171" name="Picture 3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3505200"/>
            <a:ext cx="1743075" cy="1133475"/>
          </a:xfrm>
          <a:prstGeom prst="rect">
            <a:avLst/>
          </a:prstGeom>
          <a:noFill/>
        </p:spPr>
      </p:pic>
      <p:pic>
        <p:nvPicPr>
          <p:cNvPr id="7172" name="Picture 4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4800600"/>
            <a:ext cx="1743075" cy="1133475"/>
          </a:xfrm>
          <a:prstGeom prst="rect">
            <a:avLst/>
          </a:prstGeom>
          <a:noFill/>
        </p:spPr>
      </p:pic>
      <p:pic>
        <p:nvPicPr>
          <p:cNvPr id="7173" name="Picture 5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3429000"/>
            <a:ext cx="1743075" cy="1133475"/>
          </a:xfrm>
          <a:prstGeom prst="rect">
            <a:avLst/>
          </a:prstGeom>
          <a:noFill/>
        </p:spPr>
      </p:pic>
      <p:pic>
        <p:nvPicPr>
          <p:cNvPr id="7174" name="Picture 6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2209800"/>
            <a:ext cx="1743075" cy="1133475"/>
          </a:xfrm>
          <a:prstGeom prst="rect">
            <a:avLst/>
          </a:prstGeom>
          <a:noFill/>
        </p:spPr>
      </p:pic>
      <p:pic>
        <p:nvPicPr>
          <p:cNvPr id="7175" name="Picture 7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2209800"/>
            <a:ext cx="1743075" cy="1133475"/>
          </a:xfrm>
          <a:prstGeom prst="rect">
            <a:avLst/>
          </a:prstGeom>
          <a:noFill/>
        </p:spPr>
      </p:pic>
      <p:pic>
        <p:nvPicPr>
          <p:cNvPr id="7176" name="Picture 8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1600" y="3505200"/>
            <a:ext cx="1743075" cy="1133475"/>
          </a:xfrm>
          <a:prstGeom prst="rect">
            <a:avLst/>
          </a:prstGeom>
          <a:noFill/>
        </p:spPr>
      </p:pic>
      <p:pic>
        <p:nvPicPr>
          <p:cNvPr id="7177" name="Picture 9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1600" y="2209800"/>
            <a:ext cx="1743075" cy="1133475"/>
          </a:xfrm>
          <a:prstGeom prst="rect">
            <a:avLst/>
          </a:prstGeom>
          <a:noFill/>
        </p:spPr>
      </p:pic>
      <p:pic>
        <p:nvPicPr>
          <p:cNvPr id="7178" name="Picture 10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914400"/>
            <a:ext cx="1743075" cy="1133475"/>
          </a:xfrm>
          <a:prstGeom prst="rect">
            <a:avLst/>
          </a:prstGeom>
          <a:noFill/>
        </p:spPr>
      </p:pic>
      <p:pic>
        <p:nvPicPr>
          <p:cNvPr id="7179" name="Picture 11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914400"/>
            <a:ext cx="1743075" cy="1133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CFC20-F269-4B37-9C0B-89C710BA0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D04BE42B-F2C0-489E-AFE2-09030D606F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2964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925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d788101b5e0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953250"/>
          </a:xfrm>
          <a:prstGeom prst="rect">
            <a:avLst/>
          </a:prstGeom>
          <a:noFill/>
        </p:spPr>
      </p:pic>
      <p:sp>
        <p:nvSpPr>
          <p:cNvPr id="91141" name="Text Box 5"/>
          <p:cNvSpPr txBox="1">
            <a:spLocks noChangeArrowheads="1"/>
          </p:cNvSpPr>
          <p:nvPr/>
        </p:nvSpPr>
        <p:spPr bwMode="auto">
          <a:xfrm>
            <a:off x="533400" y="1066800"/>
            <a:ext cx="79248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Cho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cả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lớp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hát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bài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hát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“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Cháu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vẽ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ông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mặt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trời</a:t>
            </a:r>
            <a:r>
              <a:rPr lang="en-US" sz="8000" dirty="0">
                <a:solidFill>
                  <a:srgbClr val="0000FF"/>
                </a:solidFill>
                <a:latin typeface="VNI-Auchon" pitchFamily="2" charset="0"/>
                <a:cs typeface="Arial" charset="0"/>
              </a:rPr>
              <a:t>” </a:t>
            </a:r>
            <a:endParaRPr lang="en-US" sz="3200" dirty="0">
              <a:latin typeface="VNI-Auchon" pitchFamily="2" charset="0"/>
              <a:cs typeface="Arial" charset="0"/>
            </a:endParaRPr>
          </a:p>
          <a:p>
            <a:pPr algn="ctr">
              <a:spcBef>
                <a:spcPct val="50000"/>
              </a:spcBef>
            </a:pPr>
            <a:endParaRPr lang="en-US" sz="3200" dirty="0">
              <a:latin typeface="VNI-Auchon" pitchFamily="2" charset="0"/>
              <a:cs typeface="Arial" charset="0"/>
            </a:endParaRPr>
          </a:p>
        </p:txBody>
      </p:sp>
      <p:pic>
        <p:nvPicPr>
          <p:cNvPr id="30724" name="Picture 4" descr="flora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57600" y="5486400"/>
            <a:ext cx="1447800" cy="750888"/>
          </a:xfrm>
          <a:prstGeom prst="rect">
            <a:avLst/>
          </a:prstGeom>
          <a:noFill/>
        </p:spPr>
      </p:pic>
      <p:pic>
        <p:nvPicPr>
          <p:cNvPr id="30725" name="Picture 5" descr="flora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39000" y="609600"/>
            <a:ext cx="1295400" cy="671513"/>
          </a:xfrm>
          <a:prstGeom prst="rect">
            <a:avLst/>
          </a:prstGeom>
          <a:noFill/>
        </p:spPr>
      </p:pic>
      <p:pic>
        <p:nvPicPr>
          <p:cNvPr id="30726" name="Picture 6" descr="flora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47800" y="609600"/>
            <a:ext cx="1295400" cy="671513"/>
          </a:xfrm>
          <a:prstGeom prst="rect">
            <a:avLst/>
          </a:prstGeom>
          <a:noFill/>
        </p:spPr>
      </p:pic>
      <p:pic>
        <p:nvPicPr>
          <p:cNvPr id="30727" name="lam chu bo doi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3733800" y="6172200"/>
            <a:ext cx="304800" cy="30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" dur="44722" fill="hold"/>
                                        <p:tgtEl>
                                          <p:spTgt spid="3072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727"/>
                </p:tgtEl>
              </p:cMediaNode>
            </p:audio>
          </p:childTnLst>
        </p:cTn>
      </p:par>
    </p:tnLst>
    <p:bldLst>
      <p:bldP spid="91141" grpId="0" build="allAtOnce"/>
      <p:bldP spid="91141" grpId="1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d788101b5e0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953250"/>
          </a:xfrm>
          <a:prstGeom prst="rect">
            <a:avLst/>
          </a:prstGeom>
          <a:noFill/>
        </p:spPr>
      </p:pic>
      <p:sp>
        <p:nvSpPr>
          <p:cNvPr id="91141" name="Text Box 5"/>
          <p:cNvSpPr txBox="1">
            <a:spLocks noChangeArrowheads="1"/>
          </p:cNvSpPr>
          <p:nvPr/>
        </p:nvSpPr>
        <p:spPr bwMode="auto">
          <a:xfrm>
            <a:off x="533400" y="1066800"/>
            <a:ext cx="7924800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Ôn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luyện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đếm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trong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phạm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vi 5</a:t>
            </a:r>
            <a:endParaRPr lang="en-US" sz="3200" dirty="0">
              <a:latin typeface="VNI-Auchon" pitchFamily="2" charset="0"/>
              <a:cs typeface="Arial" charset="0"/>
            </a:endParaRPr>
          </a:p>
          <a:p>
            <a:pPr algn="ctr">
              <a:spcBef>
                <a:spcPct val="50000"/>
              </a:spcBef>
            </a:pPr>
            <a:endParaRPr lang="en-US" sz="3200" dirty="0">
              <a:latin typeface="VNI-Auchon" pitchFamily="2" charset="0"/>
              <a:cs typeface="Arial" charset="0"/>
            </a:endParaRPr>
          </a:p>
        </p:txBody>
      </p:sp>
      <p:pic>
        <p:nvPicPr>
          <p:cNvPr id="30724" name="Picture 4" descr="flora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57600" y="5486400"/>
            <a:ext cx="1447800" cy="750888"/>
          </a:xfrm>
          <a:prstGeom prst="rect">
            <a:avLst/>
          </a:prstGeom>
          <a:noFill/>
        </p:spPr>
      </p:pic>
      <p:pic>
        <p:nvPicPr>
          <p:cNvPr id="30725" name="Picture 5" descr="flora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39000" y="609600"/>
            <a:ext cx="1295400" cy="671513"/>
          </a:xfrm>
          <a:prstGeom prst="rect">
            <a:avLst/>
          </a:prstGeom>
          <a:noFill/>
        </p:spPr>
      </p:pic>
      <p:pic>
        <p:nvPicPr>
          <p:cNvPr id="30726" name="Picture 6" descr="flora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47800" y="609600"/>
            <a:ext cx="1295400" cy="671513"/>
          </a:xfrm>
          <a:prstGeom prst="rect">
            <a:avLst/>
          </a:prstGeom>
          <a:noFill/>
        </p:spPr>
      </p:pic>
      <p:pic>
        <p:nvPicPr>
          <p:cNvPr id="30727" name="lam chu bo doi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3733800" y="6172200"/>
            <a:ext cx="304800" cy="30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" dur="44722" fill="hold"/>
                                        <p:tgtEl>
                                          <p:spTgt spid="3072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727"/>
                </p:tgtEl>
              </p:cMediaNode>
            </p:audio>
          </p:childTnLst>
        </p:cTn>
      </p:par>
    </p:tnLst>
    <p:bldLst>
      <p:bldP spid="91141" grpId="0" build="allAtOnce"/>
      <p:bldP spid="91141" grpId="1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C:\Users\Admin\Desktop\14730avatar-hinh-ve-ong-mat-tro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1676400"/>
            <a:ext cx="3810000" cy="38100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5562600" y="2133600"/>
            <a:ext cx="2971800" cy="3886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9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1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Admin\Desktop\20120601-105748-15-nguoiduatin-may29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62400" y="2362200"/>
            <a:ext cx="3390900" cy="2260600"/>
          </a:xfrm>
          <a:prstGeom prst="rect">
            <a:avLst/>
          </a:prstGeom>
          <a:noFill/>
        </p:spPr>
      </p:pic>
      <p:pic>
        <p:nvPicPr>
          <p:cNvPr id="2051" name="Picture 3" descr="C:\Users\Admin\Desktop\20120601-105748-15-nguoiduatin-may29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2362200"/>
            <a:ext cx="3390900" cy="22606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7467600" y="2362200"/>
            <a:ext cx="259080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2</a:t>
            </a:r>
            <a:endParaRPr lang="en-US" sz="105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:\Users\Admin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2800" y="2133600"/>
            <a:ext cx="2552700" cy="1790700"/>
          </a:xfrm>
          <a:prstGeom prst="rect">
            <a:avLst/>
          </a:prstGeom>
          <a:noFill/>
        </p:spPr>
      </p:pic>
      <p:pic>
        <p:nvPicPr>
          <p:cNvPr id="3075" name="Picture 3" descr="C:\Users\Admin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2057400"/>
            <a:ext cx="2552700" cy="17907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2971800" y="3924300"/>
            <a:ext cx="1828800" cy="315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99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3</a:t>
            </a:r>
            <a:endParaRPr lang="en-US" sz="800" dirty="0"/>
          </a:p>
        </p:txBody>
      </p:sp>
      <p:pic>
        <p:nvPicPr>
          <p:cNvPr id="7" name="Picture 2" descr="C:\Users\Admin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24600" y="2133600"/>
            <a:ext cx="2552700" cy="1790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9" name="Picture 3" descr="C:\Users\Admin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6200" y="1590675"/>
            <a:ext cx="2143125" cy="2143125"/>
          </a:xfrm>
          <a:prstGeom prst="rect">
            <a:avLst/>
          </a:prstGeom>
          <a:noFill/>
        </p:spPr>
      </p:pic>
      <p:pic>
        <p:nvPicPr>
          <p:cNvPr id="4100" name="Picture 4" descr="C:\Users\Admin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1590675"/>
            <a:ext cx="2143125" cy="2143125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3505200" y="3889248"/>
            <a:ext cx="1143000" cy="315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99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4</a:t>
            </a:r>
            <a:endParaRPr lang="en-US" sz="500" dirty="0"/>
          </a:p>
        </p:txBody>
      </p:sp>
      <p:pic>
        <p:nvPicPr>
          <p:cNvPr id="8" name="Picture 3" descr="C:\Users\Admin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57675" y="1743075"/>
            <a:ext cx="2143125" cy="2143125"/>
          </a:xfrm>
          <a:prstGeom prst="rect">
            <a:avLst/>
          </a:prstGeom>
          <a:noFill/>
        </p:spPr>
      </p:pic>
      <p:pic>
        <p:nvPicPr>
          <p:cNvPr id="9" name="Picture 4" descr="C:\Users\Admin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91275" y="1743075"/>
            <a:ext cx="2143125" cy="2143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3" name="Picture 3" descr="C:\Users\Admin\Desktop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19200"/>
            <a:ext cx="2143125" cy="2143125"/>
          </a:xfrm>
          <a:prstGeom prst="rect">
            <a:avLst/>
          </a:prstGeom>
          <a:noFill/>
        </p:spPr>
      </p:pic>
      <p:pic>
        <p:nvPicPr>
          <p:cNvPr id="5124" name="Picture 4" descr="C:\Users\Admin\Desktop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1295400"/>
            <a:ext cx="2143125" cy="2143125"/>
          </a:xfrm>
          <a:prstGeom prst="rect">
            <a:avLst/>
          </a:prstGeom>
          <a:noFill/>
        </p:spPr>
      </p:pic>
      <p:pic>
        <p:nvPicPr>
          <p:cNvPr id="5125" name="Picture 5" descr="C:\Users\Admin\Desktop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3876675"/>
            <a:ext cx="2143125" cy="2143125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2895600" y="4221525"/>
            <a:ext cx="1828800" cy="315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99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5</a:t>
            </a:r>
            <a:endParaRPr lang="en-US" sz="500" dirty="0"/>
          </a:p>
        </p:txBody>
      </p:sp>
      <p:pic>
        <p:nvPicPr>
          <p:cNvPr id="9" name="Picture 5" descr="C:\Users\Admin\Desktop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8475" y="1447800"/>
            <a:ext cx="2143125" cy="2143125"/>
          </a:xfrm>
          <a:prstGeom prst="rect">
            <a:avLst/>
          </a:prstGeom>
          <a:noFill/>
        </p:spPr>
      </p:pic>
      <p:pic>
        <p:nvPicPr>
          <p:cNvPr id="10" name="Picture 5" descr="C:\Users\Admin\Desktop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67200" y="1295400"/>
            <a:ext cx="2143125" cy="2143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netease-10-1024x768-org8665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88"/>
            <a:ext cx="9144000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762000" y="2205038"/>
            <a:ext cx="792480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r>
              <a:rPr lang="en-US" sz="3600" b="1" dirty="0" err="1">
                <a:solidFill>
                  <a:srgbClr val="6600CC"/>
                </a:solidFill>
              </a:rPr>
              <a:t>Dạy</a:t>
            </a:r>
            <a:r>
              <a:rPr lang="en-US" sz="3600" b="1" dirty="0">
                <a:solidFill>
                  <a:srgbClr val="6600CC"/>
                </a:solidFill>
              </a:rPr>
              <a:t> </a:t>
            </a:r>
            <a:r>
              <a:rPr lang="en-US" sz="3600" b="1" dirty="0" err="1">
                <a:solidFill>
                  <a:srgbClr val="6600CC"/>
                </a:solidFill>
              </a:rPr>
              <a:t>trẻ</a:t>
            </a:r>
            <a:r>
              <a:rPr lang="en-US" sz="3600" b="1" dirty="0">
                <a:solidFill>
                  <a:srgbClr val="6600CC"/>
                </a:solidFill>
              </a:rPr>
              <a:t> </a:t>
            </a:r>
            <a:r>
              <a:rPr lang="en-US" sz="3600" b="1" dirty="0" err="1">
                <a:solidFill>
                  <a:srgbClr val="6600CC"/>
                </a:solidFill>
              </a:rPr>
              <a:t>đếm</a:t>
            </a:r>
            <a:r>
              <a:rPr lang="en-US" sz="3600" b="1" dirty="0">
                <a:solidFill>
                  <a:srgbClr val="6600CC"/>
                </a:solidFill>
              </a:rPr>
              <a:t> </a:t>
            </a:r>
            <a:r>
              <a:rPr lang="en-US" sz="3600" b="1" dirty="0" err="1">
                <a:solidFill>
                  <a:srgbClr val="6600CC"/>
                </a:solidFill>
              </a:rPr>
              <a:t>trên</a:t>
            </a:r>
            <a:r>
              <a:rPr lang="en-US" sz="3600" b="1" dirty="0">
                <a:solidFill>
                  <a:srgbClr val="6600CC"/>
                </a:solidFill>
              </a:rPr>
              <a:t> </a:t>
            </a:r>
            <a:r>
              <a:rPr lang="en-US" sz="3600" b="1" dirty="0" err="1">
                <a:solidFill>
                  <a:srgbClr val="6600CC"/>
                </a:solidFill>
              </a:rPr>
              <a:t>đối</a:t>
            </a:r>
            <a:r>
              <a:rPr lang="en-US" sz="3600" b="1" dirty="0">
                <a:solidFill>
                  <a:srgbClr val="6600CC"/>
                </a:solidFill>
              </a:rPr>
              <a:t> </a:t>
            </a:r>
            <a:r>
              <a:rPr lang="en-US" sz="3600" b="1" dirty="0" err="1">
                <a:solidFill>
                  <a:srgbClr val="6600CC"/>
                </a:solidFill>
              </a:rPr>
              <a:t>tượng</a:t>
            </a:r>
            <a:r>
              <a:rPr lang="en-US" sz="3600" b="1" dirty="0">
                <a:solidFill>
                  <a:srgbClr val="6600CC"/>
                </a:solidFill>
              </a:rPr>
              <a:t> </a:t>
            </a:r>
            <a:r>
              <a:rPr lang="en-US" sz="3600" b="1" dirty="0" err="1">
                <a:solidFill>
                  <a:srgbClr val="6600CC"/>
                </a:solidFill>
              </a:rPr>
              <a:t>trong</a:t>
            </a:r>
            <a:r>
              <a:rPr lang="en-US" sz="3600" b="1" dirty="0">
                <a:solidFill>
                  <a:srgbClr val="6600CC"/>
                </a:solidFill>
              </a:rPr>
              <a:t> </a:t>
            </a:r>
            <a:r>
              <a:rPr lang="en-US" sz="3600" b="1" dirty="0" err="1">
                <a:solidFill>
                  <a:srgbClr val="6600CC"/>
                </a:solidFill>
              </a:rPr>
              <a:t>phạm</a:t>
            </a:r>
            <a:r>
              <a:rPr lang="en-US" sz="3600" b="1" dirty="0">
                <a:solidFill>
                  <a:srgbClr val="6600CC"/>
                </a:solidFill>
              </a:rPr>
              <a:t> vi 10 </a:t>
            </a:r>
            <a:r>
              <a:rPr lang="en-US" sz="3600" b="1" dirty="0" err="1">
                <a:solidFill>
                  <a:srgbClr val="6600CC"/>
                </a:solidFill>
              </a:rPr>
              <a:t>và</a:t>
            </a:r>
            <a:r>
              <a:rPr lang="en-US" sz="3600" b="1" dirty="0">
                <a:solidFill>
                  <a:srgbClr val="6600CC"/>
                </a:solidFill>
              </a:rPr>
              <a:t> </a:t>
            </a:r>
            <a:r>
              <a:rPr lang="en-US" sz="3600" b="1" dirty="0" err="1">
                <a:solidFill>
                  <a:srgbClr val="6600CC"/>
                </a:solidFill>
              </a:rPr>
              <a:t>đếm</a:t>
            </a:r>
            <a:r>
              <a:rPr lang="en-US" sz="3600" b="1" dirty="0">
                <a:solidFill>
                  <a:srgbClr val="6600CC"/>
                </a:solidFill>
              </a:rPr>
              <a:t> </a:t>
            </a:r>
            <a:r>
              <a:rPr lang="en-US" sz="3600" b="1" dirty="0" err="1">
                <a:solidFill>
                  <a:srgbClr val="6600CC"/>
                </a:solidFill>
              </a:rPr>
              <a:t>theo</a:t>
            </a:r>
            <a:r>
              <a:rPr lang="en-US" sz="3600" b="1" dirty="0">
                <a:solidFill>
                  <a:srgbClr val="6600CC"/>
                </a:solidFill>
              </a:rPr>
              <a:t> </a:t>
            </a:r>
            <a:r>
              <a:rPr lang="en-US" sz="3600" b="1" dirty="0" err="1">
                <a:solidFill>
                  <a:srgbClr val="6600CC"/>
                </a:solidFill>
              </a:rPr>
              <a:t>khả</a:t>
            </a:r>
            <a:r>
              <a:rPr lang="en-US" sz="3600" b="1" dirty="0">
                <a:solidFill>
                  <a:srgbClr val="6600CC"/>
                </a:solidFill>
              </a:rPr>
              <a:t> </a:t>
            </a:r>
            <a:r>
              <a:rPr lang="en-US" sz="3600" b="1" dirty="0" err="1">
                <a:solidFill>
                  <a:srgbClr val="6600CC"/>
                </a:solidFill>
              </a:rPr>
              <a:t>năng</a:t>
            </a:r>
            <a:endParaRPr lang="en-US" sz="3600" b="1" dirty="0">
              <a:solidFill>
                <a:srgbClr val="6600CC"/>
              </a:solidFill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7&quot;/&gt;&lt;/object&gt;&lt;object type=&quot;3&quot; unique_id=&quot;10004&quot;&gt;&lt;property id=&quot;20148&quot; value=&quot;5&quot;/&gt;&lt;property id=&quot;20300&quot; value=&quot;Slide 2&quot;/&gt;&lt;property id=&quot;20307&quot; value=&quot;261&quot;/&gt;&lt;/object&gt;&lt;object type=&quot;3&quot; unique_id=&quot;10005&quot;&gt;&lt;property id=&quot;20148&quot; value=&quot;5&quot;/&gt;&lt;property id=&quot;20300&quot; value=&quot;Slide 3&quot;/&gt;&lt;property id=&quot;20307&quot; value=&quot;262&quot;/&gt;&lt;/object&gt;&lt;object type=&quot;3&quot; unique_id=&quot;10006&quot;&gt;&lt;property id=&quot;20148&quot; value=&quot;5&quot;/&gt;&lt;property id=&quot;20300&quot; value=&quot;Slide 4&quot;/&gt;&lt;property id=&quot;20307&quot; value=&quot;260&quot;/&gt;&lt;/object&gt;&lt;object type=&quot;3&quot; unique_id=&quot;10007&quot;&gt;&lt;property id=&quot;20148&quot; value=&quot;5&quot;/&gt;&lt;property id=&quot;20300&quot; value=&quot;Slide 5&quot;/&gt;&lt;property id=&quot;20307&quot; value=&quot;263&quot;/&gt;&lt;/object&gt;&lt;object type=&quot;3&quot; unique_id=&quot;10008&quot;&gt;&lt;property id=&quot;20148&quot; value=&quot;5&quot;/&gt;&lt;property id=&quot;20300&quot; value=&quot;Slide 6&quot;/&gt;&lt;property id=&quot;20307&quot; value=&quot;264&quot;/&gt;&lt;/object&gt;&lt;object type=&quot;3&quot; unique_id=&quot;10009&quot;&gt;&lt;property id=&quot;20148&quot; value=&quot;5&quot;/&gt;&lt;property id=&quot;20300&quot; value=&quot;Slide 7&quot;/&gt;&lt;property id=&quot;20307&quot; value=&quot;265&quot;/&gt;&lt;/object&gt;&lt;object type=&quot;3&quot; unique_id=&quot;10010&quot;&gt;&lt;property id=&quot;20148&quot; value=&quot;5&quot;/&gt;&lt;property id=&quot;20300&quot; value=&quot;Slide 8&quot;/&gt;&lt;property id=&quot;20307&quot; value=&quot;266&quot;/&gt;&lt;/object&gt;&lt;object type=&quot;3&quot; unique_id=&quot;10011&quot;&gt;&lt;property id=&quot;20148&quot; value=&quot;5&quot;/&gt;&lt;property id=&quot;20300&quot; value=&quot;Slide 9&quot;/&gt;&lt;property id=&quot;20307&quot; value=&quot;269&quot;/&gt;&lt;/object&gt;&lt;object type=&quot;3&quot; unique_id=&quot;10012&quot;&gt;&lt;property id=&quot;20148&quot; value=&quot;5&quot;/&gt;&lt;property id=&quot;20300&quot; value=&quot;Slide 10&quot;/&gt;&lt;property id=&quot;20307&quot; value=&quot;268&quot;/&gt;&lt;/object&gt;&lt;object type=&quot;3&quot; unique_id=&quot;10013&quot;&gt;&lt;property id=&quot;20148&quot; value=&quot;5&quot;/&gt;&lt;property id=&quot;20300&quot; value=&quot;Slide 11&quot;/&gt;&lt;property id=&quot;20307&quot; value=&quot;271&quot;/&gt;&lt;/object&gt;&lt;object type=&quot;3&quot; unique_id=&quot;10014&quot;&gt;&lt;property id=&quot;20148&quot; value=&quot;5&quot;/&gt;&lt;property id=&quot;20300&quot; value=&quot;Slide 12&quot;/&gt;&lt;property id=&quot;20307&quot; value=&quot;272&quot;/&gt;&lt;/object&gt;&lt;object type=&quot;3&quot; unique_id=&quot;10015&quot;&gt;&lt;property id=&quot;20148&quot; value=&quot;5&quot;/&gt;&lt;property id=&quot;20300&quot; value=&quot;Slide 13&quot;/&gt;&lt;property id=&quot;20307&quot; value=&quot;274&quot;/&gt;&lt;/object&gt;&lt;object type=&quot;3&quot; unique_id=&quot;10016&quot;&gt;&lt;property id=&quot;20148&quot; value=&quot;5&quot;/&gt;&lt;property id=&quot;20300&quot; value=&quot;Slide 14&quot;/&gt;&lt;property id=&quot;20307&quot; value=&quot;275&quot;/&gt;&lt;/object&gt;&lt;object type=&quot;3&quot; unique_id=&quot;10019&quot;&gt;&lt;property id=&quot;20148&quot; value=&quot;5&quot;/&gt;&lt;property id=&quot;20300&quot; value=&quot;Slide 16&quot;/&gt;&lt;property id=&quot;20307&quot; value=&quot;277&quot;/&gt;&lt;/object&gt;&lt;object type=&quot;3&quot; unique_id=&quot;10077&quot;&gt;&lt;property id=&quot;20148&quot; value=&quot;5&quot;/&gt;&lt;property id=&quot;20300&quot; value=&quot;Slide 15&quot;/&gt;&lt;property id=&quot;20307&quot; value=&quot;278&quot;/&gt;&lt;/object&gt;&lt;/object&gt;&lt;object type=&quot;8&quot; unique_id=&quot;10038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92</Words>
  <Application>Microsoft Office PowerPoint</Application>
  <PresentationFormat>On-screen Show (4:3)</PresentationFormat>
  <Paragraphs>29</Paragraphs>
  <Slides>17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Arial Black</vt:lpstr>
      <vt:lpstr>Calibri</vt:lpstr>
      <vt:lpstr>Tempus Sans ITC</vt:lpstr>
      <vt:lpstr>Times New Roman</vt:lpstr>
      <vt:lpstr>VNI-Auchon</vt:lpstr>
      <vt:lpstr>VNtimes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Administrator</cp:lastModifiedBy>
  <cp:revision>17</cp:revision>
  <dcterms:created xsi:type="dcterms:W3CDTF">2016-03-30T01:58:31Z</dcterms:created>
  <dcterms:modified xsi:type="dcterms:W3CDTF">2026-04-14T14:58:04Z</dcterms:modified>
</cp:coreProperties>
</file>