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96" r:id="rId4"/>
    <p:sldId id="297" r:id="rId5"/>
    <p:sldId id="280" r:id="rId6"/>
    <p:sldId id="295" r:id="rId7"/>
    <p:sldId id="281" r:id="rId8"/>
    <p:sldId id="294" r:id="rId9"/>
    <p:sldId id="292" r:id="rId10"/>
    <p:sldId id="290" r:id="rId11"/>
    <p:sldId id="293" r:id="rId12"/>
    <p:sldId id="279" r:id="rId13"/>
    <p:sldId id="283" r:id="rId14"/>
    <p:sldId id="291" r:id="rId15"/>
    <p:sldId id="257" r:id="rId16"/>
    <p:sldId id="288" r:id="rId17"/>
    <p:sldId id="258" r:id="rId18"/>
    <p:sldId id="261" r:id="rId19"/>
    <p:sldId id="262" r:id="rId20"/>
    <p:sldId id="260" r:id="rId21"/>
    <p:sldId id="264" r:id="rId22"/>
    <p:sldId id="265" r:id="rId23"/>
    <p:sldId id="266" r:id="rId24"/>
    <p:sldId id="267" r:id="rId25"/>
    <p:sldId id="268" r:id="rId26"/>
    <p:sldId id="269" r:id="rId27"/>
    <p:sldId id="29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23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573C-DAFA-4A28-A8A7-787B062EF370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8AC4-0A46-41A7-87E4-C247BA8D2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AC4-0A46-41A7-87E4-C247BA8D29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897E-9B44-4209-94A1-FD74F165E61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EA45-DB20-43B4-B919-B57813A8CED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ACB1-8893-4E98-BD1F-19D7095DD9D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EBC8-FD2D-4D8D-BCB3-21841D1CC6C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3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C750-A066-4D6C-9D20-CBB9758D20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FA40-1A23-4CA6-9851-325E9E14DA4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2D76-D006-4AB6-8504-A9E1BEC475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6AF4-CB72-4119-98AF-3AFBFA19C2F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3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431A-33DD-4B9E-A145-A623FBB144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4C36-72E2-44E2-9571-5939FDF06EC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C629-FD61-46A9-9998-C3B5DC53EAC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7957-39AF-437A-BAC4-5926FA50A20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79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0FAA-9979-4C33-8590-E201EAC378A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113B-735D-494E-B605-E2722119638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16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6CC0-E61E-46E4-A85D-9E389E7F39B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6E55-62A2-4F66-B5FA-4EAA24542F0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5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4215-ECA1-48F5-AA87-8804A200144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C989-DD1E-4EE7-BAD7-EFB755EFEFD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DE44-5F61-4898-BF8C-9BC42B50DDB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C882-BEF3-47D6-B392-B8787DC2963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3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5519-ABE5-4BDB-8FE2-0BD53FE305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DB40-7730-475D-9624-A09B90897BE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1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25CF-5C01-47B9-9170-FCCFEB055E7C}" type="datetimeFigureOut">
              <a:rPr lang="en-US" smtClean="0"/>
              <a:pPr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4023-8C3E-49E3-B315-1DC09B23EED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7AAE3-7D53-475A-9D55-A1E4319A3AC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2.jpeg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image" Target="../media/image34.jpeg"/><Relationship Id="rId5" Type="http://schemas.openxmlformats.org/officeDocument/2006/relationships/audio" Target="../media/audio2.wav"/><Relationship Id="rId10" Type="http://schemas.openxmlformats.org/officeDocument/2006/relationships/image" Target="../media/image30.jpeg"/><Relationship Id="rId4" Type="http://schemas.openxmlformats.org/officeDocument/2006/relationships/audio" Target="../media/audio5.wav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2.jpeg"/><Relationship Id="rId4" Type="http://schemas.openxmlformats.org/officeDocument/2006/relationships/audio" Target="../media/audio2.wav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22.jpeg"/><Relationship Id="rId5" Type="http://schemas.openxmlformats.org/officeDocument/2006/relationships/audio" Target="../media/audio2.wav"/><Relationship Id="rId10" Type="http://schemas.openxmlformats.org/officeDocument/2006/relationships/image" Target="../media/image21.jpeg"/><Relationship Id="rId4" Type="http://schemas.openxmlformats.org/officeDocument/2006/relationships/audio" Target="../media/audio5.wav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91287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1202" y="819834"/>
            <a:ext cx="41815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PH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LONG BIÊN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80772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(5 - 6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67100" y="1447800"/>
            <a:ext cx="2209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3C7482C-F8E5-4C3D-8052-37903C134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07" y="1450926"/>
            <a:ext cx="1800225" cy="13684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wnloads\b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9420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opy (2) of DSC00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5124" name="Picture 2" descr="http://admin.adcbook.net.vn/files/products/0H948%20R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82563"/>
            <a:ext cx="10544176" cy="70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9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210.JPG"/>
          <p:cNvPicPr>
            <a:picLocks noGrp="1" noChangeAspect="1"/>
          </p:cNvPicPr>
          <p:nvPr>
            <p:ph idx="1"/>
          </p:nvPr>
        </p:nvPicPr>
        <p:blipFill>
          <a:blip r:embed="rId3"/>
          <a:srcRect l="18000" t="21622" r="5046"/>
          <a:stretch>
            <a:fillRect/>
          </a:stretch>
        </p:blipFill>
        <p:spPr>
          <a:xfrm>
            <a:off x="0" y="0"/>
            <a:ext cx="4648200" cy="3124200"/>
          </a:xfrm>
        </p:spPr>
      </p:pic>
      <p:pic>
        <p:nvPicPr>
          <p:cNvPr id="5" name="Picture 4" descr="IMG_5193.JPG"/>
          <p:cNvPicPr>
            <a:picLocks noChangeAspect="1"/>
          </p:cNvPicPr>
          <p:nvPr/>
        </p:nvPicPr>
        <p:blipFill>
          <a:blip r:embed="rId4"/>
          <a:srcRect l="14348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</p:spPr>
      </p:pic>
      <p:pic>
        <p:nvPicPr>
          <p:cNvPr id="6" name="Picture 5" descr="IMG_51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124200"/>
            <a:ext cx="4648199" cy="3733800"/>
          </a:xfrm>
          <a:prstGeom prst="rect">
            <a:avLst/>
          </a:prstGeom>
        </p:spPr>
      </p:pic>
      <p:pic>
        <p:nvPicPr>
          <p:cNvPr id="7" name="Picture 6" descr="kinh-nghiem-du-lich-voi-xe-o-to-tu-lai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124200"/>
            <a:ext cx="4495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914400"/>
            <a:ext cx="6172200" cy="974160"/>
            <a:chOff x="411480" y="106761"/>
            <a:chExt cx="6217948" cy="974160"/>
          </a:xfrm>
        </p:grpSpPr>
        <p:sp>
          <p:nvSpPr>
            <p:cNvPr id="6" name="Rounded Rectangle 5"/>
            <p:cNvSpPr/>
            <p:nvPr/>
          </p:nvSpPr>
          <p:spPr>
            <a:xfrm>
              <a:off x="411480" y="106761"/>
              <a:ext cx="6217948" cy="974160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9035" y="15431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>
                  <a:latin typeface=".VnAvant" pitchFamily="34" charset="0"/>
                </a:rPr>
                <a:t>Nhãm</a:t>
              </a:r>
              <a:r>
                <a:rPr lang="en-US" sz="3600" b="1" kern="1200" dirty="0">
                  <a:latin typeface=".VnAvant" pitchFamily="34" charset="0"/>
                </a:rPr>
                <a:t> </a:t>
              </a:r>
              <a:r>
                <a:rPr lang="en-US" sz="3600" b="1" kern="1200" dirty="0" err="1">
                  <a:latin typeface=".VnAvant" pitchFamily="34" charset="0"/>
                </a:rPr>
                <a:t>biÓn</a:t>
              </a:r>
              <a:r>
                <a:rPr lang="en-US" sz="3600" b="1" kern="1200" dirty="0">
                  <a:latin typeface=".VnAvant" pitchFamily="34" charset="0"/>
                </a:rPr>
                <a:t> </a:t>
              </a:r>
              <a:r>
                <a:rPr lang="en-US" sz="3600" b="1" kern="1200" dirty="0" err="1">
                  <a:latin typeface=".VnAvant" pitchFamily="34" charset="0"/>
                </a:rPr>
                <a:t>b¸o</a:t>
              </a:r>
              <a:r>
                <a:rPr lang="en-US" sz="3600" b="1" kern="1200" dirty="0">
                  <a:latin typeface=".VnAvant" pitchFamily="34" charset="0"/>
                </a:rPr>
                <a:t> </a:t>
              </a:r>
              <a:r>
                <a:rPr lang="en-US" sz="3600" b="1" kern="1200" dirty="0" err="1">
                  <a:latin typeface=".VnAvant" pitchFamily="34" charset="0"/>
                </a:rPr>
                <a:t>cÊm</a:t>
              </a:r>
              <a:endParaRPr lang="en-US" sz="3600" b="1" kern="1200" dirty="0">
                <a:latin typeface=".VnAvant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26" y="2759640"/>
            <a:ext cx="6217948" cy="974160"/>
            <a:chOff x="411480" y="1603641"/>
            <a:chExt cx="6217948" cy="974160"/>
          </a:xfrm>
        </p:grpSpPr>
        <p:sp>
          <p:nvSpPr>
            <p:cNvPr id="12" name="Rounded Rectangle 11"/>
            <p:cNvSpPr/>
            <p:nvPr/>
          </p:nvSpPr>
          <p:spPr>
            <a:xfrm>
              <a:off x="411480" y="1603641"/>
              <a:ext cx="6217948" cy="974160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59035" y="165119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Nhãm</a:t>
              </a:r>
              <a:r>
                <a:rPr lang="en-US" sz="3200" b="1" kern="12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biÓn</a:t>
              </a:r>
              <a:r>
                <a:rPr lang="en-US" sz="3200" b="1" kern="12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b¸o</a:t>
              </a:r>
              <a:r>
                <a:rPr lang="en-US" sz="3200" b="1" kern="12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nguy</a:t>
              </a:r>
              <a:r>
                <a:rPr lang="en-US" sz="3200" b="1" kern="12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hiÓm</a:t>
              </a:r>
              <a:endParaRPr lang="en-US" sz="3200" b="1" kern="12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7800" y="4436040"/>
            <a:ext cx="6217948" cy="974160"/>
            <a:chOff x="411480" y="3100521"/>
            <a:chExt cx="6217948" cy="974160"/>
          </a:xfrm>
        </p:grpSpPr>
        <p:sp>
          <p:nvSpPr>
            <p:cNvPr id="10" name="Rounded Rectangle 9"/>
            <p:cNvSpPr/>
            <p:nvPr/>
          </p:nvSpPr>
          <p:spPr>
            <a:xfrm>
              <a:off x="411480" y="3100521"/>
              <a:ext cx="6217948" cy="974160"/>
            </a:xfrm>
            <a:prstGeom prst="homePlat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59035" y="314807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err="1">
                  <a:solidFill>
                    <a:schemeClr val="bg1"/>
                  </a:solidFill>
                  <a:latin typeface=".VnAvant" pitchFamily="34" charset="0"/>
                </a:rPr>
                <a:t>Nhãm</a:t>
              </a:r>
              <a:r>
                <a:rPr lang="en-US" sz="3300" b="1" kern="1200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kern="1200" dirty="0" err="1">
                  <a:solidFill>
                    <a:schemeClr val="bg1"/>
                  </a:solidFill>
                  <a:latin typeface=".VnAvant" pitchFamily="34" charset="0"/>
                </a:rPr>
                <a:t>biÓn</a:t>
              </a:r>
              <a:r>
                <a:rPr lang="en-US" sz="3300" b="1" kern="1200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kern="1200" dirty="0" err="1">
                  <a:solidFill>
                    <a:schemeClr val="bg1"/>
                  </a:solidFill>
                  <a:latin typeface=".VnAvant" pitchFamily="34" charset="0"/>
                </a:rPr>
                <a:t>b¸o</a:t>
              </a:r>
              <a:r>
                <a:rPr lang="en-US" sz="3300" b="1" kern="1200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kern="1200" dirty="0" err="1">
                  <a:solidFill>
                    <a:schemeClr val="bg1"/>
                  </a:solidFill>
                  <a:latin typeface=".VnAvant" pitchFamily="34" charset="0"/>
                </a:rPr>
                <a:t>hiÖu</a:t>
              </a:r>
              <a:r>
                <a:rPr lang="en-US" sz="3300" b="1" kern="1200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kern="1200" dirty="0" err="1">
                  <a:solidFill>
                    <a:schemeClr val="bg1"/>
                  </a:solidFill>
                  <a:latin typeface=".VnAvant" pitchFamily="34" charset="0"/>
                </a:rPr>
                <a:t>lÖnh</a:t>
              </a:r>
              <a:endParaRPr lang="en-US" sz="3300" b="1" kern="1200" dirty="0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722119" y="228600"/>
            <a:ext cx="5669281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Nhãm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biÓn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b¸o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cÊm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2152650" cy="2124075"/>
          </a:xfrm>
          <a:prstGeom prst="rect">
            <a:avLst/>
          </a:prstGeom>
        </p:spPr>
      </p:pic>
      <p:pic>
        <p:nvPicPr>
          <p:cNvPr id="6" name="Picture 5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038600"/>
            <a:ext cx="2215816" cy="2286000"/>
          </a:xfrm>
          <a:prstGeom prst="rect">
            <a:avLst/>
          </a:prstGeom>
        </p:spPr>
      </p:pic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00" y="4048125"/>
            <a:ext cx="2307100" cy="2276475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5"/>
          <a:srcRect l="9959" t="11483" r="10373" b="8134"/>
          <a:stretch>
            <a:fillRect/>
          </a:stretch>
        </p:blipFill>
        <p:spPr>
          <a:xfrm>
            <a:off x="3276600" y="1219200"/>
            <a:ext cx="2667000" cy="2333625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141663"/>
            <a:ext cx="2590800" cy="2363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37098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8286" y="339828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dừng và đỗ xe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2685" y="3425580"/>
            <a:ext cx="144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 đỗ xe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2637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rẽ phải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63637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447800" y="496669"/>
            <a:ext cx="643128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Nhãm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biÓn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b¸o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nguy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hiÓm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1"/>
            <a:ext cx="2666999" cy="2590800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76207"/>
            <a:ext cx="2667000" cy="2305538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15937"/>
            <a:ext cx="2590800" cy="2234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800600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với đường sắt có rào chắn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4800599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có tín hiệu đèn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799" y="4807526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với đường sắt không có rào chắn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447800" y="496669"/>
            <a:ext cx="6431281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Nhãm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biÓn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b¸o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hiÖu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lÖnh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99" y="1905001"/>
            <a:ext cx="2590800" cy="2590800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08" y="1990536"/>
            <a:ext cx="2543415" cy="2505264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1" y="1861470"/>
            <a:ext cx="2634329" cy="2634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xe chỉ được đi thẳng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7515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dành cho người đi bộ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 giao nhau chạy theo vòng xuyến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4" y="0"/>
            <a:ext cx="9155787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04339" y="2429470"/>
            <a:ext cx="3491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042" y="3581400"/>
            <a:ext cx="7279558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Ai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th«ng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 minh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h¬n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50000" endPos="50000" dist="5000" dir="5400000" sy="-100000" rotWithShape="0"/>
              </a:effectLst>
              <a:latin typeface=".VnAvantH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20000" cy="4525963"/>
          </a:xfrm>
        </p:spPr>
        <p:txBody>
          <a:bodyPr>
            <a:normAutofit fontScale="25000" lnSpcReduction="20000"/>
          </a:bodyPr>
          <a:lstStyle/>
          <a:p>
            <a:pPr algn="just">
              <a:buFontTx/>
              <a:buAutoNum type="arabicPeriod"/>
            </a:pP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được một số luật lệ giao thông đường bộ khi tham gia giao thông: </a:t>
            </a:r>
            <a:r>
              <a:rPr lang="vi-VN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đi trên lề đường, vỉa hè phía bên phải. Biết một số đèn hiệu, biển báo giao thông đường bộ.</a:t>
            </a:r>
            <a:endParaRPr lang="pt-PT" altLang="en-US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một số luật lệ giao thông đường bộ thông qua trò chơi</a:t>
            </a:r>
            <a:endParaRPr lang="en-US" altLang="en-US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ý thức trong giờ học.</a:t>
            </a:r>
            <a:endParaRPr lang="en-US" altLang="en-US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tình, hứng thú tham gia vào hoạt động</a:t>
            </a:r>
          </a:p>
          <a:p>
            <a:pPr marL="0" indent="0" algn="just">
              <a:buNone/>
            </a:pPr>
            <a:r>
              <a:rPr lang="en-US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dục trẻ biết chấp hành nghiêm chỉnh luật lệ giao thông. Biết chơi nơi an toàn, không gây cản trở giao thông.</a:t>
            </a:r>
            <a:endParaRPr lang="pt-PT" altLang="en-US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2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00600" y="19431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®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i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dõng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xe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vµ</a:t>
              </a: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                ®ç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xe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917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00600" y="3352800"/>
            <a:ext cx="3810000" cy="914400"/>
            <a:chOff x="3878" y="845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000" dirty="0"/>
                <a:t>      </a:t>
              </a:r>
              <a:r>
                <a:rPr lang="en-US" sz="2000" dirty="0"/>
                <a:t>   </a:t>
              </a:r>
              <a:r>
                <a:rPr lang="en-US" sz="2800" b="1" dirty="0" err="1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8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800" b="1" dirty="0" err="1">
                  <a:solidFill>
                    <a:srgbClr val="0066FF"/>
                  </a:solidFill>
                  <a:latin typeface=".VnAvant" pitchFamily="34" charset="0"/>
                </a:rPr>
                <a:t>dõng</a:t>
              </a:r>
              <a:r>
                <a:rPr lang="en-US" sz="28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800" b="1" dirty="0" err="1">
                  <a:solidFill>
                    <a:srgbClr val="0066FF"/>
                  </a:solidFill>
                  <a:latin typeface=".VnAvant" pitchFamily="34" charset="0"/>
                </a:rPr>
                <a:t>xe</a:t>
              </a:r>
              <a:endParaRPr lang="vi-VN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969" y="890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00600" y="48768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quay ®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Çu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xe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sp>
        <p:nvSpPr>
          <p:cNvPr id="4104" name="AutoShap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h_music-notes-16-song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80" y="1752601"/>
            <a:ext cx="3243454" cy="3200400"/>
          </a:xfrm>
          <a:prstGeom prst="rect">
            <a:avLst/>
          </a:prstGeom>
        </p:spPr>
      </p:pic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1: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d­ưíi 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®©y lµ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30480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b="1" dirty="0">
                  <a:solidFill>
                    <a:srgbClr val="0066FF"/>
                  </a:solidFill>
                </a:rPr>
                <a:t>  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§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i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>
                  <a:solidFill>
                    <a:srgbClr val="0066FF"/>
                  </a:solidFill>
                  <a:latin typeface=".VnAvant" pitchFamily="34" charset="0"/>
                </a:rPr>
                <a:t>vÒ</a:t>
              </a:r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h­ưíng </a:t>
              </a:r>
              <a:endParaRPr lang="en-US" sz="2400" b="1" dirty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     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bªn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ph¶i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893"/>
              <a:ext cx="24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90800" y="1676959"/>
            <a:ext cx="3810000" cy="914400"/>
            <a:chOff x="3878" y="52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52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dirty="0"/>
                <a:t>      </a:t>
              </a:r>
              <a:r>
                <a:rPr lang="en-US" sz="2400" dirty="0"/>
                <a:t>  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rÏ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ph¶i</a:t>
              </a:r>
              <a:endParaRPr 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2" y="97"/>
              <a:ext cx="15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90800" y="45339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®</a:t>
              </a:r>
              <a:r>
                <a:rPr lang="en-US" sz="2400" b="1" err="1">
                  <a:solidFill>
                    <a:srgbClr val="0070C0"/>
                  </a:solidFill>
                  <a:latin typeface=".VnAvant" pitchFamily="34" charset="0"/>
                </a:rPr>
                <a:t>i</a:t>
              </a:r>
              <a:r>
                <a:rPr lang="en-US" sz="2400" b="1">
                  <a:solidFill>
                    <a:srgbClr val="0070C0"/>
                  </a:solidFill>
                  <a:latin typeface=".VnAvant" pitchFamily="34" charset="0"/>
                </a:rPr>
                <a:t> ng­ưîc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chiÒu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2: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nh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trßn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mµu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xanh</a:t>
            </a:r>
            <a:r>
              <a:rPr lang="en-US" sz="24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d­ư¬ng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mòi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tªn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chØ</a:t>
            </a:r>
            <a:r>
              <a:rPr lang="en-US" sz="24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hư­íng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bªn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ph¶i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. Lµ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g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</a:p>
        </p:txBody>
      </p:sp>
      <p:pic>
        <p:nvPicPr>
          <p:cNvPr id="29" name="Picture 28" descr="tải xuống (15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2362200"/>
            <a:ext cx="2076450" cy="2076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sp>
        <p:nvSpPr>
          <p:cNvPr id="4104" name="AutoShap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3: 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H" pitchFamily="34" charset="0"/>
                <a:cs typeface="Times New Roman"/>
              </a:rPr>
              <a:t>®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©u lµ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n¬i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giao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nhau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ch¹y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theo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vßng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xuyÕn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 </a:t>
            </a:r>
          </a:p>
        </p:txBody>
      </p:sp>
      <p:pic>
        <p:nvPicPr>
          <p:cNvPr id="31" name="Picture 30" descr="tải xuống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697" y="2286000"/>
            <a:ext cx="2316753" cy="2286000"/>
          </a:xfrm>
          <a:prstGeom prst="rect">
            <a:avLst/>
          </a:prstGeom>
        </p:spPr>
      </p:pic>
      <p:pic>
        <p:nvPicPr>
          <p:cNvPr id="32" name="Picture 31" descr="tải xuống (7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726" y="2286000"/>
            <a:ext cx="2286000" cy="2286000"/>
          </a:xfrm>
          <a:prstGeom prst="rect">
            <a:avLst/>
          </a:prstGeom>
        </p:spPr>
      </p:pic>
      <p:pic>
        <p:nvPicPr>
          <p:cNvPr id="33" name="Picture 32" descr="tải xuống (10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2209800"/>
            <a:ext cx="2406032" cy="2438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47800" y="47244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91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34" grpId="0" animBg="1"/>
      <p:bldP spid="34" grpId="1" animBg="1"/>
      <p:bldP spid="34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00600" y="19431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>
                  <a:solidFill>
                    <a:srgbClr val="0066FF"/>
                  </a:solidFill>
                  <a:latin typeface=".VnAvant" pitchFamily="34" charset="0"/>
                </a:rPr>
                <a:t>víi</a:t>
              </a:r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®­ưêng </a:t>
              </a:r>
              <a:endParaRPr lang="en-US" sz="2400" b="1" dirty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   s¾t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kh«ng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cã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rµo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ch¾n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734" y="917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00600" y="3352800"/>
            <a:ext cx="4114800" cy="914400"/>
            <a:chOff x="3878" y="845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dirty="0"/>
                <a:t>      </a:t>
              </a:r>
              <a:r>
                <a:rPr lang="en-US" sz="2400" dirty="0"/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>
                  <a:solidFill>
                    <a:srgbClr val="0066FF"/>
                  </a:solidFill>
                  <a:latin typeface=".VnAvant" pitchFamily="34" charset="0"/>
                </a:rPr>
                <a:t>víi</a:t>
              </a:r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®ư­êng </a:t>
              </a:r>
              <a:endParaRPr lang="en-US" sz="2400" b="1" dirty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        s¾t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cã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rµo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ch¾n</a:t>
              </a:r>
              <a:endParaRPr 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912" y="890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00600" y="48768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dõng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vµ ®ç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xe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sp>
        <p:nvSpPr>
          <p:cNvPr id="4104" name="AutoShap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h_music-notes-16-song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233" y="2079371"/>
            <a:ext cx="2792836" cy="2792836"/>
          </a:xfrm>
          <a:prstGeom prst="rect">
            <a:avLst/>
          </a:prstGeom>
        </p:spPr>
      </p:pic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4: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dư­íi 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®©y lµ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32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  <a:endParaRPr lang="en-US" sz="3200" kern="1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sp>
        <p:nvSpPr>
          <p:cNvPr id="4104" name="AutoShap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5: 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H" pitchFamily="34" charset="0"/>
                <a:cs typeface="Times New Roman"/>
              </a:rPr>
              <a:t>®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©u lµ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n¬i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cÊm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rÏ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tr¸i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</a:p>
        </p:txBody>
      </p:sp>
      <p:pic>
        <p:nvPicPr>
          <p:cNvPr id="31" name="Picture 30" descr="tải xuống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246" y="2286000"/>
            <a:ext cx="2255654" cy="2286000"/>
          </a:xfrm>
          <a:prstGeom prst="rect">
            <a:avLst/>
          </a:prstGeom>
        </p:spPr>
      </p:pic>
      <p:pic>
        <p:nvPicPr>
          <p:cNvPr id="32" name="Picture 31" descr="tải xuống (7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1" y="2161355"/>
            <a:ext cx="2321926" cy="2395472"/>
          </a:xfrm>
          <a:prstGeom prst="rect">
            <a:avLst/>
          </a:prstGeom>
        </p:spPr>
      </p:pic>
      <p:pic>
        <p:nvPicPr>
          <p:cNvPr id="33" name="Picture 32" descr="tải xuống (10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2164574"/>
            <a:ext cx="2460984" cy="24283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47800" y="47244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91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34" grpId="0" animBg="1"/>
      <p:bldP spid="34" grpId="1" animBg="1"/>
      <p:bldP spid="34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30480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b="1" dirty="0">
                  <a:solidFill>
                    <a:srgbClr val="0066FF"/>
                  </a:solidFill>
                </a:rPr>
                <a:t>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cã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      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tÝn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h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iÖu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Ìn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893"/>
              <a:ext cx="24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90800" y="1676959"/>
            <a:ext cx="3810000" cy="914400"/>
            <a:chOff x="3878" y="52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52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/>
                <a:t>      </a:t>
              </a:r>
              <a:r>
                <a:rPr lang="en-US" sz="2400"/>
                <a:t>      </a:t>
              </a:r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§ư­êng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</a:p>
            <a:p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          ngư­êi 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®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i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bé</a:t>
              </a:r>
              <a:endParaRPr 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2" y="97"/>
              <a:ext cx="15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90800" y="45339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     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B¸o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cã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tÝn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hiÖu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®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Ìn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4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5: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h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nh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tam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gi¸c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viÒn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®á,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nÒn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vµng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3 ®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Ìn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theo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chiÒu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th¼ng ®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øng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. Lµ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</a:p>
        </p:txBody>
      </p:sp>
      <p:pic>
        <p:nvPicPr>
          <p:cNvPr id="29" name="Picture 28" descr="bien-bao-nguy-hiem-20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75" y="1981200"/>
            <a:ext cx="2600325" cy="2247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con!</a:t>
            </a:r>
            <a:endParaRPr lang="en-US" sz="6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781" y="1752600"/>
            <a:ext cx="83904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b="0" cap="none" spc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b="0" cap="none" spc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9600" b="0" cap="none" spc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9600" b="0" cap="none" spc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85750" indent="-285750" algn="just" defTabSz="684213">
              <a:buFont typeface="Arial" charset="0"/>
              <a:buChar char="•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684213"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defTabSz="684213">
              <a:buFont typeface="Arial" charset="0"/>
              <a:buChar char="•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 defTabSz="684213">
              <a:buFontTx/>
              <a:buChar char="-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0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opy (3) of DSC00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admin.adcbook.net.vn/files/products/Loto%20giao%20thong%20_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92088"/>
            <a:ext cx="93599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opy (4) of DSC00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ownloads\0825.jpg_wh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3521_suaoto26_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3076" name="Picture 2" descr="http://admin.adcbook.net.vn/files/products/Loto%20giao%20thong%20_P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109075" cy="6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52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10&quot;/&gt;&lt;property id=&quot;20307&quot; value=&quot;257&quot;/&gt;&lt;/object&gt;&lt;object type=&quot;3&quot; unique_id=&quot;10114&quot;&gt;&lt;property id=&quot;20148&quot; value=&quot;5&quot;/&gt;&lt;property id=&quot;20300&quot; value=&quot;Slide 2&quot;/&gt;&lt;property id=&quot;20307&quot; value=&quot;275&quot;/&gt;&lt;/object&gt;&lt;object type=&quot;3&quot; unique_id=&quot;10116&quot;&gt;&lt;property id=&quot;20148&quot; value=&quot;5&quot;/&gt;&lt;property id=&quot;20300&quot; value=&quot;Slide 12&quot;/&gt;&lt;property id=&quot;20307&quot; value=&quot;258&quot;/&gt;&lt;/object&gt;&lt;object type=&quot;3&quot; unique_id=&quot;10118&quot;&gt;&lt;property id=&quot;20148&quot; value=&quot;5&quot;/&gt;&lt;property id=&quot;20300&quot; value=&quot;Slide 13&quot;/&gt;&lt;property id=&quot;20307&quot; value=&quot;261&quot;/&gt;&lt;/object&gt;&lt;object type=&quot;3&quot; unique_id=&quot;10120&quot;&gt;&lt;property id=&quot;20148&quot; value=&quot;5&quot;/&gt;&lt;property id=&quot;20300&quot; value=&quot;Slide 14&quot;/&gt;&lt;property id=&quot;20307&quot; value=&quot;262&quot;/&gt;&lt;/object&gt;&lt;object type=&quot;3&quot; unique_id=&quot;10127&quot;&gt;&lt;property id=&quot;20148&quot; value=&quot;5&quot;/&gt;&lt;property id=&quot;20300&quot; value=&quot;Slide 16&quot;/&gt;&lt;property id=&quot;20307&quot; value=&quot;260&quot;/&gt;&lt;/object&gt;&lt;object type=&quot;3&quot; unique_id=&quot;10128&quot;&gt;&lt;property id=&quot;20148&quot; value=&quot;5&quot;/&gt;&lt;property id=&quot;20300&quot; value=&quot;Slide 17&quot;/&gt;&lt;property id=&quot;20307&quot; value=&quot;264&quot;/&gt;&lt;/object&gt;&lt;object type=&quot;3&quot; unique_id=&quot;10129&quot;&gt;&lt;property id=&quot;20148&quot; value=&quot;5&quot;/&gt;&lt;property id=&quot;20300&quot; value=&quot;Slide 18&quot;/&gt;&lt;property id=&quot;20307&quot; value=&quot;265&quot;/&gt;&lt;/object&gt;&lt;object type=&quot;3&quot; unique_id=&quot;10130&quot;&gt;&lt;property id=&quot;20148&quot; value=&quot;5&quot;/&gt;&lt;property id=&quot;20300&quot; value=&quot;Slide 19&quot;/&gt;&lt;property id=&quot;20307&quot; value=&quot;266&quot;/&gt;&lt;/object&gt;&lt;object type=&quot;3&quot; unique_id=&quot;10131&quot;&gt;&lt;property id=&quot;20148&quot; value=&quot;5&quot;/&gt;&lt;property id=&quot;20300&quot; value=&quot;Slide 20&quot;/&gt;&lt;property id=&quot;20307&quot; value=&quot;267&quot;/&gt;&lt;/object&gt;&lt;object type=&quot;3&quot; unique_id=&quot;10132&quot;&gt;&lt;property id=&quot;20148&quot; value=&quot;5&quot;/&gt;&lt;property id=&quot;20300&quot; value=&quot;Slide 21&quot;/&gt;&lt;property id=&quot;20307&quot; value=&quot;268&quot;/&gt;&lt;/object&gt;&lt;object type=&quot;3&quot; unique_id=&quot;10133&quot;&gt;&lt;property id=&quot;20148&quot; value=&quot;5&quot;/&gt;&lt;property id=&quot;20300&quot; value=&quot;Slide 22&quot;/&gt;&lt;property id=&quot;20307&quot; value=&quot;269&quot;/&gt;&lt;/object&gt;&lt;object type=&quot;3&quot; unique_id=&quot;10422&quot;&gt;&lt;property id=&quot;20148&quot; value=&quot;5&quot;/&gt;&lt;property id=&quot;20300&quot; value=&quot;Slide 3&quot;/&gt;&lt;property id=&quot;20307&quot; value=&quot;284&quot;/&gt;&lt;/object&gt;&lt;object type=&quot;3&quot; unique_id=&quot;10423&quot;&gt;&lt;property id=&quot;20148&quot; value=&quot;5&quot;/&gt;&lt;property id=&quot;20300&quot; value=&quot;Slide 4&quot;/&gt;&lt;property id=&quot;20307&quot; value=&quot;287&quot;/&gt;&lt;/object&gt;&lt;object type=&quot;3&quot; unique_id=&quot;10424&quot;&gt;&lt;property id=&quot;20148&quot; value=&quot;5&quot;/&gt;&lt;property id=&quot;20300&quot; value=&quot;Slide 8&quot;/&gt;&lt;property id=&quot;20307&quot; value=&quot;279&quot;/&gt;&lt;/object&gt;&lt;object type=&quot;3&quot; unique_id=&quot;10425&quot;&gt;&lt;property id=&quot;20148&quot; value=&quot;5&quot;/&gt;&lt;property id=&quot;20300&quot; value=&quot;Slide 5&quot;/&gt;&lt;property id=&quot;20307&quot; value=&quot;280&quot;/&gt;&lt;/object&gt;&lt;object type=&quot;3&quot; unique_id=&quot;10426&quot;&gt;&lt;property id=&quot;20148&quot; value=&quot;5&quot;/&gt;&lt;property id=&quot;20300&quot; value=&quot;Slide 6&quot;/&gt;&lt;property id=&quot;20307&quot; value=&quot;281&quot;/&gt;&lt;/object&gt;&lt;object type=&quot;3&quot; unique_id=&quot;10427&quot;&gt;&lt;property id=&quot;20148&quot; value=&quot;5&quot;/&gt;&lt;property id=&quot;20300&quot; value=&quot;Slide 7&quot;/&gt;&lt;property id=&quot;20307&quot; value=&quot;282&quot;/&gt;&lt;/object&gt;&lt;object type=&quot;3&quot; unique_id=&quot;10428&quot;&gt;&lt;property id=&quot;20148&quot; value=&quot;5&quot;/&gt;&lt;property id=&quot;20300&quot; value=&quot;Slide 9&quot;/&gt;&lt;property id=&quot;20307&quot; value=&quot;283&quot;/&gt;&lt;/object&gt;&lt;object type=&quot;3&quot; unique_id=&quot;10473&quot;&gt;&lt;property id=&quot;20148&quot; value=&quot;5&quot;/&gt;&lt;property id=&quot;20300&quot; value=&quot;Slide 11&quot;/&gt;&lt;property id=&quot;20307&quot; value=&quot;288&quot;/&gt;&lt;/object&gt;&lt;object type=&quot;3&quot; unique_id=&quot;10474&quot;&gt;&lt;property id=&quot;20148&quot; value=&quot;5&quot;/&gt;&lt;property id=&quot;20300&quot; value=&quot;Slide 15&quot;/&gt;&lt;property id=&quot;20307&quot; value=&quot;28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748</Words>
  <Application>Microsoft Office PowerPoint</Application>
  <PresentationFormat>On-screen Show (4:3)</PresentationFormat>
  <Paragraphs>167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#9Slide03 Arima Madurai Black</vt:lpstr>
      <vt:lpstr>.VnAvant</vt:lpstr>
      <vt:lpstr>.VnAvantH</vt:lpstr>
      <vt:lpstr>Arial</vt:lpstr>
      <vt:lpstr>Arial Black</vt:lpstr>
      <vt:lpstr>Calibri</vt:lpstr>
      <vt:lpstr>Times New Roman</vt:lpstr>
      <vt:lpstr>Office Theme</vt:lpstr>
      <vt:lpstr>1_Office Theme</vt:lpstr>
      <vt:lpstr>PowerPoint Presentation</vt:lpstr>
      <vt:lpstr>MỤC ĐÍCH – YÊU CẦU </vt:lpstr>
      <vt:lpstr>CHUẨN BỊ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48</cp:revision>
  <dcterms:created xsi:type="dcterms:W3CDTF">2017-03-17T15:29:52Z</dcterms:created>
  <dcterms:modified xsi:type="dcterms:W3CDTF">2026-03-15T02:58:13Z</dcterms:modified>
</cp:coreProperties>
</file>