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media/image18.jpg" ContentType="image/png"/>
  <Override PartName="/ppt/media/image29.jpg" ContentType="image/pn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  <p:sldMasterId id="2147483696" r:id="rId5"/>
    <p:sldMasterId id="2147483708" r:id="rId6"/>
  </p:sldMasterIdLst>
  <p:sldIdLst>
    <p:sldId id="256" r:id="rId7"/>
    <p:sldId id="281" r:id="rId8"/>
    <p:sldId id="259" r:id="rId9"/>
    <p:sldId id="257" r:id="rId10"/>
    <p:sldId id="258" r:id="rId11"/>
    <p:sldId id="260" r:id="rId12"/>
    <p:sldId id="276" r:id="rId13"/>
    <p:sldId id="275" r:id="rId14"/>
    <p:sldId id="262" r:id="rId15"/>
    <p:sldId id="264" r:id="rId16"/>
    <p:sldId id="266" r:id="rId17"/>
    <p:sldId id="267" r:id="rId18"/>
    <p:sldId id="277" r:id="rId19"/>
    <p:sldId id="278" r:id="rId20"/>
    <p:sldId id="279" r:id="rId21"/>
    <p:sldId id="268" r:id="rId22"/>
    <p:sldId id="269" r:id="rId23"/>
    <p:sldId id="270" r:id="rId24"/>
    <p:sldId id="271" r:id="rId25"/>
    <p:sldId id="272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68" d="100"/>
          <a:sy n="68" d="100"/>
        </p:scale>
        <p:origin x="816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viewProps" Target="view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FB9EFA-E031-4CA1-266B-A0B06F054FD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6E1C797-9511-A9AC-5B29-003D7151303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82579B-AB35-85B9-F370-02450F8E6D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B5B1F-B0D1-46E8-BAFE-0666E880380B}" type="datetimeFigureOut">
              <a:rPr lang="en-US" smtClean="0"/>
              <a:t>1/31/2026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EDE011-3139-8C85-443A-7A955D6B97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976312-D47D-3FAE-C3B2-16D3A1C8BD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EC992-9C31-45F4-92F6-4601C7D7AC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14968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4E0D97-6248-E905-DBF1-BF131AD6A9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F9EBFF9-C1B1-E293-0B32-BB98821346C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29D14E-B020-2B90-D5C8-BAF622697C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B5B1F-B0D1-46E8-BAFE-0666E880380B}" type="datetimeFigureOut">
              <a:rPr lang="en-US" smtClean="0"/>
              <a:t>1/31/2026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976E2C-CB0B-0181-2192-A1967C4152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EB3C64-3F65-BBD9-5AFD-E9EA91020D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EC992-9C31-45F4-92F6-4601C7D7AC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5872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4914495-B36F-3105-50DB-7AF622F5EF9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2574FBF-9A3C-F7E0-C75E-08C29202423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515C44-7702-F391-3CC9-200F1F74C2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B5B1F-B0D1-46E8-BAFE-0666E880380B}" type="datetimeFigureOut">
              <a:rPr lang="en-US" smtClean="0"/>
              <a:t>1/31/2026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C94D06-25CC-6AA0-B6C7-40F0D58539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A0B0F9-ED06-188F-0BD5-9915E9CB8D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EC992-9C31-45F4-92F6-4601C7D7AC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01958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FB9EFA-E031-4CA1-266B-A0B06F054FD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6E1C797-9511-A9AC-5B29-003D7151303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82579B-AB35-85B9-F370-02450F8E6D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B5B1F-B0D1-46E8-BAFE-0666E880380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EDE011-3139-8C85-443A-7A955D6B97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976312-D47D-3FAE-C3B2-16D3A1C8BD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EC992-9C31-45F4-92F6-4601C7D7AC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45702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4C0A6C-0285-ABD9-6470-18C3499252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9DC342-1F0F-A5B5-A36F-38A457451B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71060A-5C3D-5655-3C49-57F0685011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B5B1F-B0D1-46E8-BAFE-0666E880380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E5E175-C205-FE08-F6AB-096ACCFA7E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013C26-7E7B-8666-2624-CE071270A4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EC992-9C31-45F4-92F6-4601C7D7AC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569535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4C09BA-68A7-D0B4-2A71-7D60F9E71D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6C4594-3110-C0AB-6B84-B3A95ACBB7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9D2B48-8D9E-F362-4587-9FD255F2C5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B5B1F-B0D1-46E8-BAFE-0666E880380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9DAB2B-08D7-778C-3A74-F404E27770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0779A4-0A11-6282-AC54-811AE61353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EC992-9C31-45F4-92F6-4601C7D7AC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353409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E3EE33-D49E-FF64-6650-95A15B413A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BC5DA2-AE30-B9BD-B3C6-EA55E5EFF62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028C55-A90C-1D8E-2170-D0396D56748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2492F70-9F8D-8058-C6FB-49C1365413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B5B1F-B0D1-46E8-BAFE-0666E880380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89922EB-3F17-B6E1-89CC-B5BFA7BBE4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E911D0F-EC1F-F0C3-2B32-997E2C47A8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EC992-9C31-45F4-92F6-4601C7D7AC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882593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8FDE24-FEEE-28A4-18AE-0D952C6794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B14DC3-A281-25C6-7E10-14B4805F5F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967C6A9-0EE1-CA78-5109-50DA3738196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F76323B-DB39-B920-CAA9-A8B9E31659C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3AACAEE-78E1-2AF5-23E1-F8EB47248FB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B83CFCB-4E89-64D8-0D43-41BEE39614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B5B1F-B0D1-46E8-BAFE-0666E880380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52DAF66-AB37-A1A2-3AFA-10D49DD3F9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1FF860C-7542-79C6-A59A-650A1B57AB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EC992-9C31-45F4-92F6-4601C7D7AC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982786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C20DC1-8697-9D96-9012-3B11D7EA81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92BD353-A262-0DB2-0B2E-85DEF04013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B5B1F-B0D1-46E8-BAFE-0666E880380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866EB36-D811-6B7F-55BE-F2F5CBEF30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7F004CC-27C0-D59A-5A33-412EC10425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EC992-9C31-45F4-92F6-4601C7D7AC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266016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DAB54FE-9660-63B8-8E8F-5E05E91CEF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B5B1F-B0D1-46E8-BAFE-0666E880380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F2F56AA-8FD4-C570-BFC3-8EE82E15D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3F3D6D-0B90-F0A7-9716-DD106C208B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EC992-9C31-45F4-92F6-4601C7D7AC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102283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852929-0591-EB5C-C839-BA5E79334F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A49D26-96C1-6BFA-C897-17A6A422A3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310084F-F32A-E69D-C472-425C4DB569B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BF758D4-F8DB-4E01-461B-AAA1F72BAA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B5B1F-B0D1-46E8-BAFE-0666E880380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1BD565-B17D-AA27-6EDC-DE614A569F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99404BC-EB6F-104A-7ACF-12C38EEB26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EC992-9C31-45F4-92F6-4601C7D7AC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77478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4C0A6C-0285-ABD9-6470-18C3499252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9DC342-1F0F-A5B5-A36F-38A457451B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71060A-5C3D-5655-3C49-57F0685011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B5B1F-B0D1-46E8-BAFE-0666E880380B}" type="datetimeFigureOut">
              <a:rPr lang="en-US" smtClean="0"/>
              <a:t>1/31/2026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E5E175-C205-FE08-F6AB-096ACCFA7E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013C26-7E7B-8666-2624-CE071270A4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EC992-9C31-45F4-92F6-4601C7D7AC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497473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62DAF7-643A-A040-C380-399607F3B8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E952285-6437-819B-DCA5-999DB7B959C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45F46E1-80F7-78F3-8EAD-0E0E6532BD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CB9B0A2-BA19-5531-CC75-9905B33AE5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B5B1F-B0D1-46E8-BAFE-0666E880380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7B3934D-4D17-A9E2-FA5D-604893F1CD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B338C0-7F56-EDF1-5975-C284795342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EC992-9C31-45F4-92F6-4601C7D7AC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457951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4E0D97-6248-E905-DBF1-BF131AD6A9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F9EBFF9-C1B1-E293-0B32-BB98821346C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29D14E-B020-2B90-D5C8-BAF622697C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B5B1F-B0D1-46E8-BAFE-0666E880380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976E2C-CB0B-0181-2192-A1967C4152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EB3C64-3F65-BBD9-5AFD-E9EA91020D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EC992-9C31-45F4-92F6-4601C7D7AC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577859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4914495-B36F-3105-50DB-7AF622F5EF9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2574FBF-9A3C-F7E0-C75E-08C29202423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515C44-7702-F391-3CC9-200F1F74C2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B5B1F-B0D1-46E8-BAFE-0666E880380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C94D06-25CC-6AA0-B6C7-40F0D58539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A0B0F9-ED06-188F-0BD5-9915E9CB8D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EC992-9C31-45F4-92F6-4601C7D7AC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643649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FB9EFA-E031-4CA1-266B-A0B06F054FD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6E1C797-9511-A9AC-5B29-003D7151303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82579B-AB35-85B9-F370-02450F8E6D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B5B1F-B0D1-46E8-BAFE-0666E880380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EDE011-3139-8C85-443A-7A955D6B97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976312-D47D-3FAE-C3B2-16D3A1C8BD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EC992-9C31-45F4-92F6-4601C7D7AC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336022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4C0A6C-0285-ABD9-6470-18C3499252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9DC342-1F0F-A5B5-A36F-38A457451B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71060A-5C3D-5655-3C49-57F0685011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B5B1F-B0D1-46E8-BAFE-0666E880380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E5E175-C205-FE08-F6AB-096ACCFA7E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013C26-7E7B-8666-2624-CE071270A4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EC992-9C31-45F4-92F6-4601C7D7AC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710193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4C09BA-68A7-D0B4-2A71-7D60F9E71D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6C4594-3110-C0AB-6B84-B3A95ACBB7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9D2B48-8D9E-F362-4587-9FD255F2C5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B5B1F-B0D1-46E8-BAFE-0666E880380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9DAB2B-08D7-778C-3A74-F404E27770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0779A4-0A11-6282-AC54-811AE61353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EC992-9C31-45F4-92F6-4601C7D7AC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710684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E3EE33-D49E-FF64-6650-95A15B413A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BC5DA2-AE30-B9BD-B3C6-EA55E5EFF62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028C55-A90C-1D8E-2170-D0396D56748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2492F70-9F8D-8058-C6FB-49C1365413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B5B1F-B0D1-46E8-BAFE-0666E880380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89922EB-3F17-B6E1-89CC-B5BFA7BBE4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E911D0F-EC1F-F0C3-2B32-997E2C47A8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EC992-9C31-45F4-92F6-4601C7D7AC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707202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8FDE24-FEEE-28A4-18AE-0D952C6794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B14DC3-A281-25C6-7E10-14B4805F5F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967C6A9-0EE1-CA78-5109-50DA3738196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F76323B-DB39-B920-CAA9-A8B9E31659C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3AACAEE-78E1-2AF5-23E1-F8EB47248FB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B83CFCB-4E89-64D8-0D43-41BEE39614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B5B1F-B0D1-46E8-BAFE-0666E880380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52DAF66-AB37-A1A2-3AFA-10D49DD3F9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1FF860C-7542-79C6-A59A-650A1B57AB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EC992-9C31-45F4-92F6-4601C7D7AC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616342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C20DC1-8697-9D96-9012-3B11D7EA81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92BD353-A262-0DB2-0B2E-85DEF04013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B5B1F-B0D1-46E8-BAFE-0666E880380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866EB36-D811-6B7F-55BE-F2F5CBEF30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7F004CC-27C0-D59A-5A33-412EC10425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EC992-9C31-45F4-92F6-4601C7D7AC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319408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DAB54FE-9660-63B8-8E8F-5E05E91CEF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B5B1F-B0D1-46E8-BAFE-0666E880380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F2F56AA-8FD4-C570-BFC3-8EE82E15D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3F3D6D-0B90-F0A7-9716-DD106C208B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EC992-9C31-45F4-92F6-4601C7D7AC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81849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4C09BA-68A7-D0B4-2A71-7D60F9E71D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6C4594-3110-C0AB-6B84-B3A95ACBB7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9D2B48-8D9E-F362-4587-9FD255F2C5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B5B1F-B0D1-46E8-BAFE-0666E880380B}" type="datetimeFigureOut">
              <a:rPr lang="en-US" smtClean="0"/>
              <a:t>1/31/2026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9DAB2B-08D7-778C-3A74-F404E27770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0779A4-0A11-6282-AC54-811AE61353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EC992-9C31-45F4-92F6-4601C7D7AC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460095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852929-0591-EB5C-C839-BA5E79334F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A49D26-96C1-6BFA-C897-17A6A422A3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310084F-F32A-E69D-C472-425C4DB569B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BF758D4-F8DB-4E01-461B-AAA1F72BAA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B5B1F-B0D1-46E8-BAFE-0666E880380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1BD565-B17D-AA27-6EDC-DE614A569F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99404BC-EB6F-104A-7ACF-12C38EEB26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EC992-9C31-45F4-92F6-4601C7D7AC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773211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62DAF7-643A-A040-C380-399607F3B8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E952285-6437-819B-DCA5-999DB7B959C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45F46E1-80F7-78F3-8EAD-0E0E6532BD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CB9B0A2-BA19-5531-CC75-9905B33AE5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B5B1F-B0D1-46E8-BAFE-0666E880380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7B3934D-4D17-A9E2-FA5D-604893F1CD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B338C0-7F56-EDF1-5975-C284795342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EC992-9C31-45F4-92F6-4601C7D7AC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258305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4E0D97-6248-E905-DBF1-BF131AD6A9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F9EBFF9-C1B1-E293-0B32-BB98821346C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29D14E-B020-2B90-D5C8-BAF622697C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B5B1F-B0D1-46E8-BAFE-0666E880380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976E2C-CB0B-0181-2192-A1967C4152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EB3C64-3F65-BBD9-5AFD-E9EA91020D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EC992-9C31-45F4-92F6-4601C7D7AC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267345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4914495-B36F-3105-50DB-7AF622F5EF9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2574FBF-9A3C-F7E0-C75E-08C29202423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515C44-7702-F391-3CC9-200F1F74C2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B5B1F-B0D1-46E8-BAFE-0666E880380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C94D06-25CC-6AA0-B6C7-40F0D58539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A0B0F9-ED06-188F-0BD5-9915E9CB8D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EC992-9C31-45F4-92F6-4601C7D7AC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275401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FB9EFA-E031-4CA1-266B-A0B06F054FD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6E1C797-9511-A9AC-5B29-003D7151303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82579B-AB35-85B9-F370-02450F8E6D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B5B1F-B0D1-46E8-BAFE-0666E880380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EDE011-3139-8C85-443A-7A955D6B97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976312-D47D-3FAE-C3B2-16D3A1C8BD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EC992-9C31-45F4-92F6-4601C7D7AC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28324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4C0A6C-0285-ABD9-6470-18C3499252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9DC342-1F0F-A5B5-A36F-38A457451B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71060A-5C3D-5655-3C49-57F0685011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B5B1F-B0D1-46E8-BAFE-0666E880380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E5E175-C205-FE08-F6AB-096ACCFA7E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013C26-7E7B-8666-2624-CE071270A4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EC992-9C31-45F4-92F6-4601C7D7AC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703475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4C09BA-68A7-D0B4-2A71-7D60F9E71D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6C4594-3110-C0AB-6B84-B3A95ACBB7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9D2B48-8D9E-F362-4587-9FD255F2C5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B5B1F-B0D1-46E8-BAFE-0666E880380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9DAB2B-08D7-778C-3A74-F404E27770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0779A4-0A11-6282-AC54-811AE61353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EC992-9C31-45F4-92F6-4601C7D7AC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346558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E3EE33-D49E-FF64-6650-95A15B413A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BC5DA2-AE30-B9BD-B3C6-EA55E5EFF62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028C55-A90C-1D8E-2170-D0396D56748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2492F70-9F8D-8058-C6FB-49C1365413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B5B1F-B0D1-46E8-BAFE-0666E880380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89922EB-3F17-B6E1-89CC-B5BFA7BBE4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E911D0F-EC1F-F0C3-2B32-997E2C47A8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EC992-9C31-45F4-92F6-4601C7D7AC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281814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8FDE24-FEEE-28A4-18AE-0D952C6794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B14DC3-A281-25C6-7E10-14B4805F5F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967C6A9-0EE1-CA78-5109-50DA3738196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F76323B-DB39-B920-CAA9-A8B9E31659C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3AACAEE-78E1-2AF5-23E1-F8EB47248FB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B83CFCB-4E89-64D8-0D43-41BEE39614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B5B1F-B0D1-46E8-BAFE-0666E880380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52DAF66-AB37-A1A2-3AFA-10D49DD3F9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1FF860C-7542-79C6-A59A-650A1B57AB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EC992-9C31-45F4-92F6-4601C7D7AC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391298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C20DC1-8697-9D96-9012-3B11D7EA81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92BD353-A262-0DB2-0B2E-85DEF04013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B5B1F-B0D1-46E8-BAFE-0666E880380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866EB36-D811-6B7F-55BE-F2F5CBEF30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7F004CC-27C0-D59A-5A33-412EC10425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EC992-9C31-45F4-92F6-4601C7D7AC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5959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E3EE33-D49E-FF64-6650-95A15B413A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BC5DA2-AE30-B9BD-B3C6-EA55E5EFF62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028C55-A90C-1D8E-2170-D0396D56748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2492F70-9F8D-8058-C6FB-49C1365413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B5B1F-B0D1-46E8-BAFE-0666E880380B}" type="datetimeFigureOut">
              <a:rPr lang="en-US" smtClean="0"/>
              <a:t>1/31/2026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89922EB-3F17-B6E1-89CC-B5BFA7BBE4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E911D0F-EC1F-F0C3-2B32-997E2C47A8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EC992-9C31-45F4-92F6-4601C7D7AC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540027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DAB54FE-9660-63B8-8E8F-5E05E91CEF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B5B1F-B0D1-46E8-BAFE-0666E880380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F2F56AA-8FD4-C570-BFC3-8EE82E15D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3F3D6D-0B90-F0A7-9716-DD106C208B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EC992-9C31-45F4-92F6-4601C7D7AC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533801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852929-0591-EB5C-C839-BA5E79334F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A49D26-96C1-6BFA-C897-17A6A422A3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310084F-F32A-E69D-C472-425C4DB569B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BF758D4-F8DB-4E01-461B-AAA1F72BAA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B5B1F-B0D1-46E8-BAFE-0666E880380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1BD565-B17D-AA27-6EDC-DE614A569F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99404BC-EB6F-104A-7ACF-12C38EEB26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EC992-9C31-45F4-92F6-4601C7D7AC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203836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62DAF7-643A-A040-C380-399607F3B8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E952285-6437-819B-DCA5-999DB7B959C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45F46E1-80F7-78F3-8EAD-0E0E6532BD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CB9B0A2-BA19-5531-CC75-9905B33AE5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B5B1F-B0D1-46E8-BAFE-0666E880380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7B3934D-4D17-A9E2-FA5D-604893F1CD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B338C0-7F56-EDF1-5975-C284795342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EC992-9C31-45F4-92F6-4601C7D7AC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813645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4E0D97-6248-E905-DBF1-BF131AD6A9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F9EBFF9-C1B1-E293-0B32-BB98821346C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29D14E-B020-2B90-D5C8-BAF622697C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B5B1F-B0D1-46E8-BAFE-0666E880380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976E2C-CB0B-0181-2192-A1967C4152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EB3C64-3F65-BBD9-5AFD-E9EA91020D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EC992-9C31-45F4-92F6-4601C7D7AC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450269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4914495-B36F-3105-50DB-7AF622F5EF9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2574FBF-9A3C-F7E0-C75E-08C29202423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515C44-7702-F391-3CC9-200F1F74C2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B5B1F-B0D1-46E8-BAFE-0666E880380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C94D06-25CC-6AA0-B6C7-40F0D58539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A0B0F9-ED06-188F-0BD5-9915E9CB8D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EC992-9C31-45F4-92F6-4601C7D7AC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341423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FB9EFA-E031-4CA1-266B-A0B06F054FD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6E1C797-9511-A9AC-5B29-003D7151303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82579B-AB35-85B9-F370-02450F8E6D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B5B1F-B0D1-46E8-BAFE-0666E880380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EDE011-3139-8C85-443A-7A955D6B97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976312-D47D-3FAE-C3B2-16D3A1C8BD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EC992-9C31-45F4-92F6-4601C7D7AC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07386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4C0A6C-0285-ABD9-6470-18C3499252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9DC342-1F0F-A5B5-A36F-38A457451B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71060A-5C3D-5655-3C49-57F0685011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B5B1F-B0D1-46E8-BAFE-0666E880380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E5E175-C205-FE08-F6AB-096ACCFA7E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013C26-7E7B-8666-2624-CE071270A4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EC992-9C31-45F4-92F6-4601C7D7AC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718341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4C09BA-68A7-D0B4-2A71-7D60F9E71D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6C4594-3110-C0AB-6B84-B3A95ACBB7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9D2B48-8D9E-F362-4587-9FD255F2C5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B5B1F-B0D1-46E8-BAFE-0666E880380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9DAB2B-08D7-778C-3A74-F404E27770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0779A4-0A11-6282-AC54-811AE61353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EC992-9C31-45F4-92F6-4601C7D7AC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329662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E3EE33-D49E-FF64-6650-95A15B413A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BC5DA2-AE30-B9BD-B3C6-EA55E5EFF62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028C55-A90C-1D8E-2170-D0396D56748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2492F70-9F8D-8058-C6FB-49C1365413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B5B1F-B0D1-46E8-BAFE-0666E880380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89922EB-3F17-B6E1-89CC-B5BFA7BBE4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E911D0F-EC1F-F0C3-2B32-997E2C47A8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EC992-9C31-45F4-92F6-4601C7D7AC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682943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8FDE24-FEEE-28A4-18AE-0D952C6794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B14DC3-A281-25C6-7E10-14B4805F5F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967C6A9-0EE1-CA78-5109-50DA3738196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F76323B-DB39-B920-CAA9-A8B9E31659C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3AACAEE-78E1-2AF5-23E1-F8EB47248FB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B83CFCB-4E89-64D8-0D43-41BEE39614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B5B1F-B0D1-46E8-BAFE-0666E880380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52DAF66-AB37-A1A2-3AFA-10D49DD3F9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1FF860C-7542-79C6-A59A-650A1B57AB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EC992-9C31-45F4-92F6-4601C7D7AC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84432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8FDE24-FEEE-28A4-18AE-0D952C6794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B14DC3-A281-25C6-7E10-14B4805F5F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967C6A9-0EE1-CA78-5109-50DA3738196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F76323B-DB39-B920-CAA9-A8B9E31659C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3AACAEE-78E1-2AF5-23E1-F8EB47248FB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B83CFCB-4E89-64D8-0D43-41BEE39614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B5B1F-B0D1-46E8-BAFE-0666E880380B}" type="datetimeFigureOut">
              <a:rPr lang="en-US" smtClean="0"/>
              <a:t>1/31/2026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52DAF66-AB37-A1A2-3AFA-10D49DD3F9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1FF860C-7542-79C6-A59A-650A1B57AB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EC992-9C31-45F4-92F6-4601C7D7AC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824327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C20DC1-8697-9D96-9012-3B11D7EA81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92BD353-A262-0DB2-0B2E-85DEF04013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B5B1F-B0D1-46E8-BAFE-0666E880380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866EB36-D811-6B7F-55BE-F2F5CBEF30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7F004CC-27C0-D59A-5A33-412EC10425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EC992-9C31-45F4-92F6-4601C7D7AC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570031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DAB54FE-9660-63B8-8E8F-5E05E91CEF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B5B1F-B0D1-46E8-BAFE-0666E880380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F2F56AA-8FD4-C570-BFC3-8EE82E15D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3F3D6D-0B90-F0A7-9716-DD106C208B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EC992-9C31-45F4-92F6-4601C7D7AC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092940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852929-0591-EB5C-C839-BA5E79334F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A49D26-96C1-6BFA-C897-17A6A422A3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310084F-F32A-E69D-C472-425C4DB569B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BF758D4-F8DB-4E01-461B-AAA1F72BAA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B5B1F-B0D1-46E8-BAFE-0666E880380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1BD565-B17D-AA27-6EDC-DE614A569F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99404BC-EB6F-104A-7ACF-12C38EEB26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EC992-9C31-45F4-92F6-4601C7D7AC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521055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62DAF7-643A-A040-C380-399607F3B8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E952285-6437-819B-DCA5-999DB7B959C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45F46E1-80F7-78F3-8EAD-0E0E6532BD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CB9B0A2-BA19-5531-CC75-9905B33AE5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B5B1F-B0D1-46E8-BAFE-0666E880380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7B3934D-4D17-A9E2-FA5D-604893F1CD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B338C0-7F56-EDF1-5975-C284795342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EC992-9C31-45F4-92F6-4601C7D7AC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643897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4E0D97-6248-E905-DBF1-BF131AD6A9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F9EBFF9-C1B1-E293-0B32-BB98821346C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29D14E-B020-2B90-D5C8-BAF622697C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B5B1F-B0D1-46E8-BAFE-0666E880380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976E2C-CB0B-0181-2192-A1967C4152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EB3C64-3F65-BBD9-5AFD-E9EA91020D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EC992-9C31-45F4-92F6-4601C7D7AC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860198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4914495-B36F-3105-50DB-7AF622F5EF9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2574FBF-9A3C-F7E0-C75E-08C29202423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515C44-7702-F391-3CC9-200F1F74C2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B5B1F-B0D1-46E8-BAFE-0666E880380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C94D06-25CC-6AA0-B6C7-40F0D58539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A0B0F9-ED06-188F-0BD5-9915E9CB8D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EC992-9C31-45F4-92F6-4601C7D7AC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840562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FB9EFA-E031-4CA1-266B-A0B06F054FD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6E1C797-9511-A9AC-5B29-003D7151303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82579B-AB35-85B9-F370-02450F8E6D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B5B1F-B0D1-46E8-BAFE-0666E880380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EDE011-3139-8C85-443A-7A955D6B97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976312-D47D-3FAE-C3B2-16D3A1C8BD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EC992-9C31-45F4-92F6-4601C7D7AC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07386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4C0A6C-0285-ABD9-6470-18C3499252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9DC342-1F0F-A5B5-A36F-38A457451B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71060A-5C3D-5655-3C49-57F0685011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B5B1F-B0D1-46E8-BAFE-0666E880380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E5E175-C205-FE08-F6AB-096ACCFA7E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013C26-7E7B-8666-2624-CE071270A4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EC992-9C31-45F4-92F6-4601C7D7AC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718341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4C09BA-68A7-D0B4-2A71-7D60F9E71D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6C4594-3110-C0AB-6B84-B3A95ACBB7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9D2B48-8D9E-F362-4587-9FD255F2C5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B5B1F-B0D1-46E8-BAFE-0666E880380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9DAB2B-08D7-778C-3A74-F404E27770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0779A4-0A11-6282-AC54-811AE61353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EC992-9C31-45F4-92F6-4601C7D7AC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329662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E3EE33-D49E-FF64-6650-95A15B413A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BC5DA2-AE30-B9BD-B3C6-EA55E5EFF62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028C55-A90C-1D8E-2170-D0396D56748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2492F70-9F8D-8058-C6FB-49C1365413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B5B1F-B0D1-46E8-BAFE-0666E880380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89922EB-3F17-B6E1-89CC-B5BFA7BBE4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E911D0F-EC1F-F0C3-2B32-997E2C47A8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EC992-9C31-45F4-92F6-4601C7D7AC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68294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C20DC1-8697-9D96-9012-3B11D7EA81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92BD353-A262-0DB2-0B2E-85DEF04013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B5B1F-B0D1-46E8-BAFE-0666E880380B}" type="datetimeFigureOut">
              <a:rPr lang="en-US" smtClean="0"/>
              <a:t>1/31/2026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866EB36-D811-6B7F-55BE-F2F5CBEF30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7F004CC-27C0-D59A-5A33-412EC10425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EC992-9C31-45F4-92F6-4601C7D7AC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536130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8FDE24-FEEE-28A4-18AE-0D952C6794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B14DC3-A281-25C6-7E10-14B4805F5F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967C6A9-0EE1-CA78-5109-50DA3738196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F76323B-DB39-B920-CAA9-A8B9E31659C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3AACAEE-78E1-2AF5-23E1-F8EB47248FB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B83CFCB-4E89-64D8-0D43-41BEE39614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B5B1F-B0D1-46E8-BAFE-0666E880380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52DAF66-AB37-A1A2-3AFA-10D49DD3F9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1FF860C-7542-79C6-A59A-650A1B57AB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EC992-9C31-45F4-92F6-4601C7D7AC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844320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C20DC1-8697-9D96-9012-3B11D7EA81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92BD353-A262-0DB2-0B2E-85DEF04013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B5B1F-B0D1-46E8-BAFE-0666E880380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866EB36-D811-6B7F-55BE-F2F5CBEF30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7F004CC-27C0-D59A-5A33-412EC10425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EC992-9C31-45F4-92F6-4601C7D7AC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570031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DAB54FE-9660-63B8-8E8F-5E05E91CEF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B5B1F-B0D1-46E8-BAFE-0666E880380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F2F56AA-8FD4-C570-BFC3-8EE82E15D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3F3D6D-0B90-F0A7-9716-DD106C208B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EC992-9C31-45F4-92F6-4601C7D7AC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092940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852929-0591-EB5C-C839-BA5E79334F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A49D26-96C1-6BFA-C897-17A6A422A3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310084F-F32A-E69D-C472-425C4DB569B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BF758D4-F8DB-4E01-461B-AAA1F72BAA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B5B1F-B0D1-46E8-BAFE-0666E880380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1BD565-B17D-AA27-6EDC-DE614A569F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99404BC-EB6F-104A-7ACF-12C38EEB26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EC992-9C31-45F4-92F6-4601C7D7AC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521055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62DAF7-643A-A040-C380-399607F3B8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E952285-6437-819B-DCA5-999DB7B959C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45F46E1-80F7-78F3-8EAD-0E0E6532BD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CB9B0A2-BA19-5531-CC75-9905B33AE5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B5B1F-B0D1-46E8-BAFE-0666E880380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7B3934D-4D17-A9E2-FA5D-604893F1CD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B338C0-7F56-EDF1-5975-C284795342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EC992-9C31-45F4-92F6-4601C7D7AC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643897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4E0D97-6248-E905-DBF1-BF131AD6A9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F9EBFF9-C1B1-E293-0B32-BB98821346C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29D14E-B020-2B90-D5C8-BAF622697C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B5B1F-B0D1-46E8-BAFE-0666E880380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976E2C-CB0B-0181-2192-A1967C4152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EB3C64-3F65-BBD9-5AFD-E9EA91020D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EC992-9C31-45F4-92F6-4601C7D7AC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860198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4914495-B36F-3105-50DB-7AF622F5EF9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2574FBF-9A3C-F7E0-C75E-08C29202423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515C44-7702-F391-3CC9-200F1F74C2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B5B1F-B0D1-46E8-BAFE-0666E880380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C94D06-25CC-6AA0-B6C7-40F0D58539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A0B0F9-ED06-188F-0BD5-9915E9CB8D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EC992-9C31-45F4-92F6-4601C7D7AC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84056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DAB54FE-9660-63B8-8E8F-5E05E91CEF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B5B1F-B0D1-46E8-BAFE-0666E880380B}" type="datetimeFigureOut">
              <a:rPr lang="en-US" smtClean="0"/>
              <a:t>1/31/2026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F2F56AA-8FD4-C570-BFC3-8EE82E15D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3F3D6D-0B90-F0A7-9716-DD106C208B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EC992-9C31-45F4-92F6-4601C7D7AC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96565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852929-0591-EB5C-C839-BA5E79334F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A49D26-96C1-6BFA-C897-17A6A422A3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310084F-F32A-E69D-C472-425C4DB569B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BF758D4-F8DB-4E01-461B-AAA1F72BAA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B5B1F-B0D1-46E8-BAFE-0666E880380B}" type="datetimeFigureOut">
              <a:rPr lang="en-US" smtClean="0"/>
              <a:t>1/31/2026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1BD565-B17D-AA27-6EDC-DE614A569F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99404BC-EB6F-104A-7ACF-12C38EEB26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EC992-9C31-45F4-92F6-4601C7D7AC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06644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62DAF7-643A-A040-C380-399607F3B8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E952285-6437-819B-DCA5-999DB7B959C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45F46E1-80F7-78F3-8EAD-0E0E6532BD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CB9B0A2-BA19-5531-CC75-9905B33AE5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B5B1F-B0D1-46E8-BAFE-0666E880380B}" type="datetimeFigureOut">
              <a:rPr lang="en-US" smtClean="0"/>
              <a:t>1/31/2026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7B3934D-4D17-A9E2-FA5D-604893F1CD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B338C0-7F56-EDF1-5975-C284795342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EC992-9C31-45F4-92F6-4601C7D7AC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05326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472B3C2-8B6D-D4FB-02C5-2C4F1B693D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0FBFF0-81CF-B756-08A0-C349ACF548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01D528-8C3A-6460-A360-E0FC8E7176B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9B5B1F-B0D1-46E8-BAFE-0666E880380B}" type="datetimeFigureOut">
              <a:rPr lang="en-US" smtClean="0"/>
              <a:t>1/31/2026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688FB1-D6D8-4C9F-A28D-D674D930F8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849BAE-B829-529B-3266-32410D2BB24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AEC992-9C31-45F4-92F6-4601C7D7AC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48691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472B3C2-8B6D-D4FB-02C5-2C4F1B693D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0FBFF0-81CF-B756-08A0-C349ACF548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01D528-8C3A-6460-A360-E0FC8E7176B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9B5B1F-B0D1-46E8-BAFE-0666E880380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688FB1-D6D8-4C9F-A28D-D674D930F8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849BAE-B829-529B-3266-32410D2BB24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AEC992-9C31-45F4-92F6-4601C7D7AC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01435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472B3C2-8B6D-D4FB-02C5-2C4F1B693D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0FBFF0-81CF-B756-08A0-C349ACF548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01D528-8C3A-6460-A360-E0FC8E7176B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9B5B1F-B0D1-46E8-BAFE-0666E880380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688FB1-D6D8-4C9F-A28D-D674D930F8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849BAE-B829-529B-3266-32410D2BB24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AEC992-9C31-45F4-92F6-4601C7D7AC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80229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472B3C2-8B6D-D4FB-02C5-2C4F1B693D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0FBFF0-81CF-B756-08A0-C349ACF548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01D528-8C3A-6460-A360-E0FC8E7176B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9B5B1F-B0D1-46E8-BAFE-0666E880380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688FB1-D6D8-4C9F-A28D-D674D930F8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849BAE-B829-529B-3266-32410D2BB24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AEC992-9C31-45F4-92F6-4601C7D7AC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63476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472B3C2-8B6D-D4FB-02C5-2C4F1B693D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0FBFF0-81CF-B756-08A0-C349ACF548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01D528-8C3A-6460-A360-E0FC8E7176B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9B5B1F-B0D1-46E8-BAFE-0666E880380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688FB1-D6D8-4C9F-A28D-D674D930F8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849BAE-B829-529B-3266-32410D2BB24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AEC992-9C31-45F4-92F6-4601C7D7AC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86592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472B3C2-8B6D-D4FB-02C5-2C4F1B693D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0FBFF0-81CF-B756-08A0-C349ACF548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01D528-8C3A-6460-A360-E0FC8E7176B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9B5B1F-B0D1-46E8-BAFE-0666E880380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688FB1-D6D8-4C9F-A28D-D674D930F8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849BAE-B829-529B-3266-32410D2BB24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AEC992-9C31-45F4-92F6-4601C7D7AC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86592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2.jpeg"/><Relationship Id="rId7" Type="http://schemas.openxmlformats.org/officeDocument/2006/relationships/image" Target="../media/image25.jpe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24.png"/><Relationship Id="rId4" Type="http://schemas.openxmlformats.org/officeDocument/2006/relationships/image" Target="../media/image23.jpeg"/><Relationship Id="rId9" Type="http://schemas.microsoft.com/office/2007/relationships/hdphoto" Target="../media/hdphoto3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6.xml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5" Type="http://schemas.openxmlformats.org/officeDocument/2006/relationships/image" Target="../media/image19.png"/><Relationship Id="rId4" Type="http://schemas.openxmlformats.org/officeDocument/2006/relationships/image" Target="../media/image18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7.xml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5" Type="http://schemas.openxmlformats.org/officeDocument/2006/relationships/image" Target="../media/image19.png"/><Relationship Id="rId4" Type="http://schemas.openxmlformats.org/officeDocument/2006/relationships/image" Target="../media/image18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7.xml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5" Type="http://schemas.openxmlformats.org/officeDocument/2006/relationships/image" Target="../media/image19.png"/><Relationship Id="rId4" Type="http://schemas.openxmlformats.org/officeDocument/2006/relationships/image" Target="../media/image18.jp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33.png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10" Type="http://schemas.openxmlformats.org/officeDocument/2006/relationships/image" Target="../media/image11.svg"/><Relationship Id="rId4" Type="http://schemas.openxmlformats.org/officeDocument/2006/relationships/image" Target="../media/image5.svg"/><Relationship Id="rId9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3.png"/><Relationship Id="rId4" Type="http://schemas.openxmlformats.org/officeDocument/2006/relationships/image" Target="../media/image12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5" Type="http://schemas.openxmlformats.org/officeDocument/2006/relationships/image" Target="../media/image17.png"/><Relationship Id="rId4" Type="http://schemas.openxmlformats.org/officeDocument/2006/relationships/image" Target="../media/image16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5" Type="http://schemas.openxmlformats.org/officeDocument/2006/relationships/image" Target="../media/image17.png"/><Relationship Id="rId4" Type="http://schemas.openxmlformats.org/officeDocument/2006/relationships/image" Target="../media/image16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5" Type="http://schemas.openxmlformats.org/officeDocument/2006/relationships/image" Target="../media/image19.png"/><Relationship Id="rId4" Type="http://schemas.openxmlformats.org/officeDocument/2006/relationships/image" Target="../media/image1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5A23F86F-11B5-20C9-7290-128027026C1D}"/>
              </a:ext>
            </a:extLst>
          </p:cNvPr>
          <p:cNvSpPr txBox="1"/>
          <p:nvPr/>
        </p:nvSpPr>
        <p:spPr>
          <a:xfrm>
            <a:off x="3048000" y="651709"/>
            <a:ext cx="6096000" cy="7730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UBND PHƯỜNG</a:t>
            </a:r>
            <a:r>
              <a:rPr lang="vi-VN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LONG BIÊN</a:t>
            </a:r>
            <a:endParaRPr lang="en-U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vi-VN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TRƯỜNG MẦM NON 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THẠCH CẦU</a:t>
            </a:r>
            <a:endParaRPr lang="en-U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88B8F902-5E61-FAE4-0DB0-3EBD20AF5C8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97918605"/>
              </p:ext>
            </p:extLst>
          </p:nvPr>
        </p:nvGraphicFramePr>
        <p:xfrm>
          <a:off x="2359025" y="3721798"/>
          <a:ext cx="7918450" cy="1850962"/>
        </p:xfrm>
        <a:graphic>
          <a:graphicData uri="http://schemas.openxmlformats.org/drawingml/2006/table">
            <a:tbl>
              <a:tblPr firstRow="1" firstCol="1" bandRow="1"/>
              <a:tblGrid>
                <a:gridCol w="2509682">
                  <a:extLst>
                    <a:ext uri="{9D8B030D-6E8A-4147-A177-3AD203B41FA5}">
                      <a16:colId xmlns:a16="http://schemas.microsoft.com/office/drawing/2014/main" val="1652505453"/>
                    </a:ext>
                  </a:extLst>
                </a:gridCol>
                <a:gridCol w="5408768">
                  <a:extLst>
                    <a:ext uri="{9D8B030D-6E8A-4147-A177-3AD203B41FA5}">
                      <a16:colId xmlns:a16="http://schemas.microsoft.com/office/drawing/2014/main" val="7233407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457200"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vi-VN" sz="2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Đề tài       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457200"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vi-VN" sz="2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Lứa tuổi   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457200"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vi-VN" sz="2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Giáo viên 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vi-VN" sz="2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vi-VN" sz="2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: Sắp xếp theo quy tắc 3 đối tượng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vi-VN" sz="2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: Mẫu giáo </a:t>
                      </a: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Lớn</a:t>
                      </a:r>
                      <a:r>
                        <a:rPr lang="vi-VN" sz="2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 </a:t>
                      </a:r>
                      <a:r>
                        <a:rPr lang="vi-VN" sz="2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6</a:t>
                      </a:r>
                      <a:r>
                        <a:rPr lang="vi-VN" sz="2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tuổi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vi-VN" sz="2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Nguyễn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Thị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Kim Chi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93009982"/>
                  </a:ext>
                </a:extLst>
              </a:tr>
            </a:tbl>
          </a:graphicData>
        </a:graphic>
      </p:graphicFrame>
      <p:sp>
        <p:nvSpPr>
          <p:cNvPr id="12" name="Rectangle 11">
            <a:extLst>
              <a:ext uri="{FF2B5EF4-FFF2-40B4-BE49-F238E27FC236}">
                <a16:creationId xmlns:a16="http://schemas.microsoft.com/office/drawing/2014/main" id="{A5CF7E15-B246-1C40-2320-EC28D34D58EA}"/>
              </a:ext>
            </a:extLst>
          </p:cNvPr>
          <p:cNvSpPr/>
          <p:nvPr/>
        </p:nvSpPr>
        <p:spPr>
          <a:xfrm>
            <a:off x="3534721" y="2952594"/>
            <a:ext cx="5122556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>
                <a:ln/>
                <a:solidFill>
                  <a:schemeClr val="accent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 QUEN VỚI TOÁN</a:t>
            </a:r>
            <a:endParaRPr lang="en-US" sz="3600" b="1" cap="none" spc="0">
              <a:ln/>
              <a:solidFill>
                <a:schemeClr val="accent4"/>
              </a:solidFill>
              <a:effectLst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7F8EA70-E875-4EA6-924A-ADD5CBADB2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7076" y="1547614"/>
            <a:ext cx="1800225" cy="10606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26227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BCA9DF-FA89-9F7B-07F1-653D7FD278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4DCF1B-36D5-1493-0FAB-BED0706B5F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D994BFF-D492-9574-B08F-09BA89B3C5B9}"/>
              </a:ext>
            </a:extLst>
          </p:cNvPr>
          <p:cNvSpPr/>
          <p:nvPr/>
        </p:nvSpPr>
        <p:spPr>
          <a:xfrm>
            <a:off x="3451686" y="2431634"/>
            <a:ext cx="5288628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b="1" cap="none" spc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VỀ NHÓM</a:t>
            </a:r>
          </a:p>
        </p:txBody>
      </p:sp>
    </p:spTree>
    <p:extLst>
      <p:ext uri="{BB962C8B-B14F-4D97-AF65-F5344CB8AC3E}">
        <p14:creationId xmlns:p14="http://schemas.microsoft.com/office/powerpoint/2010/main" val="38490834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EBE367C-76C7-D2BD-CDAB-C2234E230B1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910" y="2248679"/>
            <a:ext cx="2121272" cy="202204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D1EC7199-CC21-BEB0-38B8-AB6A543DD026}"/>
              </a:ext>
            </a:extLst>
          </p:cNvPr>
          <p:cNvGrpSpPr/>
          <p:nvPr/>
        </p:nvGrpSpPr>
        <p:grpSpPr>
          <a:xfrm>
            <a:off x="4665306" y="2248679"/>
            <a:ext cx="1866649" cy="2022040"/>
            <a:chOff x="6543336" y="2090438"/>
            <a:chExt cx="3328424" cy="3046455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6922346F-F850-4E16-8D30-5319BEF1AB7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43336" y="2090438"/>
              <a:ext cx="3206795" cy="3046455"/>
            </a:xfrm>
            <a:prstGeom prst="rect">
              <a:avLst/>
            </a:prstGeom>
          </p:spPr>
        </p:pic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84E90517-01E7-59E0-5C7E-528456EA072A}"/>
                </a:ext>
              </a:extLst>
            </p:cNvPr>
            <p:cNvSpPr/>
            <p:nvPr/>
          </p:nvSpPr>
          <p:spPr>
            <a:xfrm>
              <a:off x="6922830" y="2279821"/>
              <a:ext cx="2672406" cy="2672406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67DF68D0-5A12-C684-C3ED-64486C50437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9855" b="100000" l="9957" r="89827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30847" y="2293593"/>
              <a:ext cx="3040913" cy="2270812"/>
            </a:xfrm>
            <a:prstGeom prst="rect">
              <a:avLst/>
            </a:prstGeom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4C94DB7E-F055-0DA8-A70D-4A4D8EE8359E}"/>
              </a:ext>
            </a:extLst>
          </p:cNvPr>
          <p:cNvGrpSpPr/>
          <p:nvPr/>
        </p:nvGrpSpPr>
        <p:grpSpPr>
          <a:xfrm>
            <a:off x="2676566" y="2248679"/>
            <a:ext cx="1988740" cy="2022040"/>
            <a:chOff x="3336541" y="1905772"/>
            <a:chExt cx="3206795" cy="3046455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6C92993F-2EB8-D0AC-00A0-F9267602335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36541" y="1905772"/>
              <a:ext cx="3206795" cy="3046455"/>
            </a:xfrm>
            <a:prstGeom prst="rect">
              <a:avLst/>
            </a:prstGeom>
          </p:spPr>
        </p:pic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315AECCB-E7A3-791E-76BE-B2E0B5BB9D62}"/>
                </a:ext>
              </a:extLst>
            </p:cNvPr>
            <p:cNvSpPr/>
            <p:nvPr/>
          </p:nvSpPr>
          <p:spPr>
            <a:xfrm>
              <a:off x="3681182" y="2092796"/>
              <a:ext cx="2672406" cy="2672406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CFDAF8E3-7C1B-C380-501B-62E4F473D6D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100000" l="9695" r="89751">
                          <a14:foregroundMark x1="21607" y1="61421" x2="13850" y2="96954"/>
                          <a14:foregroundMark x1="47922" y1="27919" x2="57064" y2="77157"/>
                          <a14:foregroundMark x1="43490" y1="18274" x2="49307" y2="25888"/>
                          <a14:foregroundMark x1="60388" y1="17259" x2="57618" y2="36041"/>
                          <a14:foregroundMark x1="78947" y1="55838" x2="81717" y2="8984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99791" y="2279821"/>
              <a:ext cx="2215165" cy="2172118"/>
            </a:xfrm>
            <a:prstGeom prst="rect">
              <a:avLst/>
            </a:prstGeom>
          </p:spPr>
        </p:pic>
      </p:grpSp>
      <p:pic>
        <p:nvPicPr>
          <p:cNvPr id="24" name="Picture 23">
            <a:extLst>
              <a:ext uri="{FF2B5EF4-FFF2-40B4-BE49-F238E27FC236}">
                <a16:creationId xmlns:a16="http://schemas.microsoft.com/office/drawing/2014/main" id="{C3790889-86BD-D922-2499-BC5F6F42EB8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1955" y="2372813"/>
            <a:ext cx="1902809" cy="1773769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6C765C06-1638-0AE8-D7FC-4F691B963B4B}"/>
              </a:ext>
            </a:extLst>
          </p:cNvPr>
          <p:cNvGrpSpPr/>
          <p:nvPr/>
        </p:nvGrpSpPr>
        <p:grpSpPr>
          <a:xfrm>
            <a:off x="10181540" y="2248678"/>
            <a:ext cx="1889899" cy="1795688"/>
            <a:chOff x="6543336" y="2090438"/>
            <a:chExt cx="3328424" cy="3046455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E2D8F014-E879-9A9A-C506-78450C520AF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43336" y="2090438"/>
              <a:ext cx="3206795" cy="3046455"/>
            </a:xfrm>
            <a:prstGeom prst="rect">
              <a:avLst/>
            </a:prstGeom>
          </p:spPr>
        </p:pic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D1FBDAFF-5580-B2D7-EE5D-35624BDF68B3}"/>
                </a:ext>
              </a:extLst>
            </p:cNvPr>
            <p:cNvSpPr/>
            <p:nvPr/>
          </p:nvSpPr>
          <p:spPr>
            <a:xfrm>
              <a:off x="6922830" y="2279821"/>
              <a:ext cx="2672406" cy="2672406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07F01006-E17B-4C31-0151-0A677FC839B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9855" b="100000" l="9957" r="89827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30847" y="2293593"/>
              <a:ext cx="3040913" cy="2270812"/>
            </a:xfrm>
            <a:prstGeom prst="rect">
              <a:avLst/>
            </a:prstGeom>
          </p:spPr>
        </p:pic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01160AD1-E49C-1D18-F202-999D05243720}"/>
              </a:ext>
            </a:extLst>
          </p:cNvPr>
          <p:cNvGrpSpPr/>
          <p:nvPr/>
        </p:nvGrpSpPr>
        <p:grpSpPr>
          <a:xfrm>
            <a:off x="8434765" y="2248678"/>
            <a:ext cx="1910025" cy="1795687"/>
            <a:chOff x="3336541" y="1905772"/>
            <a:chExt cx="3206795" cy="3046455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386D8E68-E7DB-088B-D2B9-03619690C31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36541" y="1905772"/>
              <a:ext cx="3206795" cy="3046455"/>
            </a:xfrm>
            <a:prstGeom prst="rect">
              <a:avLst/>
            </a:prstGeom>
          </p:spPr>
        </p:pic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940D6371-5C26-8798-228B-4236A328333B}"/>
                </a:ext>
              </a:extLst>
            </p:cNvPr>
            <p:cNvSpPr/>
            <p:nvPr/>
          </p:nvSpPr>
          <p:spPr>
            <a:xfrm>
              <a:off x="3681182" y="2092796"/>
              <a:ext cx="2672406" cy="2672406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16E6D468-2E2B-BC2F-57CA-1F8F6F9630C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100000" l="9695" r="89751">
                          <a14:foregroundMark x1="21607" y1="61421" x2="13850" y2="96954"/>
                          <a14:foregroundMark x1="47922" y1="27919" x2="57064" y2="77157"/>
                          <a14:foregroundMark x1="43490" y1="18274" x2="49307" y2="25888"/>
                          <a14:foregroundMark x1="60388" y1="17259" x2="57618" y2="36041"/>
                          <a14:foregroundMark x1="78947" y1="55838" x2="81717" y2="8984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99791" y="2279821"/>
              <a:ext cx="2215165" cy="217211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627801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A1D0E9F-864A-67CA-2FF3-187309DBF5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4552" y="696157"/>
            <a:ext cx="7382896" cy="4304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4123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1A80C9E-9044-E005-2675-F58D16CE92A3}"/>
              </a:ext>
            </a:extLst>
          </p:cNvPr>
          <p:cNvSpPr txBox="1"/>
          <p:nvPr/>
        </p:nvSpPr>
        <p:spPr>
          <a:xfrm>
            <a:off x="466467" y="1859339"/>
            <a:ext cx="11433089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600" b="1" i="1" dirty="0">
                <a:solidFill>
                  <a:srgbClr val="000000"/>
                </a:solidFill>
                <a:latin typeface="K22 Timbuctu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Bé làm quen với </a:t>
            </a:r>
          </a:p>
          <a:p>
            <a:pPr algn="ctr"/>
            <a:r>
              <a:rPr lang="en-US" sz="6600" b="1" i="1" dirty="0">
                <a:solidFill>
                  <a:srgbClr val="000000"/>
                </a:solidFill>
                <a:latin typeface="K22 Timbuctu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sắp xếp theo quy tắc 3</a:t>
            </a:r>
          </a:p>
          <a:p>
            <a:pPr algn="ctr"/>
            <a:r>
              <a:rPr lang="en-US" sz="6600" b="1" i="1" dirty="0">
                <a:solidFill>
                  <a:srgbClr val="000000"/>
                </a:solidFill>
                <a:latin typeface="K22 Timbuctu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đối tượng.</a:t>
            </a:r>
            <a:endParaRPr lang="en-US" sz="6600" dirty="0">
              <a:solidFill>
                <a:prstClr val="black"/>
              </a:solidFill>
              <a:latin typeface="K22 Timbuctu" panose="02000000000000000000" pitchFamily="2" charset="0"/>
            </a:endParaRPr>
          </a:p>
        </p:txBody>
      </p:sp>
      <p:pic>
        <p:nvPicPr>
          <p:cNvPr id="2" name="Clap clap sound - percusión corporal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159.6528" end="131433.1093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32872" y="439967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8838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1A80C9E-9044-E005-2675-F58D16CE92A3}"/>
              </a:ext>
            </a:extLst>
          </p:cNvPr>
          <p:cNvSpPr txBox="1"/>
          <p:nvPr/>
        </p:nvSpPr>
        <p:spPr>
          <a:xfrm>
            <a:off x="466467" y="1859339"/>
            <a:ext cx="11433089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600" b="1" i="1" dirty="0">
                <a:solidFill>
                  <a:srgbClr val="000000"/>
                </a:solidFill>
                <a:latin typeface="K22 Timbuctu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Bé làm quen với </a:t>
            </a:r>
          </a:p>
          <a:p>
            <a:pPr algn="ctr"/>
            <a:r>
              <a:rPr lang="en-US" sz="6600" b="1" i="1" dirty="0">
                <a:solidFill>
                  <a:srgbClr val="000000"/>
                </a:solidFill>
                <a:latin typeface="K22 Timbuctu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sắp xếp theo quy tắc 3</a:t>
            </a:r>
          </a:p>
          <a:p>
            <a:pPr algn="ctr"/>
            <a:r>
              <a:rPr lang="en-US" sz="6600" b="1" i="1" dirty="0">
                <a:solidFill>
                  <a:srgbClr val="000000"/>
                </a:solidFill>
                <a:latin typeface="K22 Timbuctu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đối tượng.</a:t>
            </a:r>
            <a:endParaRPr lang="en-US" sz="6600" dirty="0">
              <a:solidFill>
                <a:prstClr val="black"/>
              </a:solidFill>
              <a:latin typeface="K22 Timbuctu" panose="02000000000000000000" pitchFamily="2" charset="0"/>
            </a:endParaRPr>
          </a:p>
        </p:txBody>
      </p:sp>
      <p:pic>
        <p:nvPicPr>
          <p:cNvPr id="2" name="Clap clap sound - percusión corporal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159.6528" end="131433.1093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32872" y="439967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8838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1A80C9E-9044-E005-2675-F58D16CE92A3}"/>
              </a:ext>
            </a:extLst>
          </p:cNvPr>
          <p:cNvSpPr txBox="1"/>
          <p:nvPr/>
        </p:nvSpPr>
        <p:spPr>
          <a:xfrm>
            <a:off x="466467" y="1859339"/>
            <a:ext cx="11433089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600" b="1" i="1" dirty="0">
                <a:solidFill>
                  <a:srgbClr val="000000"/>
                </a:solidFill>
                <a:latin typeface="K22 Timbuctu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Bé làm quen với </a:t>
            </a:r>
          </a:p>
          <a:p>
            <a:pPr algn="ctr"/>
            <a:r>
              <a:rPr lang="en-US" sz="6600" b="1" i="1" dirty="0">
                <a:solidFill>
                  <a:srgbClr val="000000"/>
                </a:solidFill>
                <a:latin typeface="K22 Timbuctu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sắp xếp theo quy tắc 3</a:t>
            </a:r>
          </a:p>
          <a:p>
            <a:pPr algn="ctr"/>
            <a:r>
              <a:rPr lang="en-US" sz="6600" b="1" i="1" dirty="0">
                <a:solidFill>
                  <a:srgbClr val="000000"/>
                </a:solidFill>
                <a:latin typeface="K22 Timbuctu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đối tượng.</a:t>
            </a:r>
            <a:endParaRPr lang="en-US" sz="6600" dirty="0">
              <a:solidFill>
                <a:prstClr val="black"/>
              </a:solidFill>
              <a:latin typeface="K22 Timbuctu" panose="02000000000000000000" pitchFamily="2" charset="0"/>
            </a:endParaRPr>
          </a:p>
        </p:txBody>
      </p:sp>
      <p:pic>
        <p:nvPicPr>
          <p:cNvPr id="2" name="Clap clap sound - percusión corporal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159.6528" end="131433.1093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32872" y="439967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2565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6DBF9CA-9DA8-57CD-9514-CEBA2B456E5D}"/>
              </a:ext>
            </a:extLst>
          </p:cNvPr>
          <p:cNvSpPr txBox="1"/>
          <p:nvPr/>
        </p:nvSpPr>
        <p:spPr>
          <a:xfrm>
            <a:off x="2124075" y="1859340"/>
            <a:ext cx="860107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-NL" sz="4800" b="1" i="1" dirty="0">
                <a:solidFill>
                  <a:schemeClr val="bg1"/>
                </a:solidFill>
                <a:effectLst/>
                <a:latin typeface="UTM Azuki" panose="02040603050506020204" pitchFamily="18" charset="0"/>
                <a:ea typeface="Times New Roman" panose="02020603050405020304" pitchFamily="18" charset="0"/>
              </a:rPr>
              <a:t>Trò chơi </a:t>
            </a:r>
          </a:p>
          <a:p>
            <a:pPr algn="ctr"/>
            <a:r>
              <a:rPr lang="nl-NL" sz="4800" b="1" i="1" dirty="0">
                <a:solidFill>
                  <a:schemeClr val="bg1"/>
                </a:solidFill>
                <a:effectLst/>
                <a:latin typeface="UTM Azuki" panose="02040603050506020204" pitchFamily="18" charset="0"/>
                <a:ea typeface="Times New Roman" panose="02020603050405020304" pitchFamily="18" charset="0"/>
              </a:rPr>
              <a:t>Tạo dàn nhạc cụ theo mẫu</a:t>
            </a:r>
            <a:endParaRPr lang="en-US" sz="4800" dirty="0">
              <a:solidFill>
                <a:schemeClr val="bg1"/>
              </a:solidFill>
              <a:effectLst/>
              <a:latin typeface="UTM Azuki" panose="020406030505060202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25609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E305FEC-A4AB-66C1-E4FA-6E74E861C076}"/>
              </a:ext>
            </a:extLst>
          </p:cNvPr>
          <p:cNvSpPr/>
          <p:nvPr/>
        </p:nvSpPr>
        <p:spPr>
          <a:xfrm>
            <a:off x="0" y="2302971"/>
            <a:ext cx="12101804" cy="2905125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a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6C03B92-CEF5-A07C-CC3C-023488A8BF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45068"/>
            <a:ext cx="2099388" cy="196466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11A5162-2219-354C-1FC0-3FC134FAD88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9348" y="2885055"/>
            <a:ext cx="2005234" cy="196466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C13A550-D06D-1D62-AEBD-EC47039B668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6781" y="2885055"/>
            <a:ext cx="1882722" cy="188469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6C03B92-CEF5-A07C-CC3C-023488A8BF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9647" y="2831594"/>
            <a:ext cx="1838654" cy="1926316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11A5162-2219-354C-1FC0-3FC134FAD88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8929" y="2947946"/>
            <a:ext cx="1796789" cy="18218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C13A550-D06D-1D62-AEBD-EC47039B668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7685" y="2935808"/>
            <a:ext cx="1681482" cy="174095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</p:pic>
      <p:sp>
        <p:nvSpPr>
          <p:cNvPr id="2" name="TextBox 1"/>
          <p:cNvSpPr txBox="1"/>
          <p:nvPr/>
        </p:nvSpPr>
        <p:spPr>
          <a:xfrm>
            <a:off x="419877" y="620683"/>
            <a:ext cx="1408075" cy="46166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Nhóm 1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9386" y="119609"/>
            <a:ext cx="2080725" cy="208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9967901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E305FEC-A4AB-66C1-E4FA-6E74E861C076}"/>
              </a:ext>
            </a:extLst>
          </p:cNvPr>
          <p:cNvSpPr/>
          <p:nvPr/>
        </p:nvSpPr>
        <p:spPr>
          <a:xfrm>
            <a:off x="-1" y="1756827"/>
            <a:ext cx="12191999" cy="2905125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6C03B92-CEF5-A07C-CC3C-023488A8BF0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7916" y="2394749"/>
            <a:ext cx="2063661" cy="162927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11A5162-2219-354C-1FC0-3FC134FAD88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951648">
            <a:off x="2740896" y="2009525"/>
            <a:ext cx="1024907" cy="224215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6C03B92-CEF5-A07C-CC3C-023488A8BF0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95998" y="2525378"/>
            <a:ext cx="2063661" cy="162927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11A5162-2219-354C-1FC0-3FC134FAD88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951648">
            <a:off x="8678978" y="2140154"/>
            <a:ext cx="1024907" cy="224215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C13A550-D06D-1D62-AEBD-EC47039B668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963321" y="2451790"/>
            <a:ext cx="2182727" cy="161888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C13A550-D06D-1D62-AEBD-EC47039B668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13028" y="2321161"/>
            <a:ext cx="2182727" cy="161888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25352" y="548073"/>
            <a:ext cx="1408075" cy="46166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Nhóm 2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6122" y="12001"/>
            <a:ext cx="1744825" cy="174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3231062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E305FEC-A4AB-66C1-E4FA-6E74E861C076}"/>
              </a:ext>
            </a:extLst>
          </p:cNvPr>
          <p:cNvSpPr/>
          <p:nvPr/>
        </p:nvSpPr>
        <p:spPr>
          <a:xfrm>
            <a:off x="0" y="1748865"/>
            <a:ext cx="12192000" cy="2905125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6C03B92-CEF5-A07C-CC3C-023488A8BF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636" y="2826303"/>
            <a:ext cx="1826549" cy="152673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11A5162-2219-354C-1FC0-3FC134FAD88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30365" y="2826303"/>
            <a:ext cx="1845903" cy="148226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C13A550-D06D-1D62-AEBD-EC47039B668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0455" y="2700200"/>
            <a:ext cx="1619670" cy="145032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11A5162-2219-354C-1FC0-3FC134FAD88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31368" y="2699395"/>
            <a:ext cx="1845903" cy="148226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6C03B92-CEF5-A07C-CC3C-023488A8BF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29204" y="2677158"/>
            <a:ext cx="1826549" cy="152673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C13A550-D06D-1D62-AEBD-EC47039B668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9534" y="2715362"/>
            <a:ext cx="1619670" cy="1450324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521110" y="548073"/>
            <a:ext cx="1408075" cy="46166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Nhóm 3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8048" y="45781"/>
            <a:ext cx="1703084" cy="17030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486162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BF3CFE8C-FDE9-CB5F-0384-FCD15BCA344C}"/>
              </a:ext>
            </a:extLst>
          </p:cNvPr>
          <p:cNvGrpSpPr/>
          <p:nvPr/>
        </p:nvGrpSpPr>
        <p:grpSpPr>
          <a:xfrm>
            <a:off x="8128001" y="209550"/>
            <a:ext cx="3940002" cy="632691"/>
            <a:chOff x="8128001" y="209550"/>
            <a:chExt cx="3940002" cy="632691"/>
          </a:xfrm>
        </p:grpSpPr>
        <p:sp>
          <p:nvSpPr>
            <p:cNvPr id="5" name="矩形: 圆角 1">
              <a:extLst>
                <a:ext uri="{FF2B5EF4-FFF2-40B4-BE49-F238E27FC236}">
                  <a16:creationId xmlns:a16="http://schemas.microsoft.com/office/drawing/2014/main" id="{8A99BD09-8D75-B94B-8683-FEBD3B3A17EC}"/>
                </a:ext>
              </a:extLst>
            </p:cNvPr>
            <p:cNvSpPr/>
            <p:nvPr/>
          </p:nvSpPr>
          <p:spPr>
            <a:xfrm>
              <a:off x="8128001" y="209550"/>
              <a:ext cx="3940002" cy="621723"/>
            </a:xfrm>
            <a:prstGeom prst="roundRect">
              <a:avLst>
                <a:gd name="adj" fmla="val 49350"/>
              </a:avLst>
            </a:prstGeom>
            <a:solidFill>
              <a:srgbClr val="005C2A"/>
            </a:solidFill>
            <a:ln w="25400" cap="flat" cmpd="sng" algn="ctr">
              <a:solidFill>
                <a:srgbClr val="005C2A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lsie" panose="02000000000000000000" charset="0"/>
                <a:ea typeface="Elsie" panose="02000000000000000000" charset="0"/>
                <a:cs typeface="+mn-cs"/>
                <a:sym typeface="Elsie" panose="02000000000000000000" charset="0"/>
              </a:endParaRPr>
            </a:p>
          </p:txBody>
        </p:sp>
        <p:pic>
          <p:nvPicPr>
            <p:cNvPr id="7" name="Graphic 6" descr="Mathematics">
              <a:extLst>
                <a:ext uri="{FF2B5EF4-FFF2-40B4-BE49-F238E27FC236}">
                  <a16:creationId xmlns:a16="http://schemas.microsoft.com/office/drawing/2014/main" id="{D7444BC0-33BF-400C-872A-719837F3CF0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8280400" y="209550"/>
              <a:ext cx="632691" cy="632691"/>
            </a:xfrm>
            <a:prstGeom prst="rect">
              <a:avLst/>
            </a:prstGeom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7B18BCD4-C13F-0F53-BC05-5DB659ED0FCC}"/>
                </a:ext>
              </a:extLst>
            </p:cNvPr>
            <p:cNvSpPr txBox="1"/>
            <p:nvPr/>
          </p:nvSpPr>
          <p:spPr>
            <a:xfrm>
              <a:off x="8913091" y="261870"/>
              <a:ext cx="307968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chemeClr val="bg1"/>
                  </a:solidFill>
                  <a:latin typeface="Shopee Display" pitchFamily="2" charset="0"/>
                </a:rPr>
                <a:t>MỤC ĐÍCH YÊU CẦU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12298133-E2EA-102B-BFCA-9216CC1B6CDE}"/>
              </a:ext>
            </a:extLst>
          </p:cNvPr>
          <p:cNvGrpSpPr/>
          <p:nvPr/>
        </p:nvGrpSpPr>
        <p:grpSpPr>
          <a:xfrm>
            <a:off x="1723047" y="1773386"/>
            <a:ext cx="2340950" cy="4451927"/>
            <a:chOff x="1898541" y="2096655"/>
            <a:chExt cx="2340950" cy="4451927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6C5874F8-7342-E6A5-4EA0-8E33CECA682A}"/>
                </a:ext>
              </a:extLst>
            </p:cNvPr>
            <p:cNvGrpSpPr/>
            <p:nvPr/>
          </p:nvGrpSpPr>
          <p:grpSpPr>
            <a:xfrm>
              <a:off x="1921164" y="2096655"/>
              <a:ext cx="2318327" cy="4451927"/>
              <a:chOff x="1893455" y="2096655"/>
              <a:chExt cx="2318327" cy="4451927"/>
            </a:xfrm>
          </p:grpSpPr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2AEE6709-258C-CA2A-452D-E0999E46FE7E}"/>
                  </a:ext>
                </a:extLst>
              </p:cNvPr>
              <p:cNvSpPr/>
              <p:nvPr/>
            </p:nvSpPr>
            <p:spPr>
              <a:xfrm>
                <a:off x="1897605" y="2096655"/>
                <a:ext cx="2310027" cy="914400"/>
              </a:xfrm>
              <a:custGeom>
                <a:avLst/>
                <a:gdLst>
                  <a:gd name="connsiteX0" fmla="*/ 456131 w 2310027"/>
                  <a:gd name="connsiteY0" fmla="*/ 0 h 905165"/>
                  <a:gd name="connsiteX1" fmla="*/ 1853896 w 2310027"/>
                  <a:gd name="connsiteY1" fmla="*/ 0 h 905165"/>
                  <a:gd name="connsiteX2" fmla="*/ 2304826 w 2310027"/>
                  <a:gd name="connsiteY2" fmla="*/ 367518 h 905165"/>
                  <a:gd name="connsiteX3" fmla="*/ 2310027 w 2310027"/>
                  <a:gd name="connsiteY3" fmla="*/ 419115 h 905165"/>
                  <a:gd name="connsiteX4" fmla="*/ 2280877 w 2310027"/>
                  <a:gd name="connsiteY4" fmla="*/ 455184 h 905165"/>
                  <a:gd name="connsiteX5" fmla="*/ 1155013 w 2310027"/>
                  <a:gd name="connsiteY5" fmla="*/ 905165 h 905165"/>
                  <a:gd name="connsiteX6" fmla="*/ 29149 w 2310027"/>
                  <a:gd name="connsiteY6" fmla="*/ 455184 h 905165"/>
                  <a:gd name="connsiteX7" fmla="*/ 0 w 2310027"/>
                  <a:gd name="connsiteY7" fmla="*/ 419116 h 905165"/>
                  <a:gd name="connsiteX8" fmla="*/ 5201 w 2310027"/>
                  <a:gd name="connsiteY8" fmla="*/ 367518 h 905165"/>
                  <a:gd name="connsiteX9" fmla="*/ 456131 w 2310027"/>
                  <a:gd name="connsiteY9" fmla="*/ 0 h 9051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310027" h="905165">
                    <a:moveTo>
                      <a:pt x="456131" y="0"/>
                    </a:moveTo>
                    <a:lnTo>
                      <a:pt x="1853896" y="0"/>
                    </a:lnTo>
                    <a:cubicBezTo>
                      <a:pt x="2076326" y="0"/>
                      <a:pt x="2261906" y="157776"/>
                      <a:pt x="2304826" y="367518"/>
                    </a:cubicBezTo>
                    <a:lnTo>
                      <a:pt x="2310027" y="419115"/>
                    </a:lnTo>
                    <a:lnTo>
                      <a:pt x="2280877" y="455184"/>
                    </a:lnTo>
                    <a:cubicBezTo>
                      <a:pt x="2036880" y="726670"/>
                      <a:pt x="1623677" y="905165"/>
                      <a:pt x="1155013" y="905165"/>
                    </a:cubicBezTo>
                    <a:cubicBezTo>
                      <a:pt x="686349" y="905165"/>
                      <a:pt x="273146" y="726670"/>
                      <a:pt x="29149" y="455184"/>
                    </a:cubicBezTo>
                    <a:lnTo>
                      <a:pt x="0" y="419116"/>
                    </a:lnTo>
                    <a:lnTo>
                      <a:pt x="5201" y="367518"/>
                    </a:lnTo>
                    <a:cubicBezTo>
                      <a:pt x="48121" y="157776"/>
                      <a:pt x="233701" y="0"/>
                      <a:pt x="456131" y="0"/>
                    </a:cubicBezTo>
                    <a:close/>
                  </a:path>
                </a:pathLst>
              </a:custGeom>
              <a:solidFill>
                <a:srgbClr val="005C2A"/>
              </a:solidFill>
              <a:ln w="38100">
                <a:solidFill>
                  <a:srgbClr val="005C2A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id="{8D952055-7F70-31CA-E4C2-222DFD1D6967}"/>
                  </a:ext>
                </a:extLst>
              </p:cNvPr>
              <p:cNvSpPr/>
              <p:nvPr/>
            </p:nvSpPr>
            <p:spPr>
              <a:xfrm>
                <a:off x="1893455" y="2515769"/>
                <a:ext cx="2318327" cy="4032813"/>
              </a:xfrm>
              <a:custGeom>
                <a:avLst/>
                <a:gdLst>
                  <a:gd name="connsiteX0" fmla="*/ 2314177 w 2318327"/>
                  <a:gd name="connsiteY0" fmla="*/ 0 h 3635648"/>
                  <a:gd name="connsiteX1" fmla="*/ 2318327 w 2318327"/>
                  <a:gd name="connsiteY1" fmla="*/ 41166 h 3635648"/>
                  <a:gd name="connsiteX2" fmla="*/ 2318327 w 2318327"/>
                  <a:gd name="connsiteY2" fmla="*/ 3175367 h 3635648"/>
                  <a:gd name="connsiteX3" fmla="*/ 1858046 w 2318327"/>
                  <a:gd name="connsiteY3" fmla="*/ 3635648 h 3635648"/>
                  <a:gd name="connsiteX4" fmla="*/ 460281 w 2318327"/>
                  <a:gd name="connsiteY4" fmla="*/ 3635648 h 3635648"/>
                  <a:gd name="connsiteX5" fmla="*/ 0 w 2318327"/>
                  <a:gd name="connsiteY5" fmla="*/ 3175367 h 3635648"/>
                  <a:gd name="connsiteX6" fmla="*/ 0 w 2318327"/>
                  <a:gd name="connsiteY6" fmla="*/ 41166 h 3635648"/>
                  <a:gd name="connsiteX7" fmla="*/ 4150 w 2318327"/>
                  <a:gd name="connsiteY7" fmla="*/ 1 h 3635648"/>
                  <a:gd name="connsiteX8" fmla="*/ 33299 w 2318327"/>
                  <a:gd name="connsiteY8" fmla="*/ 36069 h 3635648"/>
                  <a:gd name="connsiteX9" fmla="*/ 1159163 w 2318327"/>
                  <a:gd name="connsiteY9" fmla="*/ 486050 h 3635648"/>
                  <a:gd name="connsiteX10" fmla="*/ 2285027 w 2318327"/>
                  <a:gd name="connsiteY10" fmla="*/ 36069 h 3635648"/>
                  <a:gd name="connsiteX11" fmla="*/ 2314177 w 2318327"/>
                  <a:gd name="connsiteY11" fmla="*/ 0 h 36356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318327" h="3635648">
                    <a:moveTo>
                      <a:pt x="2314177" y="0"/>
                    </a:moveTo>
                    <a:lnTo>
                      <a:pt x="2318327" y="41166"/>
                    </a:lnTo>
                    <a:lnTo>
                      <a:pt x="2318327" y="3175367"/>
                    </a:lnTo>
                    <a:cubicBezTo>
                      <a:pt x="2318327" y="3429573"/>
                      <a:pt x="2112252" y="3635648"/>
                      <a:pt x="1858046" y="3635648"/>
                    </a:cubicBezTo>
                    <a:lnTo>
                      <a:pt x="460281" y="3635648"/>
                    </a:lnTo>
                    <a:cubicBezTo>
                      <a:pt x="206075" y="3635648"/>
                      <a:pt x="0" y="3429573"/>
                      <a:pt x="0" y="3175367"/>
                    </a:cubicBezTo>
                    <a:lnTo>
                      <a:pt x="0" y="41166"/>
                    </a:lnTo>
                    <a:lnTo>
                      <a:pt x="4150" y="1"/>
                    </a:lnTo>
                    <a:lnTo>
                      <a:pt x="33299" y="36069"/>
                    </a:lnTo>
                    <a:cubicBezTo>
                      <a:pt x="277296" y="307555"/>
                      <a:pt x="690499" y="486050"/>
                      <a:pt x="1159163" y="486050"/>
                    </a:cubicBezTo>
                    <a:cubicBezTo>
                      <a:pt x="1627827" y="486050"/>
                      <a:pt x="2041030" y="307555"/>
                      <a:pt x="2285027" y="36069"/>
                    </a:cubicBezTo>
                    <a:lnTo>
                      <a:pt x="2314177" y="0"/>
                    </a:lnTo>
                    <a:close/>
                  </a:path>
                </a:pathLst>
              </a:custGeom>
              <a:solidFill>
                <a:schemeClr val="bg1"/>
              </a:solidFill>
              <a:ln w="38100">
                <a:solidFill>
                  <a:srgbClr val="005C2A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</p:grpSp>
        <p:pic>
          <p:nvPicPr>
            <p:cNvPr id="17" name="Graphic 16" descr="Books on shelf">
              <a:extLst>
                <a:ext uri="{FF2B5EF4-FFF2-40B4-BE49-F238E27FC236}">
                  <a16:creationId xmlns:a16="http://schemas.microsoft.com/office/drawing/2014/main" id="{E8FD3479-FDB4-021F-6744-4C64F6CD79D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2623127" y="2096655"/>
              <a:ext cx="914400" cy="914400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369CE6A1-4F4F-E116-1FD3-1FC8F061E03F}"/>
                </a:ext>
              </a:extLst>
            </p:cNvPr>
            <p:cNvSpPr txBox="1"/>
            <p:nvPr/>
          </p:nvSpPr>
          <p:spPr>
            <a:xfrm>
              <a:off x="1898541" y="3518901"/>
              <a:ext cx="2318327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>
                  <a:solidFill>
                    <a:srgbClr val="005C2A"/>
                  </a:solidFill>
                  <a:latin typeface="Shopee Display" pitchFamily="2" charset="0"/>
                </a:rPr>
                <a:t>Trẻ</a:t>
              </a:r>
              <a:r>
                <a:rPr lang="en-US" sz="2400" b="1" dirty="0">
                  <a:solidFill>
                    <a:srgbClr val="005C2A"/>
                  </a:solidFill>
                  <a:latin typeface="Shopee Display" pitchFamily="2" charset="0"/>
                </a:rPr>
                <a:t> </a:t>
              </a:r>
              <a:r>
                <a:rPr lang="en-US" sz="2400" b="1" dirty="0" err="1">
                  <a:solidFill>
                    <a:srgbClr val="005C2A"/>
                  </a:solidFill>
                  <a:latin typeface="Shopee Display" pitchFamily="2" charset="0"/>
                </a:rPr>
                <a:t>biết</a:t>
              </a:r>
              <a:r>
                <a:rPr lang="en-US" sz="2400" b="1" dirty="0">
                  <a:solidFill>
                    <a:srgbClr val="005C2A"/>
                  </a:solidFill>
                  <a:latin typeface="Shopee Display" pitchFamily="2" charset="0"/>
                </a:rPr>
                <a:t> </a:t>
              </a:r>
              <a:r>
                <a:rPr lang="en-US" sz="2400" b="1" dirty="0" err="1">
                  <a:solidFill>
                    <a:srgbClr val="005C2A"/>
                  </a:solidFill>
                  <a:latin typeface="Shopee Display" pitchFamily="2" charset="0"/>
                </a:rPr>
                <a:t>đếm</a:t>
              </a:r>
              <a:r>
                <a:rPr lang="en-US" sz="2400" b="1" dirty="0">
                  <a:solidFill>
                    <a:srgbClr val="005C2A"/>
                  </a:solidFill>
                  <a:latin typeface="Shopee Display" pitchFamily="2" charset="0"/>
                </a:rPr>
                <a:t> </a:t>
              </a:r>
              <a:r>
                <a:rPr lang="en-US" sz="2400" b="1" dirty="0" err="1">
                  <a:solidFill>
                    <a:srgbClr val="005C2A"/>
                  </a:solidFill>
                  <a:latin typeface="Shopee Display" pitchFamily="2" charset="0"/>
                </a:rPr>
                <a:t>sắp</a:t>
              </a:r>
              <a:r>
                <a:rPr lang="en-US" sz="2400" b="1" dirty="0">
                  <a:solidFill>
                    <a:srgbClr val="005C2A"/>
                  </a:solidFill>
                  <a:latin typeface="Shopee Display" pitchFamily="2" charset="0"/>
                </a:rPr>
                <a:t> </a:t>
              </a:r>
              <a:r>
                <a:rPr lang="en-US" sz="2400" b="1" dirty="0" err="1">
                  <a:solidFill>
                    <a:srgbClr val="005C2A"/>
                  </a:solidFill>
                  <a:latin typeface="Shopee Display" pitchFamily="2" charset="0"/>
                </a:rPr>
                <a:t>xếp</a:t>
              </a:r>
              <a:r>
                <a:rPr lang="en-US" sz="2400" b="1" dirty="0">
                  <a:solidFill>
                    <a:srgbClr val="005C2A"/>
                  </a:solidFill>
                  <a:latin typeface="Shopee Display" pitchFamily="2" charset="0"/>
                </a:rPr>
                <a:t> </a:t>
              </a:r>
              <a:r>
                <a:rPr lang="en-US" sz="2400" b="1" dirty="0" err="1">
                  <a:solidFill>
                    <a:srgbClr val="005C2A"/>
                  </a:solidFill>
                  <a:latin typeface="Shopee Display" pitchFamily="2" charset="0"/>
                </a:rPr>
                <a:t>quy</a:t>
              </a:r>
              <a:r>
                <a:rPr lang="en-US" sz="2400" b="1" dirty="0">
                  <a:solidFill>
                    <a:srgbClr val="005C2A"/>
                  </a:solidFill>
                  <a:latin typeface="Shopee Display" pitchFamily="2" charset="0"/>
                </a:rPr>
                <a:t> </a:t>
              </a:r>
              <a:r>
                <a:rPr lang="en-US" sz="2400" b="1" dirty="0" err="1">
                  <a:solidFill>
                    <a:srgbClr val="005C2A"/>
                  </a:solidFill>
                  <a:latin typeface="Shopee Display" pitchFamily="2" charset="0"/>
                </a:rPr>
                <a:t>tắc</a:t>
              </a:r>
              <a:r>
                <a:rPr lang="en-US" sz="2400" b="1" dirty="0">
                  <a:solidFill>
                    <a:srgbClr val="005C2A"/>
                  </a:solidFill>
                  <a:latin typeface="Shopee Display" pitchFamily="2" charset="0"/>
                </a:rPr>
                <a:t> 3 </a:t>
              </a:r>
              <a:r>
                <a:rPr lang="en-US" sz="2400" b="1" dirty="0" err="1">
                  <a:solidFill>
                    <a:srgbClr val="005C2A"/>
                  </a:solidFill>
                  <a:latin typeface="Shopee Display" pitchFamily="2" charset="0"/>
                </a:rPr>
                <a:t>đối</a:t>
              </a:r>
              <a:r>
                <a:rPr lang="en-US" sz="2400" b="1" dirty="0">
                  <a:solidFill>
                    <a:srgbClr val="005C2A"/>
                  </a:solidFill>
                  <a:latin typeface="Shopee Display" pitchFamily="2" charset="0"/>
                </a:rPr>
                <a:t> </a:t>
              </a:r>
              <a:r>
                <a:rPr lang="en-US" sz="2400" b="1" dirty="0" err="1">
                  <a:solidFill>
                    <a:srgbClr val="005C2A"/>
                  </a:solidFill>
                  <a:latin typeface="Shopee Display" pitchFamily="2" charset="0"/>
                </a:rPr>
                <a:t>tượng</a:t>
              </a:r>
              <a:endParaRPr lang="en-US" sz="2400" b="1" dirty="0">
                <a:solidFill>
                  <a:srgbClr val="005C2A"/>
                </a:solidFill>
                <a:latin typeface="Shopee Display" pitchFamily="2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86CCF4F5-5F50-BFEE-2FA4-0773EFA21B81}"/>
                </a:ext>
              </a:extLst>
            </p:cNvPr>
            <p:cNvSpPr txBox="1"/>
            <p:nvPr/>
          </p:nvSpPr>
          <p:spPr>
            <a:xfrm>
              <a:off x="2199316" y="3029528"/>
              <a:ext cx="176202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  <a:latin typeface="Shopee Display" pitchFamily="2" charset="0"/>
                </a:rPr>
                <a:t>KIẾN THỨC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1B265B6B-62D8-6822-266A-1A2DF4136868}"/>
              </a:ext>
            </a:extLst>
          </p:cNvPr>
          <p:cNvGrpSpPr/>
          <p:nvPr/>
        </p:nvGrpSpPr>
        <p:grpSpPr>
          <a:xfrm>
            <a:off x="4877265" y="1754913"/>
            <a:ext cx="2340950" cy="4469234"/>
            <a:chOff x="1898541" y="2096655"/>
            <a:chExt cx="2340950" cy="4469234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C1E6BFDB-836E-4676-E2EF-1E1721FCE479}"/>
                </a:ext>
              </a:extLst>
            </p:cNvPr>
            <p:cNvGrpSpPr/>
            <p:nvPr/>
          </p:nvGrpSpPr>
          <p:grpSpPr>
            <a:xfrm>
              <a:off x="1921164" y="2096655"/>
              <a:ext cx="2318327" cy="4469234"/>
              <a:chOff x="1893455" y="2096655"/>
              <a:chExt cx="2318327" cy="4469234"/>
            </a:xfrm>
          </p:grpSpPr>
          <p:sp>
            <p:nvSpPr>
              <p:cNvPr id="26" name="Freeform: Shape 25">
                <a:extLst>
                  <a:ext uri="{FF2B5EF4-FFF2-40B4-BE49-F238E27FC236}">
                    <a16:creationId xmlns:a16="http://schemas.microsoft.com/office/drawing/2014/main" id="{028DAB0E-E4CD-852B-7C34-12EB1092ADAE}"/>
                  </a:ext>
                </a:extLst>
              </p:cNvPr>
              <p:cNvSpPr/>
              <p:nvPr/>
            </p:nvSpPr>
            <p:spPr>
              <a:xfrm>
                <a:off x="1897605" y="2096655"/>
                <a:ext cx="2310027" cy="932873"/>
              </a:xfrm>
              <a:custGeom>
                <a:avLst/>
                <a:gdLst>
                  <a:gd name="connsiteX0" fmla="*/ 456131 w 2310027"/>
                  <a:gd name="connsiteY0" fmla="*/ 0 h 905165"/>
                  <a:gd name="connsiteX1" fmla="*/ 1853896 w 2310027"/>
                  <a:gd name="connsiteY1" fmla="*/ 0 h 905165"/>
                  <a:gd name="connsiteX2" fmla="*/ 2304826 w 2310027"/>
                  <a:gd name="connsiteY2" fmla="*/ 367518 h 905165"/>
                  <a:gd name="connsiteX3" fmla="*/ 2310027 w 2310027"/>
                  <a:gd name="connsiteY3" fmla="*/ 419115 h 905165"/>
                  <a:gd name="connsiteX4" fmla="*/ 2280877 w 2310027"/>
                  <a:gd name="connsiteY4" fmla="*/ 455184 h 905165"/>
                  <a:gd name="connsiteX5" fmla="*/ 1155013 w 2310027"/>
                  <a:gd name="connsiteY5" fmla="*/ 905165 h 905165"/>
                  <a:gd name="connsiteX6" fmla="*/ 29149 w 2310027"/>
                  <a:gd name="connsiteY6" fmla="*/ 455184 h 905165"/>
                  <a:gd name="connsiteX7" fmla="*/ 0 w 2310027"/>
                  <a:gd name="connsiteY7" fmla="*/ 419116 h 905165"/>
                  <a:gd name="connsiteX8" fmla="*/ 5201 w 2310027"/>
                  <a:gd name="connsiteY8" fmla="*/ 367518 h 905165"/>
                  <a:gd name="connsiteX9" fmla="*/ 456131 w 2310027"/>
                  <a:gd name="connsiteY9" fmla="*/ 0 h 9051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310027" h="905165">
                    <a:moveTo>
                      <a:pt x="456131" y="0"/>
                    </a:moveTo>
                    <a:lnTo>
                      <a:pt x="1853896" y="0"/>
                    </a:lnTo>
                    <a:cubicBezTo>
                      <a:pt x="2076326" y="0"/>
                      <a:pt x="2261906" y="157776"/>
                      <a:pt x="2304826" y="367518"/>
                    </a:cubicBezTo>
                    <a:lnTo>
                      <a:pt x="2310027" y="419115"/>
                    </a:lnTo>
                    <a:lnTo>
                      <a:pt x="2280877" y="455184"/>
                    </a:lnTo>
                    <a:cubicBezTo>
                      <a:pt x="2036880" y="726670"/>
                      <a:pt x="1623677" y="905165"/>
                      <a:pt x="1155013" y="905165"/>
                    </a:cubicBezTo>
                    <a:cubicBezTo>
                      <a:pt x="686349" y="905165"/>
                      <a:pt x="273146" y="726670"/>
                      <a:pt x="29149" y="455184"/>
                    </a:cubicBezTo>
                    <a:lnTo>
                      <a:pt x="0" y="419116"/>
                    </a:lnTo>
                    <a:lnTo>
                      <a:pt x="5201" y="367518"/>
                    </a:lnTo>
                    <a:cubicBezTo>
                      <a:pt x="48121" y="157776"/>
                      <a:pt x="233701" y="0"/>
                      <a:pt x="456131" y="0"/>
                    </a:cubicBezTo>
                    <a:close/>
                  </a:path>
                </a:pathLst>
              </a:custGeom>
              <a:solidFill>
                <a:srgbClr val="005C2A"/>
              </a:solidFill>
              <a:ln w="38100">
                <a:solidFill>
                  <a:srgbClr val="005C2A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DB072FEB-290A-5474-A5F7-3101CEA61BBB}"/>
                  </a:ext>
                </a:extLst>
              </p:cNvPr>
              <p:cNvSpPr/>
              <p:nvPr/>
            </p:nvSpPr>
            <p:spPr>
              <a:xfrm>
                <a:off x="1893455" y="2515769"/>
                <a:ext cx="2318327" cy="4050120"/>
              </a:xfrm>
              <a:custGeom>
                <a:avLst/>
                <a:gdLst>
                  <a:gd name="connsiteX0" fmla="*/ 2314177 w 2318327"/>
                  <a:gd name="connsiteY0" fmla="*/ 0 h 3635648"/>
                  <a:gd name="connsiteX1" fmla="*/ 2318327 w 2318327"/>
                  <a:gd name="connsiteY1" fmla="*/ 41166 h 3635648"/>
                  <a:gd name="connsiteX2" fmla="*/ 2318327 w 2318327"/>
                  <a:gd name="connsiteY2" fmla="*/ 3175367 h 3635648"/>
                  <a:gd name="connsiteX3" fmla="*/ 1858046 w 2318327"/>
                  <a:gd name="connsiteY3" fmla="*/ 3635648 h 3635648"/>
                  <a:gd name="connsiteX4" fmla="*/ 460281 w 2318327"/>
                  <a:gd name="connsiteY4" fmla="*/ 3635648 h 3635648"/>
                  <a:gd name="connsiteX5" fmla="*/ 0 w 2318327"/>
                  <a:gd name="connsiteY5" fmla="*/ 3175367 h 3635648"/>
                  <a:gd name="connsiteX6" fmla="*/ 0 w 2318327"/>
                  <a:gd name="connsiteY6" fmla="*/ 41166 h 3635648"/>
                  <a:gd name="connsiteX7" fmla="*/ 4150 w 2318327"/>
                  <a:gd name="connsiteY7" fmla="*/ 1 h 3635648"/>
                  <a:gd name="connsiteX8" fmla="*/ 33299 w 2318327"/>
                  <a:gd name="connsiteY8" fmla="*/ 36069 h 3635648"/>
                  <a:gd name="connsiteX9" fmla="*/ 1159163 w 2318327"/>
                  <a:gd name="connsiteY9" fmla="*/ 486050 h 3635648"/>
                  <a:gd name="connsiteX10" fmla="*/ 2285027 w 2318327"/>
                  <a:gd name="connsiteY10" fmla="*/ 36069 h 3635648"/>
                  <a:gd name="connsiteX11" fmla="*/ 2314177 w 2318327"/>
                  <a:gd name="connsiteY11" fmla="*/ 0 h 36356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318327" h="3635648">
                    <a:moveTo>
                      <a:pt x="2314177" y="0"/>
                    </a:moveTo>
                    <a:lnTo>
                      <a:pt x="2318327" y="41166"/>
                    </a:lnTo>
                    <a:lnTo>
                      <a:pt x="2318327" y="3175367"/>
                    </a:lnTo>
                    <a:cubicBezTo>
                      <a:pt x="2318327" y="3429573"/>
                      <a:pt x="2112252" y="3635648"/>
                      <a:pt x="1858046" y="3635648"/>
                    </a:cubicBezTo>
                    <a:lnTo>
                      <a:pt x="460281" y="3635648"/>
                    </a:lnTo>
                    <a:cubicBezTo>
                      <a:pt x="206075" y="3635648"/>
                      <a:pt x="0" y="3429573"/>
                      <a:pt x="0" y="3175367"/>
                    </a:cubicBezTo>
                    <a:lnTo>
                      <a:pt x="0" y="41166"/>
                    </a:lnTo>
                    <a:lnTo>
                      <a:pt x="4150" y="1"/>
                    </a:lnTo>
                    <a:lnTo>
                      <a:pt x="33299" y="36069"/>
                    </a:lnTo>
                    <a:cubicBezTo>
                      <a:pt x="277296" y="307555"/>
                      <a:pt x="690499" y="486050"/>
                      <a:pt x="1159163" y="486050"/>
                    </a:cubicBezTo>
                    <a:cubicBezTo>
                      <a:pt x="1627827" y="486050"/>
                      <a:pt x="2041030" y="307555"/>
                      <a:pt x="2285027" y="36069"/>
                    </a:cubicBezTo>
                    <a:lnTo>
                      <a:pt x="2314177" y="0"/>
                    </a:lnTo>
                    <a:close/>
                  </a:path>
                </a:pathLst>
              </a:custGeom>
              <a:solidFill>
                <a:schemeClr val="bg1"/>
              </a:solidFill>
              <a:ln w="38100">
                <a:solidFill>
                  <a:srgbClr val="005C2A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</p:grpSp>
        <p:pic>
          <p:nvPicPr>
            <p:cNvPr id="23" name="Graphic 22" descr="Ruler">
              <a:extLst>
                <a:ext uri="{FF2B5EF4-FFF2-40B4-BE49-F238E27FC236}">
                  <a16:creationId xmlns:a16="http://schemas.microsoft.com/office/drawing/2014/main" id="{7444E4BC-B825-524B-D641-14F85A196A0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/>
          </p:blipFill>
          <p:spPr>
            <a:xfrm>
              <a:off x="2623127" y="2096655"/>
              <a:ext cx="914400" cy="914400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A8E95BDD-45E4-5390-F664-5D2C66CBD71E}"/>
                </a:ext>
              </a:extLst>
            </p:cNvPr>
            <p:cNvSpPr txBox="1"/>
            <p:nvPr/>
          </p:nvSpPr>
          <p:spPr>
            <a:xfrm>
              <a:off x="1898541" y="3518901"/>
              <a:ext cx="2318327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>
                  <a:solidFill>
                    <a:srgbClr val="005C2A"/>
                  </a:solidFill>
                  <a:latin typeface="Shopee Display" pitchFamily="2" charset="0"/>
                </a:rPr>
                <a:t>Có</a:t>
              </a:r>
              <a:r>
                <a:rPr lang="en-US" sz="2400" b="1" dirty="0">
                  <a:solidFill>
                    <a:srgbClr val="005C2A"/>
                  </a:solidFill>
                  <a:latin typeface="Shopee Display" pitchFamily="2" charset="0"/>
                </a:rPr>
                <a:t> </a:t>
              </a:r>
              <a:r>
                <a:rPr lang="en-US" sz="2400" b="1" dirty="0" err="1">
                  <a:solidFill>
                    <a:srgbClr val="005C2A"/>
                  </a:solidFill>
                  <a:latin typeface="Shopee Display" pitchFamily="2" charset="0"/>
                </a:rPr>
                <a:t>kỹ</a:t>
              </a:r>
              <a:r>
                <a:rPr lang="en-US" sz="2400" b="1" dirty="0">
                  <a:solidFill>
                    <a:srgbClr val="005C2A"/>
                  </a:solidFill>
                  <a:latin typeface="Shopee Display" pitchFamily="2" charset="0"/>
                </a:rPr>
                <a:t> </a:t>
              </a:r>
              <a:r>
                <a:rPr lang="en-US" sz="2400" b="1" dirty="0" err="1">
                  <a:solidFill>
                    <a:srgbClr val="005C2A"/>
                  </a:solidFill>
                  <a:latin typeface="Shopee Display" pitchFamily="2" charset="0"/>
                </a:rPr>
                <a:t>năng</a:t>
              </a:r>
              <a:r>
                <a:rPr lang="en-US" sz="2400" b="1" dirty="0">
                  <a:solidFill>
                    <a:srgbClr val="005C2A"/>
                  </a:solidFill>
                  <a:latin typeface="Shopee Display" pitchFamily="2" charset="0"/>
                </a:rPr>
                <a:t> </a:t>
              </a:r>
              <a:r>
                <a:rPr lang="en-US" sz="2400" b="1" dirty="0" err="1">
                  <a:solidFill>
                    <a:srgbClr val="005C2A"/>
                  </a:solidFill>
                  <a:latin typeface="Shopee Display" pitchFamily="2" charset="0"/>
                </a:rPr>
                <a:t>xếp</a:t>
              </a:r>
              <a:r>
                <a:rPr lang="en-US" sz="2400" b="1" dirty="0">
                  <a:solidFill>
                    <a:srgbClr val="005C2A"/>
                  </a:solidFill>
                  <a:latin typeface="Shopee Display" pitchFamily="2" charset="0"/>
                </a:rPr>
                <a:t> </a:t>
              </a:r>
              <a:r>
                <a:rPr lang="en-US" sz="2400" b="1" dirty="0" err="1">
                  <a:solidFill>
                    <a:srgbClr val="005C2A"/>
                  </a:solidFill>
                  <a:latin typeface="Shopee Display" pitchFamily="2" charset="0"/>
                </a:rPr>
                <a:t>tương</a:t>
              </a:r>
              <a:r>
                <a:rPr lang="en-US" sz="2400" b="1" dirty="0">
                  <a:solidFill>
                    <a:srgbClr val="005C2A"/>
                  </a:solidFill>
                  <a:latin typeface="Shopee Display" pitchFamily="2" charset="0"/>
                </a:rPr>
                <a:t> </a:t>
              </a:r>
              <a:r>
                <a:rPr lang="en-US" sz="2400" b="1" dirty="0" err="1">
                  <a:solidFill>
                    <a:srgbClr val="005C2A"/>
                  </a:solidFill>
                  <a:latin typeface="Shopee Display" pitchFamily="2" charset="0"/>
                </a:rPr>
                <a:t>ứng</a:t>
              </a:r>
              <a:r>
                <a:rPr lang="en-US" sz="2400" b="1" dirty="0">
                  <a:solidFill>
                    <a:srgbClr val="005C2A"/>
                  </a:solidFill>
                  <a:latin typeface="Shopee Display" pitchFamily="2" charset="0"/>
                </a:rPr>
                <a:t>; </a:t>
              </a:r>
              <a:r>
                <a:rPr lang="en-US" sz="2400" b="1" dirty="0" err="1">
                  <a:solidFill>
                    <a:srgbClr val="005C2A"/>
                  </a:solidFill>
                  <a:latin typeface="Shopee Display" pitchFamily="2" charset="0"/>
                </a:rPr>
                <a:t>Diễn</a:t>
              </a:r>
              <a:r>
                <a:rPr lang="en-US" sz="2400" b="1" dirty="0">
                  <a:solidFill>
                    <a:srgbClr val="005C2A"/>
                  </a:solidFill>
                  <a:latin typeface="Shopee Display" pitchFamily="2" charset="0"/>
                </a:rPr>
                <a:t> </a:t>
              </a:r>
              <a:r>
                <a:rPr lang="en-US" sz="2400" b="1" dirty="0" err="1">
                  <a:solidFill>
                    <a:srgbClr val="005C2A"/>
                  </a:solidFill>
                  <a:latin typeface="Shopee Display" pitchFamily="2" charset="0"/>
                </a:rPr>
                <a:t>đạt</a:t>
              </a:r>
              <a:r>
                <a:rPr lang="en-US" sz="2400" b="1" dirty="0">
                  <a:solidFill>
                    <a:srgbClr val="005C2A"/>
                  </a:solidFill>
                  <a:latin typeface="Shopee Display" pitchFamily="2" charset="0"/>
                </a:rPr>
                <a:t> </a:t>
              </a:r>
              <a:r>
                <a:rPr lang="en-US" sz="2400" b="1" dirty="0" err="1">
                  <a:solidFill>
                    <a:srgbClr val="005C2A"/>
                  </a:solidFill>
                  <a:latin typeface="Shopee Display" pitchFamily="2" charset="0"/>
                </a:rPr>
                <a:t>được</a:t>
              </a:r>
              <a:r>
                <a:rPr lang="en-US" sz="2400" b="1" dirty="0">
                  <a:solidFill>
                    <a:srgbClr val="005C2A"/>
                  </a:solidFill>
                  <a:latin typeface="Shopee Display" pitchFamily="2" charset="0"/>
                </a:rPr>
                <a:t> </a:t>
              </a:r>
              <a:r>
                <a:rPr lang="en-US" sz="2400" b="1" dirty="0" err="1">
                  <a:solidFill>
                    <a:srgbClr val="005C2A"/>
                  </a:solidFill>
                  <a:latin typeface="Shopee Display" pitchFamily="2" charset="0"/>
                </a:rPr>
                <a:t>kết</a:t>
              </a:r>
              <a:r>
                <a:rPr lang="en-US" sz="2400" b="1" dirty="0">
                  <a:solidFill>
                    <a:srgbClr val="005C2A"/>
                  </a:solidFill>
                  <a:latin typeface="Shopee Display" pitchFamily="2" charset="0"/>
                </a:rPr>
                <a:t> </a:t>
              </a:r>
              <a:r>
                <a:rPr lang="en-US" sz="2400" b="1" dirty="0" err="1">
                  <a:solidFill>
                    <a:srgbClr val="005C2A"/>
                  </a:solidFill>
                  <a:latin typeface="Shopee Display" pitchFamily="2" charset="0"/>
                </a:rPr>
                <a:t>quả</a:t>
              </a:r>
              <a:endParaRPr lang="en-US" sz="2400" b="1" dirty="0">
                <a:solidFill>
                  <a:srgbClr val="005C2A"/>
                </a:solidFill>
                <a:latin typeface="Shopee Display" pitchFamily="2" charset="0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365613B9-0E85-B29A-E5B7-CD62BB46496C}"/>
                </a:ext>
              </a:extLst>
            </p:cNvPr>
            <p:cNvSpPr txBox="1"/>
            <p:nvPr/>
          </p:nvSpPr>
          <p:spPr>
            <a:xfrm>
              <a:off x="2290689" y="3029528"/>
              <a:ext cx="157927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  <a:latin typeface="Shopee Display" pitchFamily="2" charset="0"/>
                </a:rPr>
                <a:t>KỸ NĂNG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EEF6DDC6-1450-26BA-E68B-C78F86ABB2CF}"/>
              </a:ext>
            </a:extLst>
          </p:cNvPr>
          <p:cNvGrpSpPr/>
          <p:nvPr/>
        </p:nvGrpSpPr>
        <p:grpSpPr>
          <a:xfrm>
            <a:off x="8031483" y="1671786"/>
            <a:ext cx="2340950" cy="4552360"/>
            <a:chOff x="1898541" y="2096655"/>
            <a:chExt cx="2340950" cy="4552360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D4468335-3E09-7186-E97C-5C0C403F7165}"/>
                </a:ext>
              </a:extLst>
            </p:cNvPr>
            <p:cNvGrpSpPr/>
            <p:nvPr/>
          </p:nvGrpSpPr>
          <p:grpSpPr>
            <a:xfrm>
              <a:off x="1921164" y="2096655"/>
              <a:ext cx="2318327" cy="4552360"/>
              <a:chOff x="1893455" y="2096655"/>
              <a:chExt cx="2318327" cy="4552360"/>
            </a:xfrm>
          </p:grpSpPr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id="{4BC0806C-2962-97CA-43F8-9E7634BE109F}"/>
                  </a:ext>
                </a:extLst>
              </p:cNvPr>
              <p:cNvSpPr/>
              <p:nvPr/>
            </p:nvSpPr>
            <p:spPr>
              <a:xfrm>
                <a:off x="1897605" y="2096655"/>
                <a:ext cx="2310027" cy="932873"/>
              </a:xfrm>
              <a:custGeom>
                <a:avLst/>
                <a:gdLst>
                  <a:gd name="connsiteX0" fmla="*/ 456131 w 2310027"/>
                  <a:gd name="connsiteY0" fmla="*/ 0 h 905165"/>
                  <a:gd name="connsiteX1" fmla="*/ 1853896 w 2310027"/>
                  <a:gd name="connsiteY1" fmla="*/ 0 h 905165"/>
                  <a:gd name="connsiteX2" fmla="*/ 2304826 w 2310027"/>
                  <a:gd name="connsiteY2" fmla="*/ 367518 h 905165"/>
                  <a:gd name="connsiteX3" fmla="*/ 2310027 w 2310027"/>
                  <a:gd name="connsiteY3" fmla="*/ 419115 h 905165"/>
                  <a:gd name="connsiteX4" fmla="*/ 2280877 w 2310027"/>
                  <a:gd name="connsiteY4" fmla="*/ 455184 h 905165"/>
                  <a:gd name="connsiteX5" fmla="*/ 1155013 w 2310027"/>
                  <a:gd name="connsiteY5" fmla="*/ 905165 h 905165"/>
                  <a:gd name="connsiteX6" fmla="*/ 29149 w 2310027"/>
                  <a:gd name="connsiteY6" fmla="*/ 455184 h 905165"/>
                  <a:gd name="connsiteX7" fmla="*/ 0 w 2310027"/>
                  <a:gd name="connsiteY7" fmla="*/ 419116 h 905165"/>
                  <a:gd name="connsiteX8" fmla="*/ 5201 w 2310027"/>
                  <a:gd name="connsiteY8" fmla="*/ 367518 h 905165"/>
                  <a:gd name="connsiteX9" fmla="*/ 456131 w 2310027"/>
                  <a:gd name="connsiteY9" fmla="*/ 0 h 9051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310027" h="905165">
                    <a:moveTo>
                      <a:pt x="456131" y="0"/>
                    </a:moveTo>
                    <a:lnTo>
                      <a:pt x="1853896" y="0"/>
                    </a:lnTo>
                    <a:cubicBezTo>
                      <a:pt x="2076326" y="0"/>
                      <a:pt x="2261906" y="157776"/>
                      <a:pt x="2304826" y="367518"/>
                    </a:cubicBezTo>
                    <a:lnTo>
                      <a:pt x="2310027" y="419115"/>
                    </a:lnTo>
                    <a:lnTo>
                      <a:pt x="2280877" y="455184"/>
                    </a:lnTo>
                    <a:cubicBezTo>
                      <a:pt x="2036880" y="726670"/>
                      <a:pt x="1623677" y="905165"/>
                      <a:pt x="1155013" y="905165"/>
                    </a:cubicBezTo>
                    <a:cubicBezTo>
                      <a:pt x="686349" y="905165"/>
                      <a:pt x="273146" y="726670"/>
                      <a:pt x="29149" y="455184"/>
                    </a:cubicBezTo>
                    <a:lnTo>
                      <a:pt x="0" y="419116"/>
                    </a:lnTo>
                    <a:lnTo>
                      <a:pt x="5201" y="367518"/>
                    </a:lnTo>
                    <a:cubicBezTo>
                      <a:pt x="48121" y="157776"/>
                      <a:pt x="233701" y="0"/>
                      <a:pt x="456131" y="0"/>
                    </a:cubicBezTo>
                    <a:close/>
                  </a:path>
                </a:pathLst>
              </a:custGeom>
              <a:solidFill>
                <a:srgbClr val="005C2A"/>
              </a:solidFill>
              <a:ln w="38100">
                <a:solidFill>
                  <a:srgbClr val="005C2A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4" name="Freeform: Shape 33">
                <a:extLst>
                  <a:ext uri="{FF2B5EF4-FFF2-40B4-BE49-F238E27FC236}">
                    <a16:creationId xmlns:a16="http://schemas.microsoft.com/office/drawing/2014/main" id="{D7730D28-97DD-59C1-1E5C-00DF8861C8C2}"/>
                  </a:ext>
                </a:extLst>
              </p:cNvPr>
              <p:cNvSpPr/>
              <p:nvPr/>
            </p:nvSpPr>
            <p:spPr>
              <a:xfrm>
                <a:off x="1893455" y="2515768"/>
                <a:ext cx="2318327" cy="4133247"/>
              </a:xfrm>
              <a:custGeom>
                <a:avLst/>
                <a:gdLst>
                  <a:gd name="connsiteX0" fmla="*/ 2314177 w 2318327"/>
                  <a:gd name="connsiteY0" fmla="*/ 0 h 3635648"/>
                  <a:gd name="connsiteX1" fmla="*/ 2318327 w 2318327"/>
                  <a:gd name="connsiteY1" fmla="*/ 41166 h 3635648"/>
                  <a:gd name="connsiteX2" fmla="*/ 2318327 w 2318327"/>
                  <a:gd name="connsiteY2" fmla="*/ 3175367 h 3635648"/>
                  <a:gd name="connsiteX3" fmla="*/ 1858046 w 2318327"/>
                  <a:gd name="connsiteY3" fmla="*/ 3635648 h 3635648"/>
                  <a:gd name="connsiteX4" fmla="*/ 460281 w 2318327"/>
                  <a:gd name="connsiteY4" fmla="*/ 3635648 h 3635648"/>
                  <a:gd name="connsiteX5" fmla="*/ 0 w 2318327"/>
                  <a:gd name="connsiteY5" fmla="*/ 3175367 h 3635648"/>
                  <a:gd name="connsiteX6" fmla="*/ 0 w 2318327"/>
                  <a:gd name="connsiteY6" fmla="*/ 41166 h 3635648"/>
                  <a:gd name="connsiteX7" fmla="*/ 4150 w 2318327"/>
                  <a:gd name="connsiteY7" fmla="*/ 1 h 3635648"/>
                  <a:gd name="connsiteX8" fmla="*/ 33299 w 2318327"/>
                  <a:gd name="connsiteY8" fmla="*/ 36069 h 3635648"/>
                  <a:gd name="connsiteX9" fmla="*/ 1159163 w 2318327"/>
                  <a:gd name="connsiteY9" fmla="*/ 486050 h 3635648"/>
                  <a:gd name="connsiteX10" fmla="*/ 2285027 w 2318327"/>
                  <a:gd name="connsiteY10" fmla="*/ 36069 h 3635648"/>
                  <a:gd name="connsiteX11" fmla="*/ 2314177 w 2318327"/>
                  <a:gd name="connsiteY11" fmla="*/ 0 h 36356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318327" h="3635648">
                    <a:moveTo>
                      <a:pt x="2314177" y="0"/>
                    </a:moveTo>
                    <a:lnTo>
                      <a:pt x="2318327" y="41166"/>
                    </a:lnTo>
                    <a:lnTo>
                      <a:pt x="2318327" y="3175367"/>
                    </a:lnTo>
                    <a:cubicBezTo>
                      <a:pt x="2318327" y="3429573"/>
                      <a:pt x="2112252" y="3635648"/>
                      <a:pt x="1858046" y="3635648"/>
                    </a:cubicBezTo>
                    <a:lnTo>
                      <a:pt x="460281" y="3635648"/>
                    </a:lnTo>
                    <a:cubicBezTo>
                      <a:pt x="206075" y="3635648"/>
                      <a:pt x="0" y="3429573"/>
                      <a:pt x="0" y="3175367"/>
                    </a:cubicBezTo>
                    <a:lnTo>
                      <a:pt x="0" y="41166"/>
                    </a:lnTo>
                    <a:lnTo>
                      <a:pt x="4150" y="1"/>
                    </a:lnTo>
                    <a:lnTo>
                      <a:pt x="33299" y="36069"/>
                    </a:lnTo>
                    <a:cubicBezTo>
                      <a:pt x="277296" y="307555"/>
                      <a:pt x="690499" y="486050"/>
                      <a:pt x="1159163" y="486050"/>
                    </a:cubicBezTo>
                    <a:cubicBezTo>
                      <a:pt x="1627827" y="486050"/>
                      <a:pt x="2041030" y="307555"/>
                      <a:pt x="2285027" y="36069"/>
                    </a:cubicBezTo>
                    <a:lnTo>
                      <a:pt x="2314177" y="0"/>
                    </a:lnTo>
                    <a:close/>
                  </a:path>
                </a:pathLst>
              </a:custGeom>
              <a:solidFill>
                <a:schemeClr val="bg1"/>
              </a:solidFill>
              <a:ln w="38100">
                <a:solidFill>
                  <a:srgbClr val="005C2A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</p:grpSp>
        <p:pic>
          <p:nvPicPr>
            <p:cNvPr id="30" name="Graphic 29" descr="Smiling face with solid fill">
              <a:extLst>
                <a:ext uri="{FF2B5EF4-FFF2-40B4-BE49-F238E27FC236}">
                  <a16:creationId xmlns:a16="http://schemas.microsoft.com/office/drawing/2014/main" id="{229F7A2C-6E25-B26E-821F-6A1CBBD730A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/>
          </p:blipFill>
          <p:spPr>
            <a:xfrm>
              <a:off x="2623127" y="2096655"/>
              <a:ext cx="914400" cy="914400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7AC468F1-4383-0C24-F531-4D7F9E3FC77C}"/>
                </a:ext>
              </a:extLst>
            </p:cNvPr>
            <p:cNvSpPr txBox="1"/>
            <p:nvPr/>
          </p:nvSpPr>
          <p:spPr>
            <a:xfrm>
              <a:off x="1898541" y="3518901"/>
              <a:ext cx="2318327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>
                  <a:solidFill>
                    <a:srgbClr val="005C2A"/>
                  </a:solidFill>
                  <a:latin typeface="Shopee Display" pitchFamily="2" charset="0"/>
                </a:rPr>
                <a:t>Hứng</a:t>
              </a:r>
              <a:r>
                <a:rPr lang="en-US" sz="2400" b="1" dirty="0">
                  <a:solidFill>
                    <a:srgbClr val="005C2A"/>
                  </a:solidFill>
                  <a:latin typeface="Shopee Display" pitchFamily="2" charset="0"/>
                </a:rPr>
                <a:t> </a:t>
              </a:r>
              <a:r>
                <a:rPr lang="en-US" sz="2400" b="1" dirty="0" err="1">
                  <a:solidFill>
                    <a:srgbClr val="005C2A"/>
                  </a:solidFill>
                  <a:latin typeface="Shopee Display" pitchFamily="2" charset="0"/>
                </a:rPr>
                <a:t>thú</a:t>
              </a:r>
              <a:r>
                <a:rPr lang="en-US" sz="2400" b="1" dirty="0">
                  <a:solidFill>
                    <a:srgbClr val="005C2A"/>
                  </a:solidFill>
                  <a:latin typeface="Shopee Display" pitchFamily="2" charset="0"/>
                </a:rPr>
                <a:t> </a:t>
              </a:r>
              <a:r>
                <a:rPr lang="en-US" sz="2400" b="1" dirty="0" err="1">
                  <a:solidFill>
                    <a:srgbClr val="005C2A"/>
                  </a:solidFill>
                  <a:latin typeface="Shopee Display" pitchFamily="2" charset="0"/>
                </a:rPr>
                <a:t>tham</a:t>
              </a:r>
              <a:r>
                <a:rPr lang="en-US" sz="2400" b="1" dirty="0">
                  <a:solidFill>
                    <a:srgbClr val="005C2A"/>
                  </a:solidFill>
                  <a:latin typeface="Shopee Display" pitchFamily="2" charset="0"/>
                </a:rPr>
                <a:t> </a:t>
              </a:r>
              <a:r>
                <a:rPr lang="en-US" sz="2400" b="1" dirty="0" err="1">
                  <a:solidFill>
                    <a:srgbClr val="005C2A"/>
                  </a:solidFill>
                  <a:latin typeface="Shopee Display" pitchFamily="2" charset="0"/>
                </a:rPr>
                <a:t>gia</a:t>
              </a:r>
              <a:r>
                <a:rPr lang="en-US" sz="2400" b="1" dirty="0">
                  <a:solidFill>
                    <a:srgbClr val="005C2A"/>
                  </a:solidFill>
                  <a:latin typeface="Shopee Display" pitchFamily="2" charset="0"/>
                </a:rPr>
                <a:t> </a:t>
              </a:r>
              <a:r>
                <a:rPr lang="en-US" sz="2400" b="1" dirty="0" err="1">
                  <a:solidFill>
                    <a:srgbClr val="005C2A"/>
                  </a:solidFill>
                  <a:latin typeface="Shopee Display" pitchFamily="2" charset="0"/>
                </a:rPr>
                <a:t>vào</a:t>
              </a:r>
              <a:r>
                <a:rPr lang="en-US" sz="2400" b="1" dirty="0">
                  <a:solidFill>
                    <a:srgbClr val="005C2A"/>
                  </a:solidFill>
                  <a:latin typeface="Shopee Display" pitchFamily="2" charset="0"/>
                </a:rPr>
                <a:t> </a:t>
              </a:r>
              <a:r>
                <a:rPr lang="en-US" sz="2400" b="1" dirty="0" err="1">
                  <a:solidFill>
                    <a:srgbClr val="005C2A"/>
                  </a:solidFill>
                  <a:latin typeface="Shopee Display" pitchFamily="2" charset="0"/>
                </a:rPr>
                <a:t>các</a:t>
              </a:r>
              <a:r>
                <a:rPr lang="en-US" sz="2400" b="1" dirty="0">
                  <a:solidFill>
                    <a:srgbClr val="005C2A"/>
                  </a:solidFill>
                  <a:latin typeface="Shopee Display" pitchFamily="2" charset="0"/>
                </a:rPr>
                <a:t>  </a:t>
              </a:r>
              <a:r>
                <a:rPr lang="en-US" sz="2400" b="1" dirty="0" err="1">
                  <a:solidFill>
                    <a:srgbClr val="005C2A"/>
                  </a:solidFill>
                  <a:latin typeface="Shopee Display" pitchFamily="2" charset="0"/>
                </a:rPr>
                <a:t>hoạt</a:t>
              </a:r>
              <a:r>
                <a:rPr lang="en-US" sz="2400" b="1" dirty="0">
                  <a:solidFill>
                    <a:srgbClr val="005C2A"/>
                  </a:solidFill>
                  <a:latin typeface="Shopee Display" pitchFamily="2" charset="0"/>
                </a:rPr>
                <a:t> </a:t>
              </a:r>
              <a:r>
                <a:rPr lang="en-US" sz="2400" b="1" dirty="0" err="1">
                  <a:solidFill>
                    <a:srgbClr val="005C2A"/>
                  </a:solidFill>
                  <a:latin typeface="Shopee Display" pitchFamily="2" charset="0"/>
                </a:rPr>
                <a:t>động</a:t>
              </a:r>
              <a:endParaRPr lang="en-US" sz="2400" b="1" dirty="0">
                <a:solidFill>
                  <a:srgbClr val="005C2A"/>
                </a:solidFill>
                <a:latin typeface="Shopee Display" pitchFamily="2" charset="0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428B0E65-0CEA-1BDE-60C8-F14B8A4CEBEA}"/>
                </a:ext>
              </a:extLst>
            </p:cNvPr>
            <p:cNvSpPr txBox="1"/>
            <p:nvPr/>
          </p:nvSpPr>
          <p:spPr>
            <a:xfrm>
              <a:off x="2372440" y="3029528"/>
              <a:ext cx="141577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  <a:latin typeface="Shopee Display" pitchFamily="2" charset="0"/>
                </a:rPr>
                <a:t>THÁI ĐỘ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3851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276746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C996C62-20A6-709E-1879-9B45F83886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1C77E05E-5A6B-E5B6-D5DA-C43322FF2738}"/>
              </a:ext>
            </a:extLst>
          </p:cNvPr>
          <p:cNvGrpSpPr/>
          <p:nvPr/>
        </p:nvGrpSpPr>
        <p:grpSpPr>
          <a:xfrm>
            <a:off x="4164099" y="1455015"/>
            <a:ext cx="3940002" cy="3411105"/>
            <a:chOff x="4164099" y="1455015"/>
            <a:chExt cx="3940002" cy="3411105"/>
          </a:xfrm>
        </p:grpSpPr>
        <p:sp>
          <p:nvSpPr>
            <p:cNvPr id="6" name="矩形: 圆角 1">
              <a:extLst>
                <a:ext uri="{FF2B5EF4-FFF2-40B4-BE49-F238E27FC236}">
                  <a16:creationId xmlns:a16="http://schemas.microsoft.com/office/drawing/2014/main" id="{DC3204FB-B19B-9834-37DE-3E08742ACA73}"/>
                </a:ext>
              </a:extLst>
            </p:cNvPr>
            <p:cNvSpPr/>
            <p:nvPr/>
          </p:nvSpPr>
          <p:spPr>
            <a:xfrm>
              <a:off x="4164099" y="1455015"/>
              <a:ext cx="3940002" cy="3411105"/>
            </a:xfrm>
            <a:prstGeom prst="roundRect">
              <a:avLst>
                <a:gd name="adj" fmla="val 24168"/>
              </a:avLst>
            </a:prstGeom>
            <a:solidFill>
              <a:srgbClr val="005C2A"/>
            </a:solidFill>
            <a:ln w="25400" cap="flat" cmpd="sng" algn="ctr">
              <a:solidFill>
                <a:srgbClr val="005C2A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lsie" panose="02000000000000000000" charset="0"/>
                <a:ea typeface="Elsie" panose="02000000000000000000" charset="0"/>
                <a:cs typeface="+mn-cs"/>
                <a:sym typeface="Elsie" panose="02000000000000000000" charset="0"/>
              </a:endParaRPr>
            </a:p>
          </p:txBody>
        </p:sp>
        <p:pic>
          <p:nvPicPr>
            <p:cNvPr id="8" name="Graphic 7" descr="Mathematics">
              <a:extLst>
                <a:ext uri="{FF2B5EF4-FFF2-40B4-BE49-F238E27FC236}">
                  <a16:creationId xmlns:a16="http://schemas.microsoft.com/office/drawing/2014/main" id="{B98C20A1-1698-F161-975C-55BD304D1D6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594802" y="1601331"/>
              <a:ext cx="872549" cy="872549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5C70FBE-574D-56F8-E37D-95F6957D2F90}"/>
                </a:ext>
              </a:extLst>
            </p:cNvPr>
            <p:cNvSpPr txBox="1"/>
            <p:nvPr/>
          </p:nvSpPr>
          <p:spPr>
            <a:xfrm>
              <a:off x="4388113" y="2473880"/>
              <a:ext cx="3608488" cy="18435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4000" b="1" dirty="0" err="1">
                  <a:solidFill>
                    <a:schemeClr val="bg1"/>
                  </a:solidFill>
                  <a:latin typeface="Shopee Display" pitchFamily="2" charset="0"/>
                </a:rPr>
                <a:t>Ổn</a:t>
              </a:r>
              <a:r>
                <a:rPr lang="en-US" sz="4000" b="1" dirty="0">
                  <a:solidFill>
                    <a:schemeClr val="bg1"/>
                  </a:solidFill>
                  <a:latin typeface="Shopee Display" pitchFamily="2" charset="0"/>
                </a:rPr>
                <a:t> </a:t>
              </a:r>
              <a:r>
                <a:rPr lang="en-US" sz="4000" b="1" dirty="0" err="1">
                  <a:solidFill>
                    <a:schemeClr val="bg1"/>
                  </a:solidFill>
                  <a:latin typeface="Shopee Display" pitchFamily="2" charset="0"/>
                </a:rPr>
                <a:t>định</a:t>
              </a:r>
              <a:r>
                <a:rPr lang="en-US" sz="4000" b="1" dirty="0">
                  <a:solidFill>
                    <a:schemeClr val="bg1"/>
                  </a:solidFill>
                  <a:latin typeface="Shopee Display" pitchFamily="2" charset="0"/>
                </a:rPr>
                <a:t> </a:t>
              </a:r>
              <a:r>
                <a:rPr lang="en-US" sz="4000" b="1" dirty="0" err="1">
                  <a:solidFill>
                    <a:schemeClr val="bg1"/>
                  </a:solidFill>
                  <a:latin typeface="Shopee Display" pitchFamily="2" charset="0"/>
                </a:rPr>
                <a:t>tổ</a:t>
              </a:r>
              <a:r>
                <a:rPr lang="en-US" sz="4000" b="1" dirty="0">
                  <a:solidFill>
                    <a:schemeClr val="bg1"/>
                  </a:solidFill>
                  <a:latin typeface="Shopee Display" pitchFamily="2" charset="0"/>
                </a:rPr>
                <a:t> </a:t>
              </a:r>
              <a:r>
                <a:rPr lang="en-US" sz="4000" b="1" dirty="0" err="1">
                  <a:solidFill>
                    <a:schemeClr val="bg1"/>
                  </a:solidFill>
                  <a:latin typeface="Shopee Display" pitchFamily="2" charset="0"/>
                </a:rPr>
                <a:t>chức</a:t>
              </a:r>
              <a:endParaRPr lang="en-US" sz="4000" b="1" dirty="0">
                <a:solidFill>
                  <a:schemeClr val="bg1"/>
                </a:solidFill>
                <a:latin typeface="Shopee Display" pitchFamily="2" charset="0"/>
              </a:endParaRPr>
            </a:p>
            <a:p>
              <a:pPr algn="ctr">
                <a:lnSpc>
                  <a:spcPct val="150000"/>
                </a:lnSpc>
              </a:pPr>
              <a:r>
                <a:rPr lang="en-US" sz="4000" b="1" dirty="0" err="1">
                  <a:solidFill>
                    <a:schemeClr val="bg1"/>
                  </a:solidFill>
                  <a:latin typeface="Shopee Display" pitchFamily="2" charset="0"/>
                </a:rPr>
                <a:t>Ảo</a:t>
              </a:r>
              <a:r>
                <a:rPr lang="en-US" sz="4000" b="1" dirty="0">
                  <a:solidFill>
                    <a:schemeClr val="bg1"/>
                  </a:solidFill>
                  <a:latin typeface="Shopee Display" pitchFamily="2" charset="0"/>
                </a:rPr>
                <a:t> </a:t>
              </a:r>
              <a:r>
                <a:rPr lang="en-US" sz="4000" b="1" dirty="0" err="1">
                  <a:solidFill>
                    <a:schemeClr val="bg1"/>
                  </a:solidFill>
                  <a:latin typeface="Shopee Display" pitchFamily="2" charset="0"/>
                </a:rPr>
                <a:t>thuật</a:t>
              </a:r>
              <a:endParaRPr lang="en-US" sz="4000" b="1" dirty="0">
                <a:solidFill>
                  <a:schemeClr val="bg1"/>
                </a:solidFill>
                <a:latin typeface="Shopee Display" pitchFamily="2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673D3E5-C379-FB7C-690C-64BFFB91518E}"/>
                </a:ext>
              </a:extLst>
            </p:cNvPr>
            <p:cNvSpPr txBox="1"/>
            <p:nvPr/>
          </p:nvSpPr>
          <p:spPr>
            <a:xfrm>
              <a:off x="5446360" y="1702616"/>
              <a:ext cx="222689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 dirty="0">
                  <a:solidFill>
                    <a:schemeClr val="bg1"/>
                  </a:solidFill>
                  <a:latin typeface="Shopee Display" pitchFamily="2" charset="0"/>
                </a:rPr>
                <a:t>HOẠT ĐỘNG 1</a:t>
              </a:r>
            </a:p>
          </p:txBody>
        </p: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79224B23-76C4-70B1-1B79-DFA0E36778EB}"/>
                </a:ext>
              </a:extLst>
            </p:cNvPr>
            <p:cNvCxnSpPr/>
            <p:nvPr/>
          </p:nvCxnSpPr>
          <p:spPr>
            <a:xfrm>
              <a:off x="5440220" y="2238172"/>
              <a:ext cx="2201908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068028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9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Nhạc làm ảo thuật">
            <a:hlinkClick r:id="" action="ppaction://media"/>
            <a:extLst>
              <a:ext uri="{FF2B5EF4-FFF2-40B4-BE49-F238E27FC236}">
                <a16:creationId xmlns:a16="http://schemas.microsoft.com/office/drawing/2014/main" id="{2B455280-7EF6-CC9D-F5B5-2C9D65BEE19B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42577" y="6249194"/>
            <a:ext cx="487363" cy="487362"/>
          </a:xfrm>
        </p:spPr>
      </p:pic>
    </p:spTree>
    <p:extLst>
      <p:ext uri="{BB962C8B-B14F-4D97-AF65-F5344CB8AC3E}">
        <p14:creationId xmlns:p14="http://schemas.microsoft.com/office/powerpoint/2010/main" val="3799894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510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62121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2202" y="1632858"/>
            <a:ext cx="4124131" cy="36358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497768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2140922E-0220-3A06-97DF-6817D2C16697}"/>
              </a:ext>
            </a:extLst>
          </p:cNvPr>
          <p:cNvSpPr txBox="1"/>
          <p:nvPr/>
        </p:nvSpPr>
        <p:spPr>
          <a:xfrm>
            <a:off x="1925595" y="2156939"/>
            <a:ext cx="834081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4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Vận</a:t>
            </a:r>
            <a:r>
              <a:rPr lang="en-US" sz="54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54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</a:t>
            </a:r>
            <a:r>
              <a:rPr lang="en-US" sz="54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theo</a:t>
            </a:r>
            <a:r>
              <a:rPr lang="en-US" sz="54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nhạc</a:t>
            </a:r>
            <a:r>
              <a:rPr lang="en-US" sz="54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5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  <a:p>
            <a:pPr algn="ctr"/>
            <a:r>
              <a:rPr lang="en-US" sz="5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Tapiz</a:t>
            </a:r>
            <a:r>
              <a:rPr lang="en-US" sz="5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de pies</a:t>
            </a:r>
            <a:endParaRPr lang="en-US" sz="5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" name="TAPIZ DE PIES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34424.9598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771884" y="533056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3312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25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9697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2140922E-0220-3A06-97DF-6817D2C16697}"/>
              </a:ext>
            </a:extLst>
          </p:cNvPr>
          <p:cNvSpPr txBox="1"/>
          <p:nvPr/>
        </p:nvSpPr>
        <p:spPr>
          <a:xfrm>
            <a:off x="1925595" y="2156939"/>
            <a:ext cx="834081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4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Vận</a:t>
            </a:r>
            <a:r>
              <a:rPr lang="en-US" sz="54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54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</a:t>
            </a:r>
            <a:r>
              <a:rPr lang="en-US" sz="54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theo</a:t>
            </a:r>
            <a:r>
              <a:rPr lang="en-US" sz="54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nhạc</a:t>
            </a:r>
            <a:r>
              <a:rPr lang="en-US" sz="54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  <a:p>
            <a:pPr algn="ctr"/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Tapiz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de pies</a:t>
            </a:r>
            <a:endParaRPr lang="en-US" sz="54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" name="TAPIZ DE PIES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34424.9598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05966" y="56341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442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25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9697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1A80C9E-9044-E005-2675-F58D16CE92A3}"/>
              </a:ext>
            </a:extLst>
          </p:cNvPr>
          <p:cNvSpPr txBox="1"/>
          <p:nvPr/>
        </p:nvSpPr>
        <p:spPr>
          <a:xfrm>
            <a:off x="466467" y="1859339"/>
            <a:ext cx="11433089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600" b="1" i="1" dirty="0">
                <a:solidFill>
                  <a:srgbClr val="000000"/>
                </a:solidFill>
                <a:latin typeface="K22 Timbuctu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Bé làm quen với </a:t>
            </a:r>
          </a:p>
          <a:p>
            <a:pPr algn="ctr"/>
            <a:r>
              <a:rPr lang="en-US" sz="6600" b="1" i="1" dirty="0">
                <a:solidFill>
                  <a:srgbClr val="000000"/>
                </a:solidFill>
                <a:latin typeface="K22 Timbuctu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sắp xếp theo quy tắc 3</a:t>
            </a:r>
          </a:p>
          <a:p>
            <a:pPr algn="ctr"/>
            <a:r>
              <a:rPr lang="en-US" sz="6600" b="1" i="1" dirty="0">
                <a:solidFill>
                  <a:srgbClr val="000000"/>
                </a:solidFill>
                <a:latin typeface="K22 Timbuctu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đối tượng.</a:t>
            </a:r>
            <a:endParaRPr lang="en-US" sz="6600" dirty="0">
              <a:solidFill>
                <a:prstClr val="black"/>
              </a:solidFill>
              <a:latin typeface="K22 Timbuctu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88031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1A80C9E-9044-E005-2675-F58D16CE92A3}"/>
              </a:ext>
            </a:extLst>
          </p:cNvPr>
          <p:cNvSpPr txBox="1"/>
          <p:nvPr/>
        </p:nvSpPr>
        <p:spPr>
          <a:xfrm>
            <a:off x="466467" y="1859339"/>
            <a:ext cx="11433089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600" b="1" i="1" dirty="0">
                <a:solidFill>
                  <a:srgbClr val="000000"/>
                </a:solidFill>
                <a:effectLst/>
                <a:latin typeface="K22 Timbuctu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Bé làm quen với </a:t>
            </a:r>
          </a:p>
          <a:p>
            <a:pPr algn="ctr"/>
            <a:r>
              <a:rPr lang="en-US" sz="6600" b="1" i="1" dirty="0">
                <a:solidFill>
                  <a:srgbClr val="000000"/>
                </a:solidFill>
                <a:effectLst/>
                <a:latin typeface="K22 Timbuctu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sắp xếp theo quy tắc 3</a:t>
            </a:r>
          </a:p>
          <a:p>
            <a:pPr algn="ctr"/>
            <a:r>
              <a:rPr lang="en-US" sz="6600" b="1" i="1" dirty="0">
                <a:solidFill>
                  <a:srgbClr val="000000"/>
                </a:solidFill>
                <a:effectLst/>
                <a:latin typeface="K22 Timbuctu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đối tượng.</a:t>
            </a:r>
            <a:endParaRPr lang="en-US" sz="6600" dirty="0">
              <a:latin typeface="K22 Timbuctu" panose="02000000000000000000" pitchFamily="2" charset="0"/>
            </a:endParaRPr>
          </a:p>
        </p:txBody>
      </p:sp>
      <p:pic>
        <p:nvPicPr>
          <p:cNvPr id="2" name="Clap clap sound - percusión corporal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159.6528" end="131433.1093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32872" y="439967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9797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399</TotalTime>
  <Words>194</Words>
  <Application>Microsoft Office PowerPoint</Application>
  <PresentationFormat>Widescreen</PresentationFormat>
  <Paragraphs>46</Paragraphs>
  <Slides>20</Slides>
  <Notes>0</Notes>
  <HiddenSlides>0</HiddenSlides>
  <MMClips>7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20</vt:i4>
      </vt:variant>
    </vt:vector>
  </HeadingPairs>
  <TitlesOfParts>
    <vt:vector size="34" baseType="lpstr">
      <vt:lpstr>Arial</vt:lpstr>
      <vt:lpstr>Calibri</vt:lpstr>
      <vt:lpstr>Calibri Light</vt:lpstr>
      <vt:lpstr>Elsie</vt:lpstr>
      <vt:lpstr>K22 Timbuctu</vt:lpstr>
      <vt:lpstr>Shopee Display</vt:lpstr>
      <vt:lpstr>Times New Roman</vt:lpstr>
      <vt:lpstr>UTM Azuki</vt:lpstr>
      <vt:lpstr>Office Theme</vt:lpstr>
      <vt:lpstr>1_Office Theme</vt:lpstr>
      <vt:lpstr>2_Office Theme</vt:lpstr>
      <vt:lpstr>3_Office Theme</vt:lpstr>
      <vt:lpstr>4_Office Theme</vt:lpstr>
      <vt:lpstr>5_Office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 Nguyen</dc:creator>
  <cp:lastModifiedBy>Administrator</cp:lastModifiedBy>
  <cp:revision>41</cp:revision>
  <dcterms:created xsi:type="dcterms:W3CDTF">2024-10-19T07:36:46Z</dcterms:created>
  <dcterms:modified xsi:type="dcterms:W3CDTF">2026-01-31T08:00:30Z</dcterms:modified>
</cp:coreProperties>
</file>