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1818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1/31/2026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6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gi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57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4.png"/><Relationship Id="rId7" Type="http://schemas.openxmlformats.org/officeDocument/2006/relationships/image" Target="../media/image6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3.png"/><Relationship Id="rId3" Type="http://schemas.openxmlformats.org/officeDocument/2006/relationships/image" Target="../media/image38.png"/><Relationship Id="rId7" Type="http://schemas.openxmlformats.org/officeDocument/2006/relationships/image" Target="../media/image64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60.png"/><Relationship Id="rId4" Type="http://schemas.openxmlformats.org/officeDocument/2006/relationships/image" Target="../media/image14.png"/><Relationship Id="rId9" Type="http://schemas.openxmlformats.org/officeDocument/2006/relationships/image" Target="../media/image62.png"/><Relationship Id="rId1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2311400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về một số loại rau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MGL 5-6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C2983-75A0-495A-A4A2-DA0766FD0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81101"/>
            <a:ext cx="1800225" cy="106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Image" r:id="rId4" imgW="1700787" imgH="1682072" progId="Photoshop.Image.10">
                  <p:embed/>
                </p:oleObj>
              </mc:Choice>
              <mc:Fallback>
                <p:oleObj name="Image" r:id="rId4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Image" r:id="rId6" imgW="2323810" imgH="1002821" progId="Photoshop.Image.10">
                  <p:embed/>
                </p:oleObj>
              </mc:Choice>
              <mc:Fallback>
                <p:oleObj name="Image" r:id="rId6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707</Words>
  <Application>Microsoft Office PowerPoint</Application>
  <PresentationFormat>On-screen Show (4:3)</PresentationFormat>
  <Paragraphs>92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176</cp:revision>
  <dcterms:created xsi:type="dcterms:W3CDTF">2012-02-08T16:26:21Z</dcterms:created>
  <dcterms:modified xsi:type="dcterms:W3CDTF">2026-01-31T08:41:51Z</dcterms:modified>
</cp:coreProperties>
</file>