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6" r:id="rId8"/>
    <p:sldId id="269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17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165" autoAdjust="0"/>
  </p:normalViewPr>
  <p:slideViewPr>
    <p:cSldViewPr snapToGrid="0">
      <p:cViewPr varScale="1">
        <p:scale>
          <a:sx n="59" d="100"/>
          <a:sy n="59" d="100"/>
        </p:scale>
        <p:origin x="161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1DA2-BDCC-483D-B38A-06F273BEBBE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audio" Target="../media/audio8.wav"/><Relationship Id="rId5" Type="http://schemas.openxmlformats.org/officeDocument/2006/relationships/image" Target="../media/image4.jpg"/><Relationship Id="rId10" Type="http://schemas.openxmlformats.org/officeDocument/2006/relationships/image" Target="../media/image15.jpg"/><Relationship Id="rId4" Type="http://schemas.openxmlformats.org/officeDocument/2006/relationships/audio" Target="../media/audio8.wav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1178" y="3078058"/>
            <a:ext cx="57345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4685" y="3622254"/>
            <a:ext cx="64365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cam”</a:t>
            </a:r>
          </a:p>
          <a:p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24 - 36 tháng </a:t>
            </a:r>
          </a:p>
          <a:p>
            <a:r>
              <a:rPr lang="en-US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Hồng Hà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F2EC5-AB0B-2A6B-1B04-46C936CAF45D}"/>
              </a:ext>
            </a:extLst>
          </p:cNvPr>
          <p:cNvSpPr txBox="1"/>
          <p:nvPr/>
        </p:nvSpPr>
        <p:spPr>
          <a:xfrm>
            <a:off x="1853175" y="435934"/>
            <a:ext cx="654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4FE5-3BDE-12FE-C217-7C6B7230F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02" y="1391199"/>
            <a:ext cx="1537960" cy="14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0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6380" y="-297"/>
            <a:ext cx="4944414" cy="3193961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9386" y="93707"/>
            <a:ext cx="4944414" cy="3193961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6380" y="3522611"/>
            <a:ext cx="4944414" cy="3193961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1343" y="3535984"/>
            <a:ext cx="4944414" cy="3193961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lick.wav"/>
          </p:stSnd>
        </p:sndAc>
      </p:transition>
    </mc:Choice>
    <mc:Fallback xmlns="">
      <p:transition spd="slow">
        <p:checker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97389" y="196947"/>
            <a:ext cx="9012703" cy="464233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490023" y="5137240"/>
            <a:ext cx="11211951" cy="178852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chứa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vitamin,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làn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da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hồng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hào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khoẻ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19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"/>
            <a:ext cx="12192000" cy="6839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9484" y="196909"/>
            <a:ext cx="8765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3: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7" name="Anpan man's march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722" y="2705000"/>
            <a:ext cx="658839" cy="658839"/>
          </a:xfrm>
        </p:spPr>
      </p:pic>
      <p:cxnSp>
        <p:nvCxnSpPr>
          <p:cNvPr id="4" name="Straight Connector 3"/>
          <p:cNvCxnSpPr>
            <a:endCxn id="5" idx="2"/>
          </p:cNvCxnSpPr>
          <p:nvPr/>
        </p:nvCxnSpPr>
        <p:spPr>
          <a:xfrm>
            <a:off x="6096000" y="1421231"/>
            <a:ext cx="0" cy="543676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83391" y="1690688"/>
            <a:ext cx="3794078" cy="65807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1: Bé </a:t>
            </a:r>
            <a:r>
              <a:rPr lang="en-US" sz="3200" dirty="0" err="1">
                <a:solidFill>
                  <a:srgbClr val="0070C0"/>
                </a:solidFill>
              </a:rPr>
              <a:t>đi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59700" y="1707809"/>
            <a:ext cx="3794078" cy="65807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2: Ai </a:t>
            </a:r>
            <a:r>
              <a:rPr lang="en-US" sz="3200" dirty="0" err="1">
                <a:solidFill>
                  <a:srgbClr val="0070C0"/>
                </a:solidFill>
              </a:rPr>
              <a:t>tinh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mắt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84" y="2903676"/>
            <a:ext cx="2178098" cy="3494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82" y="2903676"/>
            <a:ext cx="4619187" cy="318763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10982" y="3621704"/>
            <a:ext cx="1280160" cy="1119684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0928" y="3578870"/>
            <a:ext cx="1280160" cy="111968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breeze.wav"/>
          </p:stSnd>
        </p:sndAc>
      </p:transition>
    </mc:Choice>
    <mc:Fallback xmlns="">
      <p:transition spd="slow">
        <p:circle/>
        <p:sndAc>
          <p:stSnd>
            <p:snd r:embed="rId11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2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0" grpId="0" animBg="1"/>
      <p:bldP spid="1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76024" y="1027906"/>
            <a:ext cx="12544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Giờ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học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kết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thúc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! </a:t>
            </a:r>
          </a:p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Cảm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ơn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thầy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cô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tham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gia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học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này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!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959892" y="683295"/>
            <a:ext cx="3284561" cy="32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Kiến thức: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nhận biết và gọi tên một số đặc điểm nổi bật của quả cam: Quả cam, màu cam (màu xanh), vỏ sần sùi, hạt, vị ngọt, chua.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biết lợi ích của quả cam cung cấp nhiều vitamin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4204" y="593294"/>
            <a:ext cx="355959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/ Kỹ năng: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Phát triển ở trẻ các giác quan: Vị giác, thị giác, xúc giác.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Rèn trẻ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khả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 trả lời câu hỏi của cô to, rõ ràng.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Trẻ phát âm đúng và rõ ràng : quả cam, vỏ cam, múi cam, hạt cam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Trẻ phân biệt và chọn được quả cam theo yêu cầu của cô.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1228" y="2967335"/>
            <a:ext cx="33162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3/ Thái độ: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Trẻ hứng thú tích cực tham gia các hoạt động trong giờ học.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</a:rPr>
              <a:t>- Giáo dục trẻ: Ăn nhiều hoa quả để có cơ thể khỏe mạnh. Khi ăn biết bỏ vỏ, bỏ hạt vào thùng rác, lau tay, lau miệng sạch sẽ.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7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"/>
            <a:ext cx="12192000" cy="68390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7331" y="1665790"/>
            <a:ext cx="76320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1: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Ổn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định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tổ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chức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 </a:t>
            </a:r>
          </a:p>
        </p:txBody>
      </p:sp>
      <p:pic>
        <p:nvPicPr>
          <p:cNvPr id="7" name="KARAOKE Quả Gì Mà Chua Chua Thế  Nhạc Thiếu Nhi Có Lời Karaoke Bé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09881" y="3351509"/>
            <a:ext cx="609600" cy="578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2680" y="2643685"/>
            <a:ext cx="8750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 và trẻ cùng vận động theo bài hát “</a:t>
            </a:r>
            <a:r>
              <a:rPr lang="vi-VN" sz="3600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arrow.wav"/>
          </p:stSnd>
        </p:sndAc>
      </p:transition>
    </mc:Choice>
    <mc:Fallback xmlns="">
      <p:transition spd="slow">
        <p:blinds dir="vert"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5"/>
            <a:ext cx="12192000" cy="691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5211" r="12129" b="19812"/>
          <a:stretch/>
        </p:blipFill>
        <p:spPr>
          <a:xfrm>
            <a:off x="1867436" y="605307"/>
            <a:ext cx="7611415" cy="50302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9707" y="5525037"/>
            <a:ext cx="8487177" cy="1332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ambria" panose="02040503050406030204" pitchFamily="18" charset="0"/>
              </a:rPr>
              <a:t>QUẢ CAM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980" y="185498"/>
            <a:ext cx="106164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quả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8573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4"/>
            <a:ext cx="12192000" cy="7053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980" y="185498"/>
            <a:ext cx="106164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quả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9834" r="11080" b="19529"/>
          <a:stretch/>
        </p:blipFill>
        <p:spPr>
          <a:xfrm>
            <a:off x="734096" y="671845"/>
            <a:ext cx="6117523" cy="563165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555545" y="900332"/>
            <a:ext cx="5636455" cy="2250831"/>
          </a:xfrm>
          <a:prstGeom prst="cloudCallout">
            <a:avLst>
              <a:gd name="adj1" fmla="val -54460"/>
              <a:gd name="adj2" fmla="val 68094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55140" y="185498"/>
            <a:ext cx="4067033" cy="2175565"/>
          </a:xfrm>
          <a:prstGeom prst="wedgeEllipseCallout">
            <a:avLst>
              <a:gd name="adj1" fmla="val -64811"/>
              <a:gd name="adj2" fmla="val 463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555545" y="4497452"/>
            <a:ext cx="4881315" cy="1692323"/>
          </a:xfrm>
          <a:prstGeom prst="wedgeRoundRectCallout">
            <a:avLst>
              <a:gd name="adj1" fmla="val -79807"/>
              <a:gd name="adj2" fmla="val -4959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Con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thấy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vỏ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cam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như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0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1888" y="257578"/>
            <a:ext cx="6568223" cy="57568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8538693" y="0"/>
            <a:ext cx="3541690" cy="1635617"/>
          </a:xfrm>
          <a:prstGeom prst="wedgeEllipseCallout">
            <a:avLst>
              <a:gd name="adj1" fmla="val -55015"/>
              <a:gd name="adj2" fmla="val 71161"/>
            </a:avLst>
          </a:prstGeom>
          <a:solidFill>
            <a:srgbClr val="F5F51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VỎ CAM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-1" y="257578"/>
            <a:ext cx="4494727" cy="1893194"/>
          </a:xfrm>
          <a:prstGeom prst="wedgeEllipseCallout">
            <a:avLst>
              <a:gd name="adj1" fmla="val 51606"/>
              <a:gd name="adj2" fmla="val 866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mbria" panose="02040503050406030204" pitchFamily="18" charset="0"/>
              </a:rPr>
              <a:t>MÚI CAM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139448" y="4417454"/>
            <a:ext cx="4052551" cy="2018763"/>
          </a:xfrm>
          <a:prstGeom prst="wedgeEllipseCallout">
            <a:avLst>
              <a:gd name="adj1" fmla="val -102083"/>
              <a:gd name="adj2" fmla="val -842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mbria" panose="02040503050406030204" pitchFamily="18" charset="0"/>
              </a:rPr>
              <a:t>HẠT CAM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0051" y="1478715"/>
            <a:ext cx="10766738" cy="36318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Quả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cam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có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những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bộ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phận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nào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7269824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5" y="0"/>
            <a:ext cx="12238905" cy="6858000"/>
          </a:xfrm>
        </p:spPr>
      </p:pic>
      <p:sp>
        <p:nvSpPr>
          <p:cNvPr id="7" name="Rounded Rectangle 6"/>
          <p:cNvSpPr/>
          <p:nvPr/>
        </p:nvSpPr>
        <p:spPr>
          <a:xfrm>
            <a:off x="1132764" y="696036"/>
            <a:ext cx="5199797" cy="556828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332561" y="365125"/>
            <a:ext cx="5859439" cy="2040450"/>
          </a:xfrm>
          <a:prstGeom prst="wedgeRectCallout">
            <a:avLst>
              <a:gd name="adj1" fmla="val -52942"/>
              <a:gd name="adj2" fmla="val 10026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cam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5"/>
            <a:ext cx="12192000" cy="691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5211" r="12129" b="19812"/>
          <a:stretch/>
        </p:blipFill>
        <p:spPr>
          <a:xfrm>
            <a:off x="1867436" y="605307"/>
            <a:ext cx="7611415" cy="50302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9707" y="5525037"/>
            <a:ext cx="8487177" cy="1332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ambria" panose="02040503050406030204" pitchFamily="18" charset="0"/>
              </a:rPr>
              <a:t>QUẢ CAM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79904" y="175402"/>
            <a:ext cx="3766781" cy="8598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Cambria" panose="02040503050406030204" pitchFamily="18" charset="0"/>
              </a:rPr>
              <a:t>Củng</a:t>
            </a:r>
            <a:r>
              <a:rPr lang="en-US" sz="6000" dirty="0">
                <a:latin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</a:rPr>
              <a:t>cố</a:t>
            </a:r>
            <a:endParaRPr lang="en-US" sz="6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214"/>
            <a:ext cx="12192000" cy="7154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7712" y="1790163"/>
            <a:ext cx="9223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Ngoài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quả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cam, con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biết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những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quả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nào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khác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?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395</Words>
  <Application>Microsoft Office PowerPoint</Application>
  <PresentationFormat>Widescreen</PresentationFormat>
  <Paragraphs>39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30</cp:revision>
  <dcterms:created xsi:type="dcterms:W3CDTF">2024-07-08T16:41:30Z</dcterms:created>
  <dcterms:modified xsi:type="dcterms:W3CDTF">2026-02-21T03:39:26Z</dcterms:modified>
</cp:coreProperties>
</file>