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62" r:id="rId4"/>
    <p:sldId id="263" r:id="rId5"/>
    <p:sldId id="264" r:id="rId6"/>
    <p:sldId id="265" r:id="rId7"/>
    <p:sldId id="277" r:id="rId8"/>
    <p:sldId id="275" r:id="rId9"/>
    <p:sldId id="279" r:id="rId10"/>
    <p:sldId id="278" r:id="rId11"/>
    <p:sldId id="280" r:id="rId12"/>
    <p:sldId id="281" r:id="rId13"/>
    <p:sldId id="282" r:id="rId14"/>
    <p:sldId id="276" r:id="rId15"/>
    <p:sldId id="267" r:id="rId16"/>
    <p:sldId id="274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64295" autoAdjust="0"/>
  </p:normalViewPr>
  <p:slideViewPr>
    <p:cSldViewPr>
      <p:cViewPr varScale="1">
        <p:scale>
          <a:sx n="55" d="100"/>
          <a:sy n="55" d="100"/>
        </p:scale>
        <p:origin x="223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FE4F-5BC5-44BB-99A3-6A91BE583C58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EE272-2C74-47AA-AAD5-872B6D9E8E9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3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0BD2E-9F58-4B34-A2B8-EAED6E6E3F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63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9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40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63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16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196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98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399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22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39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63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E482-1F6A-4C70-82C1-A38B7F6419AF}" type="datetimeFigureOut">
              <a:rPr lang="vi-VN" smtClean="0"/>
              <a:pPr/>
              <a:t>04/02/2026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89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Qu&#7843;%20G&#236;%20-%20Karaoke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Qu&#7843;%20G&#236;%20-%20Karaoke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Qu&#7843;%20G&#236;%20-%20Karaoke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-dep-nhat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2104419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vực phát triển thẩm mỹ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hát: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lời: Xanh Xanh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TC ÂN: Ai nhanh nhất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86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9DE2E-9758-7DEB-F93F-57130A1D0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33" y="1589966"/>
            <a:ext cx="1401132" cy="1329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287C09-B879-39AF-B09A-FDEB7DC420BB}"/>
              </a:ext>
            </a:extLst>
          </p:cNvPr>
          <p:cNvSpPr txBox="1"/>
          <p:nvPr/>
        </p:nvSpPr>
        <p:spPr>
          <a:xfrm>
            <a:off x="914400" y="514558"/>
            <a:ext cx="6934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+mj-lt"/>
              </a:rPr>
              <a:t>UBND PHƯỜNG LONG BIÊN</a:t>
            </a:r>
          </a:p>
          <a:p>
            <a:pPr algn="ctr"/>
            <a:r>
              <a:rPr lang="vi-VN" sz="2800" b="1">
                <a:solidFill>
                  <a:srgbClr val="FF0000"/>
                </a:solidFill>
                <a:latin typeface="+mj-lt"/>
              </a:rPr>
              <a:t>TRƯỜNG MẦM NON THẠCH CẦU</a:t>
            </a:r>
          </a:p>
        </p:txBody>
      </p:sp>
    </p:spTree>
    <p:extLst>
      <p:ext uri="{BB962C8B-B14F-4D97-AF65-F5344CB8AC3E}">
        <p14:creationId xmlns:p14="http://schemas.microsoft.com/office/powerpoint/2010/main" val="40876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09834" cy="68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3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54864"/>
            <a:ext cx="8780931" cy="69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3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9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a-bo-cong-an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762000"/>
            <a:ext cx="6748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học giáo dục</a:t>
            </a:r>
            <a:endParaRPr lang="vi-VN" sz="7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ghfghg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000" b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7000" b="1">
                <a:latin typeface="Times New Roman" pitchFamily="18" charset="0"/>
                <a:cs typeface="Times New Roman" pitchFamily="18" charset="0"/>
              </a:rPr>
              <a:t>: </a:t>
            </a:r>
            <a:endParaRPr lang="en-US" sz="7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7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âm nhạc </a:t>
            </a:r>
          </a:p>
          <a:p>
            <a:pPr algn="ctr"/>
            <a:r>
              <a:rPr lang="en-US" sz="7000" b="1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“Ai nhanh nhất”</a:t>
            </a:r>
            <a:endParaRPr lang="en-US" sz="70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479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oa-bo-cong-anh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  <a:noFill/>
        </p:spPr>
      </p:pic>
      <p:pic>
        <p:nvPicPr>
          <p:cNvPr id="25606" name="Picture 6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7338" y="5562600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8153400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ĐẾN ĐÂY LÀ HẾT RỒI </a:t>
            </a:r>
          </a:p>
          <a:p>
            <a:pPr algn="ctr"/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kern="1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CON </a:t>
            </a:r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 NGOAN HỌC GIỎI </a:t>
            </a:r>
          </a:p>
          <a:p>
            <a:pPr algn="ctr"/>
            <a:endParaRPr lang="en-US" sz="3600" kern="10" dirty="0">
              <a:ln w="9525" cap="sq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2771506"/>
            <a:ext cx="777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Trân trọng cám </a:t>
            </a:r>
            <a:r>
              <a:rPr lang="vi-VN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n!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9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a-bo-cong-an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6927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</a:t>
            </a: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thiệu bài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9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.jpg"/>
          <p:cNvPicPr>
            <a:picLocks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9812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rt 3">
            <a:hlinkClick r:id="rId3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68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thien-nhien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71744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Tổ - nhóm hát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Heart 4">
            <a:hlinkClick r:id="rId3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1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ướm đậu trên hoa hồ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24" y="285728"/>
            <a:ext cx="74295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Cá </a:t>
            </a:r>
            <a:r>
              <a:rPr lang="vi-VN" sz="6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nhân </a:t>
            </a:r>
            <a:r>
              <a:rPr lang="en-US" sz="6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h át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Heart 3">
            <a:hlinkClick r:id="rId4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hoat-hinh-cuc-de-thuong-cho-may-tinh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6050" y="285728"/>
            <a:ext cx="40706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 chuyện </a:t>
            </a:r>
          </a:p>
          <a:p>
            <a:pPr algn="ctr"/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 </a:t>
            </a:r>
          </a:p>
          <a:p>
            <a:pPr algn="ctr"/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đàm thoại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2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r="11575"/>
          <a:stretch/>
        </p:blipFill>
        <p:spPr>
          <a:xfrm>
            <a:off x="-18077" y="-36758"/>
            <a:ext cx="9144000" cy="68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6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7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113</Words>
  <Application>Microsoft Office PowerPoint</Application>
  <PresentationFormat>On-screen Show (4:3)</PresentationFormat>
  <Paragraphs>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Vostro</dc:creator>
  <cp:lastModifiedBy>Windows 10</cp:lastModifiedBy>
  <cp:revision>8</cp:revision>
  <dcterms:created xsi:type="dcterms:W3CDTF">2017-02-17T00:11:12Z</dcterms:created>
  <dcterms:modified xsi:type="dcterms:W3CDTF">2026-02-04T15:02:59Z</dcterms:modified>
</cp:coreProperties>
</file>