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4" r:id="rId4"/>
    <p:sldId id="265" r:id="rId5"/>
    <p:sldId id="268" r:id="rId6"/>
    <p:sldId id="258" r:id="rId7"/>
    <p:sldId id="261" r:id="rId8"/>
    <p:sldId id="271" r:id="rId9"/>
    <p:sldId id="272" r:id="rId10"/>
    <p:sldId id="273" r:id="rId11"/>
  </p:sldIdLst>
  <p:sldSz cx="18288000" cy="10287000"/>
  <p:notesSz cx="6858000" cy="9144000"/>
  <p:embeddedFontLst>
    <p:embeddedFont>
      <p:font typeface="Noto Sans Bold" panose="020B0802040504020204" pitchFamily="34" charset="0"/>
      <p:regular r:id="rId13"/>
      <p:bold r:id="rId14"/>
    </p:embeddedFont>
    <p:embeddedFont>
      <p:font typeface="Arimo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mo" panose="020B0604020202020204" charset="0"/>
      <p:regular r:id="rId20"/>
    </p:embeddedFont>
    <p:embeddedFont>
      <p:font typeface="Faustina Bold" panose="020B0604020202020204" charset="0"/>
      <p:regular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E66"/>
    <a:srgbClr val="5383D2"/>
    <a:srgbClr val="3D6B39"/>
    <a:srgbClr val="81A176"/>
    <a:srgbClr val="306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BE2DE-5C73-4C5A-BD66-A8FE00B7A90F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4BC80-C13E-4735-88AB-CF0CEAE6A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44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1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6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6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5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4BC80-C13E-4735-88AB-CF0CEAE6A7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0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22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24" Type="http://schemas.openxmlformats.org/officeDocument/2006/relationships/image" Target="../media/image30.wmf"/><Relationship Id="rId5" Type="http://schemas.openxmlformats.org/officeDocument/2006/relationships/audio" Target="../media/audio4.wav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4.png"/><Relationship Id="rId18" Type="http://schemas.microsoft.com/office/2007/relationships/hdphoto" Target="../media/hdphoto19.wdp"/><Relationship Id="rId3" Type="http://schemas.openxmlformats.org/officeDocument/2006/relationships/audio" Target="../media/audio2.wav"/><Relationship Id="rId21" Type="http://schemas.openxmlformats.org/officeDocument/2006/relationships/image" Target="../media/image30.wmf"/><Relationship Id="rId7" Type="http://schemas.openxmlformats.org/officeDocument/2006/relationships/image" Target="../media/image41.png"/><Relationship Id="rId12" Type="http://schemas.microsoft.com/office/2007/relationships/hdphoto" Target="../media/hdphoto16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15.wdp"/><Relationship Id="rId19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2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23.wdp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193" y="1179637"/>
            <a:ext cx="16095107" cy="8078663"/>
            <a:chOff x="0" y="0"/>
            <a:chExt cx="7429609" cy="3729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29609" cy="3729165"/>
            </a:xfrm>
            <a:custGeom>
              <a:avLst/>
              <a:gdLst/>
              <a:ahLst/>
              <a:cxnLst/>
              <a:rect l="l" t="t" r="r" b="b"/>
              <a:pathLst>
                <a:path w="7429609" h="3729165">
                  <a:moveTo>
                    <a:pt x="7305149" y="3729165"/>
                  </a:moveTo>
                  <a:lnTo>
                    <a:pt x="124460" y="3729165"/>
                  </a:lnTo>
                  <a:cubicBezTo>
                    <a:pt x="55880" y="3729165"/>
                    <a:pt x="0" y="3673285"/>
                    <a:pt x="0" y="36047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05149" y="0"/>
                  </a:lnTo>
                  <a:cubicBezTo>
                    <a:pt x="7373729" y="0"/>
                    <a:pt x="7429609" y="55880"/>
                    <a:pt x="7429609" y="124460"/>
                  </a:cubicBezTo>
                  <a:lnTo>
                    <a:pt x="7429609" y="3604705"/>
                  </a:lnTo>
                  <a:cubicBezTo>
                    <a:pt x="7429609" y="3673285"/>
                    <a:pt x="7373729" y="3729165"/>
                    <a:pt x="7305149" y="3729165"/>
                  </a:cubicBezTo>
                  <a:close/>
                </a:path>
              </a:pathLst>
            </a:custGeom>
            <a:solidFill>
              <a:srgbClr val="FEFFFF">
                <a:alpha val="85882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4613852" y="881441"/>
            <a:ext cx="3031495" cy="1959103"/>
          </a:xfrm>
          <a:custGeom>
            <a:avLst/>
            <a:gdLst/>
            <a:ahLst/>
            <a:cxnLst/>
            <a:rect l="l" t="t" r="r" b="b"/>
            <a:pathLst>
              <a:path w="3031495" h="1959103">
                <a:moveTo>
                  <a:pt x="0" y="0"/>
                </a:moveTo>
                <a:lnTo>
                  <a:pt x="3031495" y="0"/>
                </a:lnTo>
                <a:lnTo>
                  <a:pt x="3031495" y="1959103"/>
                </a:lnTo>
                <a:lnTo>
                  <a:pt x="0" y="19591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29600" y="6902292"/>
            <a:ext cx="1119678" cy="2414400"/>
          </a:xfrm>
          <a:custGeom>
            <a:avLst/>
            <a:gdLst/>
            <a:ahLst/>
            <a:cxnLst/>
            <a:rect l="l" t="t" r="r" b="b"/>
            <a:pathLst>
              <a:path w="1119678" h="2414400">
                <a:moveTo>
                  <a:pt x="0" y="0"/>
                </a:moveTo>
                <a:lnTo>
                  <a:pt x="1119678" y="0"/>
                </a:lnTo>
                <a:lnTo>
                  <a:pt x="1119678" y="2414400"/>
                </a:lnTo>
                <a:lnTo>
                  <a:pt x="0" y="24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7284" y="7756331"/>
            <a:ext cx="1647986" cy="1618513"/>
          </a:xfrm>
          <a:custGeom>
            <a:avLst/>
            <a:gdLst/>
            <a:ahLst/>
            <a:cxnLst/>
            <a:rect l="l" t="t" r="r" b="b"/>
            <a:pathLst>
              <a:path w="1647986" h="1618513">
                <a:moveTo>
                  <a:pt x="0" y="0"/>
                </a:moveTo>
                <a:lnTo>
                  <a:pt x="1647986" y="0"/>
                </a:lnTo>
                <a:lnTo>
                  <a:pt x="1647986" y="1618513"/>
                </a:lnTo>
                <a:lnTo>
                  <a:pt x="0" y="16185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1167"/>
            </a:stretch>
          </a:blipFill>
        </p:spPr>
      </p:sp>
      <p:sp>
        <p:nvSpPr>
          <p:cNvPr id="7" name="Freeform 7"/>
          <p:cNvSpPr/>
          <p:nvPr/>
        </p:nvSpPr>
        <p:spPr>
          <a:xfrm rot="-133225">
            <a:off x="880241" y="7848108"/>
            <a:ext cx="1766786" cy="1612193"/>
          </a:xfrm>
          <a:custGeom>
            <a:avLst/>
            <a:gdLst/>
            <a:ahLst/>
            <a:cxnLst/>
            <a:rect l="l" t="t" r="r" b="b"/>
            <a:pathLst>
              <a:path w="1766786" h="1612193">
                <a:moveTo>
                  <a:pt x="0" y="0"/>
                </a:moveTo>
                <a:lnTo>
                  <a:pt x="1766787" y="0"/>
                </a:lnTo>
                <a:lnTo>
                  <a:pt x="1766787" y="1612192"/>
                </a:lnTo>
                <a:lnTo>
                  <a:pt x="0" y="1612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82532">
            <a:off x="1247691" y="1083899"/>
            <a:ext cx="1470649" cy="1554187"/>
          </a:xfrm>
          <a:custGeom>
            <a:avLst/>
            <a:gdLst/>
            <a:ahLst/>
            <a:cxnLst/>
            <a:rect l="l" t="t" r="r" b="b"/>
            <a:pathLst>
              <a:path w="1470649" h="1554187">
                <a:moveTo>
                  <a:pt x="0" y="0"/>
                </a:moveTo>
                <a:lnTo>
                  <a:pt x="1470650" y="0"/>
                </a:lnTo>
                <a:lnTo>
                  <a:pt x="1470650" y="1554187"/>
                </a:lnTo>
                <a:lnTo>
                  <a:pt x="0" y="1554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306131">
            <a:off x="2472368" y="915520"/>
            <a:ext cx="707624" cy="1715453"/>
          </a:xfrm>
          <a:custGeom>
            <a:avLst/>
            <a:gdLst/>
            <a:ahLst/>
            <a:cxnLst/>
            <a:rect l="l" t="t" r="r" b="b"/>
            <a:pathLst>
              <a:path w="707624" h="1715453">
                <a:moveTo>
                  <a:pt x="0" y="0"/>
                </a:moveTo>
                <a:lnTo>
                  <a:pt x="707624" y="0"/>
                </a:lnTo>
                <a:lnTo>
                  <a:pt x="707624" y="1715453"/>
                </a:lnTo>
                <a:lnTo>
                  <a:pt x="0" y="1715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6016">
            <a:off x="2121467" y="7014769"/>
            <a:ext cx="717605" cy="1025150"/>
          </a:xfrm>
          <a:custGeom>
            <a:avLst/>
            <a:gdLst/>
            <a:ahLst/>
            <a:cxnLst/>
            <a:rect l="l" t="t" r="r" b="b"/>
            <a:pathLst>
              <a:path w="717605" h="1025150">
                <a:moveTo>
                  <a:pt x="0" y="0"/>
                </a:moveTo>
                <a:lnTo>
                  <a:pt x="717605" y="0"/>
                </a:lnTo>
                <a:lnTo>
                  <a:pt x="717605" y="1025149"/>
                </a:lnTo>
                <a:lnTo>
                  <a:pt x="0" y="10251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221481">
            <a:off x="2731702" y="7539118"/>
            <a:ext cx="336689" cy="1213293"/>
          </a:xfrm>
          <a:custGeom>
            <a:avLst/>
            <a:gdLst/>
            <a:ahLst/>
            <a:cxnLst/>
            <a:rect l="l" t="t" r="r" b="b"/>
            <a:pathLst>
              <a:path w="336689" h="1213293">
                <a:moveTo>
                  <a:pt x="0" y="0"/>
                </a:moveTo>
                <a:lnTo>
                  <a:pt x="336689" y="0"/>
                </a:lnTo>
                <a:lnTo>
                  <a:pt x="336689" y="1213293"/>
                </a:lnTo>
                <a:lnTo>
                  <a:pt x="0" y="1213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977525" y="578590"/>
            <a:ext cx="852872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UBND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LONG </a:t>
            </a: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BIÊN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MẦM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NON </a:t>
            </a: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THẠCH</a:t>
            </a:r>
            <a:r>
              <a:rPr lang="en-US" sz="3200" b="1" dirty="0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306833"/>
                </a:solidFill>
                <a:latin typeface="Arimo Bold"/>
                <a:ea typeface="Arimo Bold"/>
                <a:cs typeface="Arimo Bold"/>
                <a:sym typeface="Arimo Bold"/>
              </a:rPr>
              <a:t>BÀN</a:t>
            </a:r>
            <a:endParaRPr lang="en-US" sz="3200" b="1" dirty="0">
              <a:solidFill>
                <a:srgbClr val="30683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77729" y="2378242"/>
            <a:ext cx="7516118" cy="12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199" b="1" dirty="0" err="1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5199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199" b="1" dirty="0" err="1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5199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Steam </a:t>
            </a:r>
            <a:endParaRPr lang="en-US" sz="5199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10839" y="3863376"/>
            <a:ext cx="11020438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Lĩnh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vực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: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nhận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thức</a:t>
            </a:r>
            <a:endParaRPr lang="en-US" sz="3200" dirty="0">
              <a:solidFill>
                <a:srgbClr val="02306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: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quen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toán</a:t>
            </a:r>
            <a:endParaRPr lang="en-US" sz="3200" dirty="0">
              <a:solidFill>
                <a:srgbClr val="02306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ct val="150000"/>
              </a:lnSpc>
            </a:pPr>
            <a:r>
              <a:rPr lang="en-US" sz="3200" b="1" smtClean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Đề tài: </a:t>
            </a:r>
            <a:r>
              <a:rPr lang="en-US" sz="3200" smtClean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Trẻ học sắp xếp theo quy tắc 3 đối tượng thông qua </a:t>
            </a:r>
          </a:p>
          <a:p>
            <a:pPr algn="just">
              <a:lnSpc>
                <a:spcPct val="150000"/>
              </a:lnSpc>
            </a:pPr>
            <a:r>
              <a:rPr lang="en-US" sz="3200" smtClean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                           </a:t>
            </a:r>
            <a:r>
              <a:rPr lang="en-US" sz="3200" dirty="0" err="1" smtClean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200" dirty="0" smtClean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trải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Lứa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tuổi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4-5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tuổi</a:t>
            </a:r>
            <a:endParaRPr lang="en-US" sz="3200" dirty="0">
              <a:solidFill>
                <a:srgbClr val="02306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Giáo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viên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b="1" dirty="0" err="1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hiện</a:t>
            </a:r>
            <a:r>
              <a:rPr lang="en-US" sz="3200" b="1" dirty="0">
                <a:solidFill>
                  <a:srgbClr val="02306D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Nguyễn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Hải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Yến</a:t>
            </a:r>
            <a:endParaRPr lang="en-US" sz="3200" dirty="0">
              <a:solidFill>
                <a:srgbClr val="02306D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                                   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Lê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Thanh</a:t>
            </a:r>
            <a:r>
              <a:rPr lang="en-US" sz="3200" dirty="0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00" dirty="0" err="1">
                <a:solidFill>
                  <a:srgbClr val="02306D"/>
                </a:solidFill>
                <a:latin typeface="Arimo"/>
                <a:ea typeface="Arimo"/>
                <a:cs typeface="Arimo"/>
                <a:sym typeface="Arimo"/>
              </a:rPr>
              <a:t>Huyền</a:t>
            </a:r>
            <a:endParaRPr lang="en-US" sz="3200" dirty="0">
              <a:solidFill>
                <a:srgbClr val="02306D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77729" y="9303106"/>
            <a:ext cx="7516118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2800" dirty="0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800" dirty="0" err="1" smtClean="0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2800" dirty="0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  <a:r>
              <a:rPr lang="en-US" sz="2800" dirty="0" smtClean="0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800" dirty="0">
                <a:solidFill>
                  <a:srgbClr val="273E66"/>
                </a:solidFill>
                <a:latin typeface="Arimo"/>
                <a:ea typeface="Arimo"/>
                <a:cs typeface="Arimo"/>
                <a:sym typeface="Arimo"/>
              </a:rPr>
              <a:t>2024-2025</a:t>
            </a:r>
          </a:p>
        </p:txBody>
      </p:sp>
      <p:pic>
        <p:nvPicPr>
          <p:cNvPr id="16" name="5. TCVĐ L1  chuẩ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8600" y="95751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0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32091">
            <a:off x="93229" y="258575"/>
            <a:ext cx="3879025" cy="137105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32091">
            <a:off x="-12818" y="179892"/>
            <a:ext cx="3560420" cy="118872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63052">
            <a:off x="16045770" y="8867182"/>
            <a:ext cx="3283230" cy="1124888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63052">
            <a:off x="16223491" y="9358116"/>
            <a:ext cx="2927788" cy="976808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750670" y="614930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7" y="0"/>
                </a:lnTo>
                <a:lnTo>
                  <a:pt x="2506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>
            <a:off x="16006156" y="-997495"/>
            <a:ext cx="2506287" cy="4114800"/>
          </a:xfrm>
          <a:custGeom>
            <a:avLst/>
            <a:gdLst/>
            <a:ahLst/>
            <a:cxnLst/>
            <a:rect l="l" t="t" r="r" b="b"/>
            <a:pathLst>
              <a:path w="2506287" h="4114800">
                <a:moveTo>
                  <a:pt x="0" y="0"/>
                </a:moveTo>
                <a:lnTo>
                  <a:pt x="2506288" y="0"/>
                </a:lnTo>
                <a:lnTo>
                  <a:pt x="2506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5129461" y="-1288191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2729955" y="8914002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495825">
            <a:off x="2392837" y="8144793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93316" y="994283"/>
            <a:ext cx="11368236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800" b="1" dirty="0" err="1" smtClean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Tr</a:t>
            </a:r>
            <a:r>
              <a:rPr lang="vi-VN" sz="8800" b="1" dirty="0" smtClean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ẻ khám phá </a:t>
            </a:r>
          </a:p>
          <a:p>
            <a:pPr algn="ctr">
              <a:lnSpc>
                <a:spcPct val="200000"/>
              </a:lnSpc>
            </a:pPr>
            <a:r>
              <a:rPr lang="vi-VN" sz="8000" b="1" dirty="0" smtClean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Q</a:t>
            </a:r>
            <a:r>
              <a:rPr lang="en-US" sz="8000" b="1" dirty="0" err="1" smtClean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uy</a:t>
            </a:r>
            <a:r>
              <a:rPr lang="en-US" sz="8000" b="1" dirty="0" smtClean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00" b="1" dirty="0" err="1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tắc</a:t>
            </a:r>
            <a:r>
              <a:rPr lang="en-US" sz="8000" b="1" dirty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 3 </a:t>
            </a:r>
            <a:r>
              <a:rPr lang="en-US" sz="8000" b="1" dirty="0" err="1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đối</a:t>
            </a:r>
            <a:r>
              <a:rPr lang="en-US" sz="8000" b="1" dirty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8000" b="1" dirty="0" err="1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tượng</a:t>
            </a:r>
            <a:r>
              <a:rPr lang="en-US" sz="8000" b="1" dirty="0">
                <a:solidFill>
                  <a:srgbClr val="273E6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pic>
        <p:nvPicPr>
          <p:cNvPr id="13" name="Happy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2741" y="6362700"/>
            <a:ext cx="1033601" cy="10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94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586645" y="8060857"/>
            <a:ext cx="2879435" cy="2240724"/>
          </a:xfrm>
          <a:custGeom>
            <a:avLst/>
            <a:gdLst/>
            <a:ahLst/>
            <a:cxnLst/>
            <a:rect l="l" t="t" r="r" b="b"/>
            <a:pathLst>
              <a:path w="2879435" h="2240724">
                <a:moveTo>
                  <a:pt x="0" y="0"/>
                </a:moveTo>
                <a:lnTo>
                  <a:pt x="2879435" y="0"/>
                </a:lnTo>
                <a:lnTo>
                  <a:pt x="2879435" y="2240724"/>
                </a:lnTo>
                <a:lnTo>
                  <a:pt x="0" y="2240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49407">
            <a:off x="801542" y="8300419"/>
            <a:ext cx="804382" cy="973388"/>
          </a:xfrm>
          <a:custGeom>
            <a:avLst/>
            <a:gdLst/>
            <a:ahLst/>
            <a:cxnLst/>
            <a:rect l="l" t="t" r="r" b="b"/>
            <a:pathLst>
              <a:path w="804382" h="973388">
                <a:moveTo>
                  <a:pt x="0" y="0"/>
                </a:moveTo>
                <a:lnTo>
                  <a:pt x="804383" y="0"/>
                </a:lnTo>
                <a:lnTo>
                  <a:pt x="804383" y="973388"/>
                </a:lnTo>
                <a:lnTo>
                  <a:pt x="0" y="973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76683">
            <a:off x="16520728" y="7167324"/>
            <a:ext cx="1477144" cy="1787502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03988">
            <a:off x="16556431" y="440926"/>
            <a:ext cx="1405738" cy="1175548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8"/>
                </a:lnTo>
                <a:lnTo>
                  <a:pt x="0" y="1175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32091">
            <a:off x="-3279597" y="962051"/>
            <a:ext cx="6454306" cy="1048825"/>
          </a:xfrm>
          <a:custGeom>
            <a:avLst/>
            <a:gdLst/>
            <a:ahLst/>
            <a:cxnLst/>
            <a:rect l="l" t="t" r="r" b="b"/>
            <a:pathLst>
              <a:path w="6454306" h="1048825">
                <a:moveTo>
                  <a:pt x="0" y="0"/>
                </a:moveTo>
                <a:lnTo>
                  <a:pt x="6454306" y="0"/>
                </a:lnTo>
                <a:lnTo>
                  <a:pt x="6454306" y="1048825"/>
                </a:lnTo>
                <a:lnTo>
                  <a:pt x="0" y="1048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132091">
            <a:off x="-3279597" y="608507"/>
            <a:ext cx="6454306" cy="1048825"/>
          </a:xfrm>
          <a:custGeom>
            <a:avLst/>
            <a:gdLst/>
            <a:ahLst/>
            <a:cxnLst/>
            <a:rect l="l" t="t" r="r" b="b"/>
            <a:pathLst>
              <a:path w="6454306" h="1048825">
                <a:moveTo>
                  <a:pt x="0" y="0"/>
                </a:moveTo>
                <a:lnTo>
                  <a:pt x="6454306" y="0"/>
                </a:lnTo>
                <a:lnTo>
                  <a:pt x="6454306" y="1048824"/>
                </a:lnTo>
                <a:lnTo>
                  <a:pt x="0" y="1048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63052">
            <a:off x="14445728" y="8699580"/>
            <a:ext cx="5969898" cy="970108"/>
          </a:xfrm>
          <a:custGeom>
            <a:avLst/>
            <a:gdLst/>
            <a:ahLst/>
            <a:cxnLst/>
            <a:rect l="l" t="t" r="r" b="b"/>
            <a:pathLst>
              <a:path w="5969898" h="970108">
                <a:moveTo>
                  <a:pt x="0" y="0"/>
                </a:moveTo>
                <a:lnTo>
                  <a:pt x="5969898" y="0"/>
                </a:lnTo>
                <a:lnTo>
                  <a:pt x="5969898" y="970108"/>
                </a:lnTo>
                <a:lnTo>
                  <a:pt x="0" y="970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63052">
            <a:off x="14580586" y="9094572"/>
            <a:ext cx="5836075" cy="948362"/>
          </a:xfrm>
          <a:custGeom>
            <a:avLst/>
            <a:gdLst/>
            <a:ahLst/>
            <a:cxnLst/>
            <a:rect l="l" t="t" r="r" b="b"/>
            <a:pathLst>
              <a:path w="5836075" h="948362">
                <a:moveTo>
                  <a:pt x="0" y="0"/>
                </a:moveTo>
                <a:lnTo>
                  <a:pt x="5836075" y="0"/>
                </a:lnTo>
                <a:lnTo>
                  <a:pt x="5836075" y="948363"/>
                </a:lnTo>
                <a:lnTo>
                  <a:pt x="0" y="9483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30021" y="1871865"/>
            <a:ext cx="6317369" cy="6317369"/>
          </a:xfrm>
          <a:custGeom>
            <a:avLst/>
            <a:gdLst/>
            <a:ahLst/>
            <a:cxnLst/>
            <a:rect l="l" t="t" r="r" b="b"/>
            <a:pathLst>
              <a:path w="6317369" h="6317369">
                <a:moveTo>
                  <a:pt x="0" y="0"/>
                </a:moveTo>
                <a:lnTo>
                  <a:pt x="6317369" y="0"/>
                </a:lnTo>
                <a:lnTo>
                  <a:pt x="6317369" y="6317369"/>
                </a:lnTo>
                <a:lnTo>
                  <a:pt x="0" y="6317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54324" y="3313741"/>
            <a:ext cx="5867478" cy="5867478"/>
          </a:xfrm>
          <a:custGeom>
            <a:avLst/>
            <a:gdLst/>
            <a:ahLst/>
            <a:cxnLst/>
            <a:rect l="l" t="t" r="r" b="b"/>
            <a:pathLst>
              <a:path w="5867478" h="5867478">
                <a:moveTo>
                  <a:pt x="0" y="0"/>
                </a:moveTo>
                <a:lnTo>
                  <a:pt x="5867478" y="0"/>
                </a:lnTo>
                <a:lnTo>
                  <a:pt x="5867478" y="5867478"/>
                </a:lnTo>
                <a:lnTo>
                  <a:pt x="0" y="5867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097327" y="111620"/>
            <a:ext cx="8504783" cy="112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b="1" dirty="0" err="1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Ứng</a:t>
            </a:r>
            <a:r>
              <a:rPr lang="en-US" sz="6600" b="1" dirty="0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dụng</a:t>
            </a:r>
            <a:r>
              <a:rPr lang="en-US" sz="6600" b="1" dirty="0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thực</a:t>
            </a:r>
            <a:r>
              <a:rPr lang="en-US" sz="6600" b="1" dirty="0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600" b="1" dirty="0" err="1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tiễn</a:t>
            </a:r>
            <a:r>
              <a:rPr lang="en-US" sz="6600" b="1" dirty="0">
                <a:solidFill>
                  <a:srgbClr val="02306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05895" y="9163050"/>
            <a:ext cx="39643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Khăn trải bàn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50035" y="8488371"/>
            <a:ext cx="41585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Thảm</a:t>
            </a:r>
            <a:r>
              <a:rPr lang="en-US" sz="5199" b="1" dirty="0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trải</a:t>
            </a:r>
            <a:r>
              <a:rPr lang="en-US" sz="5199" b="1" dirty="0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199" b="1" dirty="0" err="1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sàn</a:t>
            </a:r>
            <a:r>
              <a:rPr lang="en-US" sz="5199" b="1" dirty="0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8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586645" y="8060857"/>
            <a:ext cx="2879435" cy="2240724"/>
          </a:xfrm>
          <a:custGeom>
            <a:avLst/>
            <a:gdLst/>
            <a:ahLst/>
            <a:cxnLst/>
            <a:rect l="l" t="t" r="r" b="b"/>
            <a:pathLst>
              <a:path w="2879435" h="2240724">
                <a:moveTo>
                  <a:pt x="0" y="0"/>
                </a:moveTo>
                <a:lnTo>
                  <a:pt x="2879435" y="0"/>
                </a:lnTo>
                <a:lnTo>
                  <a:pt x="2879435" y="2240724"/>
                </a:lnTo>
                <a:lnTo>
                  <a:pt x="0" y="2240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49407">
            <a:off x="801542" y="8300419"/>
            <a:ext cx="804382" cy="973388"/>
          </a:xfrm>
          <a:custGeom>
            <a:avLst/>
            <a:gdLst/>
            <a:ahLst/>
            <a:cxnLst/>
            <a:rect l="l" t="t" r="r" b="b"/>
            <a:pathLst>
              <a:path w="804382" h="973388">
                <a:moveTo>
                  <a:pt x="0" y="0"/>
                </a:moveTo>
                <a:lnTo>
                  <a:pt x="804383" y="0"/>
                </a:lnTo>
                <a:lnTo>
                  <a:pt x="804383" y="973388"/>
                </a:lnTo>
                <a:lnTo>
                  <a:pt x="0" y="973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76683">
            <a:off x="16520728" y="7167324"/>
            <a:ext cx="1477144" cy="1787502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03988">
            <a:off x="16556431" y="440926"/>
            <a:ext cx="1405738" cy="1175548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8"/>
                </a:lnTo>
                <a:lnTo>
                  <a:pt x="0" y="1175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32091">
            <a:off x="-3279597" y="962051"/>
            <a:ext cx="6454306" cy="1048825"/>
          </a:xfrm>
          <a:custGeom>
            <a:avLst/>
            <a:gdLst/>
            <a:ahLst/>
            <a:cxnLst/>
            <a:rect l="l" t="t" r="r" b="b"/>
            <a:pathLst>
              <a:path w="6454306" h="1048825">
                <a:moveTo>
                  <a:pt x="0" y="0"/>
                </a:moveTo>
                <a:lnTo>
                  <a:pt x="6454306" y="0"/>
                </a:lnTo>
                <a:lnTo>
                  <a:pt x="6454306" y="1048825"/>
                </a:lnTo>
                <a:lnTo>
                  <a:pt x="0" y="10488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132091">
            <a:off x="-3279597" y="608507"/>
            <a:ext cx="6454306" cy="1048825"/>
          </a:xfrm>
          <a:custGeom>
            <a:avLst/>
            <a:gdLst/>
            <a:ahLst/>
            <a:cxnLst/>
            <a:rect l="l" t="t" r="r" b="b"/>
            <a:pathLst>
              <a:path w="6454306" h="1048825">
                <a:moveTo>
                  <a:pt x="0" y="0"/>
                </a:moveTo>
                <a:lnTo>
                  <a:pt x="6454306" y="0"/>
                </a:lnTo>
                <a:lnTo>
                  <a:pt x="6454306" y="1048824"/>
                </a:lnTo>
                <a:lnTo>
                  <a:pt x="0" y="10488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63052">
            <a:off x="14445728" y="8699580"/>
            <a:ext cx="5969898" cy="970108"/>
          </a:xfrm>
          <a:custGeom>
            <a:avLst/>
            <a:gdLst/>
            <a:ahLst/>
            <a:cxnLst/>
            <a:rect l="l" t="t" r="r" b="b"/>
            <a:pathLst>
              <a:path w="5969898" h="970108">
                <a:moveTo>
                  <a:pt x="0" y="0"/>
                </a:moveTo>
                <a:lnTo>
                  <a:pt x="5969898" y="0"/>
                </a:lnTo>
                <a:lnTo>
                  <a:pt x="5969898" y="970108"/>
                </a:lnTo>
                <a:lnTo>
                  <a:pt x="0" y="970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63052">
            <a:off x="14580586" y="9094572"/>
            <a:ext cx="5836075" cy="948362"/>
          </a:xfrm>
          <a:custGeom>
            <a:avLst/>
            <a:gdLst/>
            <a:ahLst/>
            <a:cxnLst/>
            <a:rect l="l" t="t" r="r" b="b"/>
            <a:pathLst>
              <a:path w="5836075" h="948362">
                <a:moveTo>
                  <a:pt x="0" y="0"/>
                </a:moveTo>
                <a:lnTo>
                  <a:pt x="5836075" y="0"/>
                </a:lnTo>
                <a:lnTo>
                  <a:pt x="5836075" y="948363"/>
                </a:lnTo>
                <a:lnTo>
                  <a:pt x="0" y="94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7942" y="235445"/>
            <a:ext cx="5649226" cy="7522067"/>
          </a:xfrm>
          <a:prstGeom prst="round2Diag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0890" y="723900"/>
            <a:ext cx="5486400" cy="9251005"/>
          </a:xfrm>
          <a:prstGeom prst="round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10972800" y="8529152"/>
            <a:ext cx="415855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7200" b="1" dirty="0" smtClean="0">
                <a:solidFill>
                  <a:srgbClr val="02306D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 trí </a:t>
            </a:r>
            <a:endParaRPr lang="en-US" sz="7200" b="1" dirty="0">
              <a:solidFill>
                <a:srgbClr val="02306D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</p:spTree>
    <p:extLst>
      <p:ext uri="{BB962C8B-B14F-4D97-AF65-F5344CB8AC3E}">
        <p14:creationId xmlns:p14="http://schemas.microsoft.com/office/powerpoint/2010/main" val="18688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2"/>
          <p:cNvSpPr txBox="1"/>
          <p:nvPr/>
        </p:nvSpPr>
        <p:spPr>
          <a:xfrm>
            <a:off x="4800600" y="2825158"/>
            <a:ext cx="85047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vi-VN" sz="8000" b="1" dirty="0" smtClean="0">
                <a:solidFill>
                  <a:srgbClr val="002060"/>
                </a:solidFill>
                <a:latin typeface="Arimo Bold" charset="0"/>
                <a:ea typeface="Arimo Bold" charset="0"/>
                <a:cs typeface="Arimo Bold" charset="0"/>
                <a:sym typeface="Noto Sans Bold"/>
              </a:rPr>
              <a:t>Trò chơi</a:t>
            </a:r>
            <a:endParaRPr lang="en-US" sz="8000" b="1" dirty="0">
              <a:solidFill>
                <a:srgbClr val="002060"/>
              </a:solidFill>
              <a:latin typeface="Arimo Bold" charset="0"/>
              <a:ea typeface="Arimo Bold" charset="0"/>
              <a:cs typeface="Arimo Bold" charset="0"/>
              <a:sym typeface="Noto Sans Bold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5257800" y="5219700"/>
            <a:ext cx="850478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9600" b="1" dirty="0" smtClean="0">
                <a:solidFill>
                  <a:srgbClr val="0070C0"/>
                </a:solidFill>
                <a:latin typeface="Arimo Bold" charset="0"/>
                <a:ea typeface="Arimo Bold" charset="0"/>
                <a:cs typeface="Arimo Bold" charset="0"/>
                <a:sym typeface="Noto Sans Bold"/>
              </a:rPr>
              <a:t>S</a:t>
            </a:r>
            <a:r>
              <a:rPr lang="vi-VN" sz="9600" b="1" dirty="0" smtClean="0">
                <a:solidFill>
                  <a:srgbClr val="0070C0"/>
                </a:solidFill>
                <a:latin typeface="Arimo Bold" charset="0"/>
                <a:ea typeface="Arimo Bold" charset="0"/>
                <a:cs typeface="Arimo Bold" charset="0"/>
                <a:sym typeface="Noto Sans Bold"/>
              </a:rPr>
              <a:t>IÊU TRÍ TUỆ</a:t>
            </a:r>
            <a:endParaRPr lang="en-US" sz="9600" b="1" dirty="0">
              <a:solidFill>
                <a:srgbClr val="0070C0"/>
              </a:solidFill>
              <a:latin typeface="Arimo Bold" charset="0"/>
              <a:ea typeface="Arimo Bold" charset="0"/>
              <a:cs typeface="Arimo Bold" charset="0"/>
              <a:sym typeface="Noto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90262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0" y="2710269"/>
            <a:ext cx="13698794" cy="196631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50" y="2887061"/>
            <a:ext cx="1443037" cy="185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3035"/>
            <a:ext cx="1771650" cy="16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4921" r="8752" b="7297"/>
          <a:stretch/>
        </p:blipFill>
        <p:spPr bwMode="auto">
          <a:xfrm>
            <a:off x="5181600" y="2898122"/>
            <a:ext cx="1555921" cy="17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74119"/>
            <a:ext cx="1443037" cy="185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99" y="2839194"/>
            <a:ext cx="1771650" cy="16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4921" r="8752" b="7297"/>
          <a:stretch/>
        </p:blipFill>
        <p:spPr bwMode="auto">
          <a:xfrm>
            <a:off x="9699590" y="2839194"/>
            <a:ext cx="1555921" cy="17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2937452"/>
            <a:ext cx="1771650" cy="16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4921" r="8752" b="7297"/>
          <a:stretch/>
        </p:blipFill>
        <p:spPr bwMode="auto">
          <a:xfrm>
            <a:off x="14428873" y="2982936"/>
            <a:ext cx="1555921" cy="17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334203" y="2982936"/>
            <a:ext cx="1646280" cy="154300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3051" y="5796115"/>
            <a:ext cx="3107583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FF0000"/>
                </a:solidFill>
              </a:rPr>
              <a:t>A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91" y="5676900"/>
            <a:ext cx="1771650" cy="162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76421" y="5767901"/>
            <a:ext cx="3107583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7200" b="1" dirty="0" smtClean="0">
                <a:solidFill>
                  <a:srgbClr val="00B050"/>
                </a:solidFill>
              </a:rPr>
              <a:t>B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034" y="5565116"/>
            <a:ext cx="1443037" cy="185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71" descr="CL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81" y="7215701"/>
            <a:ext cx="1183075" cy="13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" name="Group 43"/>
          <p:cNvGrpSpPr>
            <a:grpSpLocks/>
          </p:cNvGrpSpPr>
          <p:nvPr/>
        </p:nvGrpSpPr>
        <p:grpSpPr bwMode="auto">
          <a:xfrm>
            <a:off x="8004776" y="7236900"/>
            <a:ext cx="1183076" cy="1349192"/>
            <a:chOff x="4409" y="-89"/>
            <a:chExt cx="1118" cy="1104"/>
          </a:xfrm>
        </p:grpSpPr>
        <p:pic>
          <p:nvPicPr>
            <p:cNvPr id="103" name="Picture 44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" y="-89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AutoShape 45"/>
            <p:cNvSpPr>
              <a:spLocks noChangeArrowheads="1"/>
            </p:cNvSpPr>
            <p:nvPr/>
          </p:nvSpPr>
          <p:spPr bwMode="auto">
            <a:xfrm>
              <a:off x="4663" y="-89"/>
              <a:ext cx="864" cy="930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01s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05" name="Group 46"/>
          <p:cNvGrpSpPr>
            <a:grpSpLocks/>
          </p:cNvGrpSpPr>
          <p:nvPr/>
        </p:nvGrpSpPr>
        <p:grpSpPr bwMode="auto">
          <a:xfrm>
            <a:off x="8004776" y="7291901"/>
            <a:ext cx="1183075" cy="1349192"/>
            <a:chOff x="6168" y="-1185"/>
            <a:chExt cx="1118" cy="1104"/>
          </a:xfrm>
        </p:grpSpPr>
        <p:pic>
          <p:nvPicPr>
            <p:cNvPr id="106" name="Picture 47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" y="-118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AutoShape 48"/>
            <p:cNvSpPr>
              <a:spLocks noChangeArrowheads="1"/>
            </p:cNvSpPr>
            <p:nvPr/>
          </p:nvSpPr>
          <p:spPr bwMode="auto">
            <a:xfrm>
              <a:off x="6422" y="-1128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02s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08" name="Group 49"/>
          <p:cNvGrpSpPr>
            <a:grpSpLocks/>
          </p:cNvGrpSpPr>
          <p:nvPr/>
        </p:nvGrpSpPr>
        <p:grpSpPr bwMode="auto">
          <a:xfrm>
            <a:off x="8004775" y="7236900"/>
            <a:ext cx="1183075" cy="1349192"/>
            <a:chOff x="4385" y="-67"/>
            <a:chExt cx="1118" cy="1104"/>
          </a:xfrm>
        </p:grpSpPr>
        <p:pic>
          <p:nvPicPr>
            <p:cNvPr id="109" name="Picture 50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" y="-6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AutoShape 51"/>
            <p:cNvSpPr>
              <a:spLocks noChangeArrowheads="1"/>
            </p:cNvSpPr>
            <p:nvPr/>
          </p:nvSpPr>
          <p:spPr bwMode="auto">
            <a:xfrm>
              <a:off x="4602" y="-3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03s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11" name="Group 52"/>
          <p:cNvGrpSpPr>
            <a:grpSpLocks/>
          </p:cNvGrpSpPr>
          <p:nvPr/>
        </p:nvGrpSpPr>
        <p:grpSpPr bwMode="auto">
          <a:xfrm>
            <a:off x="7992903" y="7215701"/>
            <a:ext cx="1191540" cy="1349192"/>
            <a:chOff x="4418" y="-68"/>
            <a:chExt cx="1126" cy="1104"/>
          </a:xfrm>
        </p:grpSpPr>
        <p:pic>
          <p:nvPicPr>
            <p:cNvPr id="112" name="Picture 53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" y="-6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AutoShape 54"/>
            <p:cNvSpPr>
              <a:spLocks noChangeArrowheads="1"/>
            </p:cNvSpPr>
            <p:nvPr/>
          </p:nvSpPr>
          <p:spPr bwMode="auto">
            <a:xfrm>
              <a:off x="4680" y="-46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04s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14" name="Group 55"/>
          <p:cNvGrpSpPr>
            <a:grpSpLocks/>
          </p:cNvGrpSpPr>
          <p:nvPr/>
        </p:nvGrpSpPr>
        <p:grpSpPr bwMode="auto">
          <a:xfrm>
            <a:off x="8001368" y="7193293"/>
            <a:ext cx="1183075" cy="1349192"/>
            <a:chOff x="2786" y="-261"/>
            <a:chExt cx="1118" cy="1104"/>
          </a:xfrm>
        </p:grpSpPr>
        <p:pic>
          <p:nvPicPr>
            <p:cNvPr id="115" name="Picture 56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-2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AutoShape 57"/>
            <p:cNvSpPr>
              <a:spLocks noChangeArrowheads="1"/>
            </p:cNvSpPr>
            <p:nvPr/>
          </p:nvSpPr>
          <p:spPr bwMode="auto">
            <a:xfrm>
              <a:off x="3002" y="-175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05s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17" name="Group 58"/>
          <p:cNvGrpSpPr>
            <a:grpSpLocks/>
          </p:cNvGrpSpPr>
          <p:nvPr/>
        </p:nvGrpSpPr>
        <p:grpSpPr bwMode="auto">
          <a:xfrm>
            <a:off x="8005581" y="7215701"/>
            <a:ext cx="1183075" cy="1349192"/>
            <a:chOff x="5291" y="403"/>
            <a:chExt cx="1118" cy="1104"/>
          </a:xfrm>
        </p:grpSpPr>
        <p:pic>
          <p:nvPicPr>
            <p:cNvPr id="118" name="Picture 59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" y="403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AutoShape 60"/>
            <p:cNvSpPr>
              <a:spLocks noChangeArrowheads="1"/>
            </p:cNvSpPr>
            <p:nvPr/>
          </p:nvSpPr>
          <p:spPr bwMode="auto">
            <a:xfrm>
              <a:off x="5545" y="44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06s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20" name="Group 61"/>
          <p:cNvGrpSpPr>
            <a:grpSpLocks/>
          </p:cNvGrpSpPr>
          <p:nvPr/>
        </p:nvGrpSpPr>
        <p:grpSpPr bwMode="auto">
          <a:xfrm>
            <a:off x="7992902" y="7215701"/>
            <a:ext cx="1183075" cy="1349192"/>
            <a:chOff x="4420" y="-27"/>
            <a:chExt cx="1118" cy="1104"/>
          </a:xfrm>
        </p:grpSpPr>
        <p:pic>
          <p:nvPicPr>
            <p:cNvPr id="121" name="Picture 62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" y="-2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AutoShape 63"/>
            <p:cNvSpPr>
              <a:spLocks noChangeArrowheads="1"/>
            </p:cNvSpPr>
            <p:nvPr/>
          </p:nvSpPr>
          <p:spPr bwMode="auto">
            <a:xfrm>
              <a:off x="4674" y="5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07s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23" name="Group 64"/>
          <p:cNvGrpSpPr>
            <a:grpSpLocks/>
          </p:cNvGrpSpPr>
          <p:nvPr/>
        </p:nvGrpSpPr>
        <p:grpSpPr bwMode="auto">
          <a:xfrm>
            <a:off x="8001369" y="7193293"/>
            <a:ext cx="1183074" cy="1349192"/>
            <a:chOff x="6010" y="-1264"/>
            <a:chExt cx="1118" cy="1104"/>
          </a:xfrm>
        </p:grpSpPr>
        <p:pic>
          <p:nvPicPr>
            <p:cNvPr id="124" name="Picture 65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" y="-1264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AutoShape 66"/>
            <p:cNvSpPr>
              <a:spLocks noChangeArrowheads="1"/>
            </p:cNvSpPr>
            <p:nvPr/>
          </p:nvSpPr>
          <p:spPr bwMode="auto">
            <a:xfrm>
              <a:off x="6239" y="-1202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08s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26" name="Group 67"/>
          <p:cNvGrpSpPr>
            <a:grpSpLocks/>
          </p:cNvGrpSpPr>
          <p:nvPr/>
        </p:nvGrpSpPr>
        <p:grpSpPr bwMode="auto">
          <a:xfrm>
            <a:off x="7982320" y="7215701"/>
            <a:ext cx="1193657" cy="1349192"/>
            <a:chOff x="7031" y="-12"/>
            <a:chExt cx="1128" cy="1104"/>
          </a:xfrm>
        </p:grpSpPr>
        <p:pic>
          <p:nvPicPr>
            <p:cNvPr id="127" name="Picture 68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-1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AutoShape 69"/>
            <p:cNvSpPr>
              <a:spLocks noChangeArrowheads="1"/>
            </p:cNvSpPr>
            <p:nvPr/>
          </p:nvSpPr>
          <p:spPr bwMode="auto">
            <a:xfrm>
              <a:off x="7295" y="-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09s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129" name="Group 70"/>
          <p:cNvGrpSpPr>
            <a:grpSpLocks/>
          </p:cNvGrpSpPr>
          <p:nvPr/>
        </p:nvGrpSpPr>
        <p:grpSpPr bwMode="auto">
          <a:xfrm>
            <a:off x="8001368" y="7215701"/>
            <a:ext cx="1183075" cy="1349192"/>
            <a:chOff x="4400" y="-61"/>
            <a:chExt cx="1118" cy="1104"/>
          </a:xfrm>
        </p:grpSpPr>
        <p:pic>
          <p:nvPicPr>
            <p:cNvPr id="130" name="Picture 71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-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AutoShape 72"/>
            <p:cNvSpPr>
              <a:spLocks noChangeArrowheads="1"/>
            </p:cNvSpPr>
            <p:nvPr/>
          </p:nvSpPr>
          <p:spPr bwMode="auto">
            <a:xfrm>
              <a:off x="4597" y="132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10s </a:t>
              </a:r>
            </a:p>
          </p:txBody>
        </p:sp>
      </p:grpSp>
      <p:sp>
        <p:nvSpPr>
          <p:cNvPr id="47" name="AutoShape 42"/>
          <p:cNvSpPr>
            <a:spLocks noChangeArrowheads="1"/>
          </p:cNvSpPr>
          <p:nvPr/>
        </p:nvSpPr>
        <p:spPr bwMode="auto">
          <a:xfrm>
            <a:off x="7581474" y="7034898"/>
            <a:ext cx="1943526" cy="199480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4899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99692E-6 L -0.09036 -0.2789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3" y="-13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3" grpId="0" animBg="1"/>
      <p:bldP spid="13" grpId="0" animBg="1"/>
      <p:bldP spid="47" grpId="0" animBg="1" autoUpdateAnimBg="0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863348" y="697340"/>
            <a:ext cx="3605113" cy="212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FF0000"/>
                </a:solidFill>
              </a:rPr>
              <a:t>A</a:t>
            </a:r>
            <a:endParaRPr lang="en-US" sz="8000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9340" y="-258267"/>
            <a:ext cx="9661066" cy="9661066"/>
            <a:chOff x="1722667" y="-314105"/>
            <a:chExt cx="9661066" cy="966106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8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67" y="-314105"/>
              <a:ext cx="9661066" cy="9661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952500"/>
              <a:ext cx="7221460" cy="716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17" y="1257300"/>
            <a:ext cx="1164407" cy="10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3403844" y="2569892"/>
            <a:ext cx="1264946" cy="113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9" b="100000" l="625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54" y="1349888"/>
            <a:ext cx="1851116" cy="17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2953042" y="3717639"/>
            <a:ext cx="1264946" cy="113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9" b="100000" l="625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1242">
            <a:off x="13203118" y="863073"/>
            <a:ext cx="1856262" cy="18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5887485" y="6696951"/>
            <a:ext cx="1298352" cy="12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83" y="5218405"/>
            <a:ext cx="1195160" cy="112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 rot="21303253">
            <a:off x="7265260" y="1605896"/>
            <a:ext cx="1226514" cy="119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253">
            <a:off x="8474695" y="5510633"/>
            <a:ext cx="1129030" cy="111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 rot="21303253">
            <a:off x="8119279" y="2528778"/>
            <a:ext cx="1226514" cy="119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69" b="100000" l="625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0379">
            <a:off x="8002719" y="3785442"/>
            <a:ext cx="1889195" cy="17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7130215" y="6382640"/>
            <a:ext cx="1298352" cy="12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863348" y="4282986"/>
            <a:ext cx="3986114" cy="212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12984583" y="4936348"/>
            <a:ext cx="1298352" cy="12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8" b="66712" l="9239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6" t="31967" r="52736" b="32742"/>
          <a:stretch/>
        </p:blipFill>
        <p:spPr bwMode="auto">
          <a:xfrm>
            <a:off x="14227313" y="4622037"/>
            <a:ext cx="1298352" cy="120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810000" y="6303938"/>
            <a:ext cx="2054268" cy="1360707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71" descr="CLOCK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313" y="8420100"/>
            <a:ext cx="1183075" cy="13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3"/>
          <p:cNvGrpSpPr>
            <a:grpSpLocks/>
          </p:cNvGrpSpPr>
          <p:nvPr/>
        </p:nvGrpSpPr>
        <p:grpSpPr bwMode="auto">
          <a:xfrm>
            <a:off x="11801508" y="8441299"/>
            <a:ext cx="1183076" cy="1349192"/>
            <a:chOff x="4409" y="-89"/>
            <a:chExt cx="1118" cy="1104"/>
          </a:xfrm>
        </p:grpSpPr>
        <p:pic>
          <p:nvPicPr>
            <p:cNvPr id="24" name="Picture 44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" y="-89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45"/>
            <p:cNvSpPr>
              <a:spLocks noChangeArrowheads="1"/>
            </p:cNvSpPr>
            <p:nvPr/>
          </p:nvSpPr>
          <p:spPr bwMode="auto">
            <a:xfrm>
              <a:off x="4663" y="-89"/>
              <a:ext cx="864" cy="930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01s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11801508" y="8496300"/>
            <a:ext cx="1183075" cy="1349192"/>
            <a:chOff x="6168" y="-1185"/>
            <a:chExt cx="1118" cy="1104"/>
          </a:xfrm>
        </p:grpSpPr>
        <p:pic>
          <p:nvPicPr>
            <p:cNvPr id="32" name="Picture 47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" y="-118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utoShape 48"/>
            <p:cNvSpPr>
              <a:spLocks noChangeArrowheads="1"/>
            </p:cNvSpPr>
            <p:nvPr/>
          </p:nvSpPr>
          <p:spPr bwMode="auto">
            <a:xfrm>
              <a:off x="6422" y="-1128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02s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4" name="Group 49"/>
          <p:cNvGrpSpPr>
            <a:grpSpLocks/>
          </p:cNvGrpSpPr>
          <p:nvPr/>
        </p:nvGrpSpPr>
        <p:grpSpPr bwMode="auto">
          <a:xfrm>
            <a:off x="11801507" y="8441299"/>
            <a:ext cx="1183075" cy="1349192"/>
            <a:chOff x="4385" y="-67"/>
            <a:chExt cx="1118" cy="1104"/>
          </a:xfrm>
        </p:grpSpPr>
        <p:pic>
          <p:nvPicPr>
            <p:cNvPr id="35" name="Picture 50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" y="-6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AutoShape 51"/>
            <p:cNvSpPr>
              <a:spLocks noChangeArrowheads="1"/>
            </p:cNvSpPr>
            <p:nvPr/>
          </p:nvSpPr>
          <p:spPr bwMode="auto">
            <a:xfrm>
              <a:off x="4602" y="-3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03s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7" name="Group 52"/>
          <p:cNvGrpSpPr>
            <a:grpSpLocks/>
          </p:cNvGrpSpPr>
          <p:nvPr/>
        </p:nvGrpSpPr>
        <p:grpSpPr bwMode="auto">
          <a:xfrm>
            <a:off x="11789635" y="8420100"/>
            <a:ext cx="1191540" cy="1349192"/>
            <a:chOff x="4418" y="-68"/>
            <a:chExt cx="1126" cy="1104"/>
          </a:xfrm>
        </p:grpSpPr>
        <p:pic>
          <p:nvPicPr>
            <p:cNvPr id="38" name="Picture 53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" y="-6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54"/>
            <p:cNvSpPr>
              <a:spLocks noChangeArrowheads="1"/>
            </p:cNvSpPr>
            <p:nvPr/>
          </p:nvSpPr>
          <p:spPr bwMode="auto">
            <a:xfrm>
              <a:off x="4680" y="-46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04s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0" name="Group 55"/>
          <p:cNvGrpSpPr>
            <a:grpSpLocks/>
          </p:cNvGrpSpPr>
          <p:nvPr/>
        </p:nvGrpSpPr>
        <p:grpSpPr bwMode="auto">
          <a:xfrm>
            <a:off x="11798100" y="8397692"/>
            <a:ext cx="1183075" cy="1349192"/>
            <a:chOff x="2786" y="-261"/>
            <a:chExt cx="1118" cy="1104"/>
          </a:xfrm>
        </p:grpSpPr>
        <p:pic>
          <p:nvPicPr>
            <p:cNvPr id="41" name="Picture 56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-2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57"/>
            <p:cNvSpPr>
              <a:spLocks noChangeArrowheads="1"/>
            </p:cNvSpPr>
            <p:nvPr/>
          </p:nvSpPr>
          <p:spPr bwMode="auto">
            <a:xfrm>
              <a:off x="3002" y="-175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05s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3" name="Group 58"/>
          <p:cNvGrpSpPr>
            <a:grpSpLocks/>
          </p:cNvGrpSpPr>
          <p:nvPr/>
        </p:nvGrpSpPr>
        <p:grpSpPr bwMode="auto">
          <a:xfrm>
            <a:off x="11802313" y="8420100"/>
            <a:ext cx="1183075" cy="1349192"/>
            <a:chOff x="5291" y="403"/>
            <a:chExt cx="1118" cy="1104"/>
          </a:xfrm>
        </p:grpSpPr>
        <p:pic>
          <p:nvPicPr>
            <p:cNvPr id="44" name="Picture 59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" y="403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60"/>
            <p:cNvSpPr>
              <a:spLocks noChangeArrowheads="1"/>
            </p:cNvSpPr>
            <p:nvPr/>
          </p:nvSpPr>
          <p:spPr bwMode="auto">
            <a:xfrm>
              <a:off x="5545" y="44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06s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6" name="Group 61"/>
          <p:cNvGrpSpPr>
            <a:grpSpLocks/>
          </p:cNvGrpSpPr>
          <p:nvPr/>
        </p:nvGrpSpPr>
        <p:grpSpPr bwMode="auto">
          <a:xfrm>
            <a:off x="11789634" y="8420100"/>
            <a:ext cx="1183075" cy="1349192"/>
            <a:chOff x="4420" y="-27"/>
            <a:chExt cx="1118" cy="1104"/>
          </a:xfrm>
        </p:grpSpPr>
        <p:pic>
          <p:nvPicPr>
            <p:cNvPr id="47" name="Picture 62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" y="-2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AutoShape 63"/>
            <p:cNvSpPr>
              <a:spLocks noChangeArrowheads="1"/>
            </p:cNvSpPr>
            <p:nvPr/>
          </p:nvSpPr>
          <p:spPr bwMode="auto">
            <a:xfrm>
              <a:off x="4674" y="5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07s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9" name="Group 64"/>
          <p:cNvGrpSpPr>
            <a:grpSpLocks/>
          </p:cNvGrpSpPr>
          <p:nvPr/>
        </p:nvGrpSpPr>
        <p:grpSpPr bwMode="auto">
          <a:xfrm>
            <a:off x="11798101" y="8397692"/>
            <a:ext cx="1183074" cy="1349192"/>
            <a:chOff x="6010" y="-1264"/>
            <a:chExt cx="1118" cy="1104"/>
          </a:xfrm>
        </p:grpSpPr>
        <p:pic>
          <p:nvPicPr>
            <p:cNvPr id="50" name="Picture 65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" y="-1264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AutoShape 66"/>
            <p:cNvSpPr>
              <a:spLocks noChangeArrowheads="1"/>
            </p:cNvSpPr>
            <p:nvPr/>
          </p:nvSpPr>
          <p:spPr bwMode="auto">
            <a:xfrm>
              <a:off x="6239" y="-1202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08s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2" name="Group 67"/>
          <p:cNvGrpSpPr>
            <a:grpSpLocks/>
          </p:cNvGrpSpPr>
          <p:nvPr/>
        </p:nvGrpSpPr>
        <p:grpSpPr bwMode="auto">
          <a:xfrm>
            <a:off x="11779052" y="8420100"/>
            <a:ext cx="1193657" cy="1349192"/>
            <a:chOff x="7031" y="-12"/>
            <a:chExt cx="1128" cy="1104"/>
          </a:xfrm>
        </p:grpSpPr>
        <p:pic>
          <p:nvPicPr>
            <p:cNvPr id="53" name="Picture 68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-1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69"/>
            <p:cNvSpPr>
              <a:spLocks noChangeArrowheads="1"/>
            </p:cNvSpPr>
            <p:nvPr/>
          </p:nvSpPr>
          <p:spPr bwMode="auto">
            <a:xfrm>
              <a:off x="7295" y="-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09s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5" name="Group 70"/>
          <p:cNvGrpSpPr>
            <a:grpSpLocks/>
          </p:cNvGrpSpPr>
          <p:nvPr/>
        </p:nvGrpSpPr>
        <p:grpSpPr bwMode="auto">
          <a:xfrm>
            <a:off x="11798100" y="8420100"/>
            <a:ext cx="1183075" cy="1349192"/>
            <a:chOff x="4400" y="-61"/>
            <a:chExt cx="1118" cy="1104"/>
          </a:xfrm>
        </p:grpSpPr>
        <p:pic>
          <p:nvPicPr>
            <p:cNvPr id="56" name="Picture 71" descr="CLOCK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-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72"/>
            <p:cNvSpPr>
              <a:spLocks noChangeArrowheads="1"/>
            </p:cNvSpPr>
            <p:nvPr/>
          </p:nvSpPr>
          <p:spPr bwMode="auto">
            <a:xfrm>
              <a:off x="4597" y="132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4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074 L -0.51016 0.4962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95" y="25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3335000" y="1631051"/>
            <a:ext cx="3733800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48200" y="597701"/>
            <a:ext cx="9334500" cy="9346399"/>
            <a:chOff x="5143500" y="597701"/>
            <a:chExt cx="8839200" cy="9346399"/>
          </a:xfrm>
        </p:grpSpPr>
        <p:sp>
          <p:nvSpPr>
            <p:cNvPr id="4" name="Isosceles Triangle 3"/>
            <p:cNvSpPr/>
            <p:nvPr/>
          </p:nvSpPr>
          <p:spPr>
            <a:xfrm>
              <a:off x="5143500" y="597701"/>
              <a:ext cx="8839200" cy="7663016"/>
            </a:xfrm>
            <a:prstGeom prst="triangle">
              <a:avLst/>
            </a:prstGeom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5719" y="8260717"/>
              <a:ext cx="2660262" cy="1683383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00599" y="597701"/>
            <a:ext cx="4487819" cy="7142281"/>
            <a:chOff x="4953000" y="876300"/>
            <a:chExt cx="4572000" cy="717874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66" b="62548" l="20000" r="79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7" t="9853" r="19899" b="37914"/>
            <a:stretch/>
          </p:blipFill>
          <p:spPr bwMode="auto">
            <a:xfrm>
              <a:off x="5506686" y="5143500"/>
              <a:ext cx="1305233" cy="1575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40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9" b="23935"/>
            <a:stretch/>
          </p:blipFill>
          <p:spPr bwMode="auto">
            <a:xfrm>
              <a:off x="7246040" y="2073601"/>
              <a:ext cx="1672728" cy="1771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66" b="62548" l="20000" r="79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7" t="9853" r="19899" b="37914"/>
            <a:stretch/>
          </p:blipFill>
          <p:spPr bwMode="auto">
            <a:xfrm>
              <a:off x="4953000" y="6479442"/>
              <a:ext cx="1305233" cy="1575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537" y="876300"/>
              <a:ext cx="1212463" cy="1298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40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9" b="23935"/>
            <a:stretch/>
          </p:blipFill>
          <p:spPr bwMode="auto">
            <a:xfrm>
              <a:off x="6366054" y="3543300"/>
              <a:ext cx="1672728" cy="1771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66" b="62548" l="20000" r="7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9853" r="19899" b="37914"/>
          <a:stretch/>
        </p:blipFill>
        <p:spPr bwMode="auto">
          <a:xfrm rot="11063096" flipH="1" flipV="1">
            <a:off x="9640057" y="1086660"/>
            <a:ext cx="1331668" cy="13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11906128" y="5378069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66" b="62548" l="20000" r="7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9853" r="19899" b="37914"/>
          <a:stretch/>
        </p:blipFill>
        <p:spPr bwMode="auto">
          <a:xfrm rot="11063096" flipH="1" flipV="1">
            <a:off x="10357137" y="2403823"/>
            <a:ext cx="1331668" cy="13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3096" flipH="1" flipV="1">
            <a:off x="13051546" y="7068470"/>
            <a:ext cx="1237019" cy="11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11030121" y="3907141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7260310" y="7278770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3096" flipH="1" flipV="1">
            <a:off x="5730417" y="7644775"/>
            <a:ext cx="1237019" cy="11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8871382" y="7294550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5101" y="1460640"/>
            <a:ext cx="4793292" cy="1638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FF0000"/>
                </a:solidFill>
              </a:rPr>
              <a:t>A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2038521" y="1471837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4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9" b="23935"/>
          <a:stretch/>
        </p:blipFill>
        <p:spPr bwMode="auto">
          <a:xfrm rot="11063096" flipH="1" flipV="1">
            <a:off x="3677272" y="1451117"/>
            <a:ext cx="1706605" cy="15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0454990" y="7498982"/>
            <a:ext cx="2570121" cy="140752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66" b="62548" l="20000" r="7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9853" r="19899" b="37914"/>
          <a:stretch/>
        </p:blipFill>
        <p:spPr bwMode="auto">
          <a:xfrm rot="11063096" flipH="1" flipV="1">
            <a:off x="15685887" y="1509512"/>
            <a:ext cx="1331668" cy="13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66" b="62548" l="20000" r="7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9853" r="19899" b="37914"/>
          <a:stretch/>
        </p:blipFill>
        <p:spPr bwMode="auto">
          <a:xfrm rot="11063096" flipH="1" flipV="1">
            <a:off x="14356110" y="1610235"/>
            <a:ext cx="1331668" cy="13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1" descr="CLO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234" y="8162427"/>
            <a:ext cx="1183075" cy="13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15291429" y="8183626"/>
            <a:ext cx="1183076" cy="1349192"/>
            <a:chOff x="4409" y="-89"/>
            <a:chExt cx="1118" cy="1104"/>
          </a:xfrm>
        </p:grpSpPr>
        <p:pic>
          <p:nvPicPr>
            <p:cNvPr id="29" name="Picture 44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" y="-89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45"/>
            <p:cNvSpPr>
              <a:spLocks noChangeArrowheads="1"/>
            </p:cNvSpPr>
            <p:nvPr/>
          </p:nvSpPr>
          <p:spPr bwMode="auto">
            <a:xfrm>
              <a:off x="4663" y="-89"/>
              <a:ext cx="864" cy="930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01s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15291429" y="8238627"/>
            <a:ext cx="1183075" cy="1349192"/>
            <a:chOff x="6168" y="-1185"/>
            <a:chExt cx="1118" cy="1104"/>
          </a:xfrm>
        </p:grpSpPr>
        <p:pic>
          <p:nvPicPr>
            <p:cNvPr id="35" name="Picture 47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" y="-118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AutoShape 48"/>
            <p:cNvSpPr>
              <a:spLocks noChangeArrowheads="1"/>
            </p:cNvSpPr>
            <p:nvPr/>
          </p:nvSpPr>
          <p:spPr bwMode="auto">
            <a:xfrm>
              <a:off x="6422" y="-1128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02s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15291428" y="8183626"/>
            <a:ext cx="1183075" cy="1349192"/>
            <a:chOff x="4385" y="-67"/>
            <a:chExt cx="1118" cy="1104"/>
          </a:xfrm>
        </p:grpSpPr>
        <p:pic>
          <p:nvPicPr>
            <p:cNvPr id="38" name="Picture 50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" y="-6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51"/>
            <p:cNvSpPr>
              <a:spLocks noChangeArrowheads="1"/>
            </p:cNvSpPr>
            <p:nvPr/>
          </p:nvSpPr>
          <p:spPr bwMode="auto">
            <a:xfrm>
              <a:off x="4602" y="-3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03s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0" name="Group 52"/>
          <p:cNvGrpSpPr>
            <a:grpSpLocks/>
          </p:cNvGrpSpPr>
          <p:nvPr/>
        </p:nvGrpSpPr>
        <p:grpSpPr bwMode="auto">
          <a:xfrm>
            <a:off x="15279556" y="8162427"/>
            <a:ext cx="1191540" cy="1349192"/>
            <a:chOff x="4418" y="-68"/>
            <a:chExt cx="1126" cy="1104"/>
          </a:xfrm>
        </p:grpSpPr>
        <p:pic>
          <p:nvPicPr>
            <p:cNvPr id="41" name="Picture 53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" y="-6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54"/>
            <p:cNvSpPr>
              <a:spLocks noChangeArrowheads="1"/>
            </p:cNvSpPr>
            <p:nvPr/>
          </p:nvSpPr>
          <p:spPr bwMode="auto">
            <a:xfrm>
              <a:off x="4680" y="-46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04s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3" name="Group 55"/>
          <p:cNvGrpSpPr>
            <a:grpSpLocks/>
          </p:cNvGrpSpPr>
          <p:nvPr/>
        </p:nvGrpSpPr>
        <p:grpSpPr bwMode="auto">
          <a:xfrm>
            <a:off x="15288021" y="8140019"/>
            <a:ext cx="1183075" cy="1349192"/>
            <a:chOff x="2786" y="-261"/>
            <a:chExt cx="1118" cy="1104"/>
          </a:xfrm>
        </p:grpSpPr>
        <p:pic>
          <p:nvPicPr>
            <p:cNvPr id="44" name="Picture 56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-2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7"/>
            <p:cNvSpPr>
              <a:spLocks noChangeArrowheads="1"/>
            </p:cNvSpPr>
            <p:nvPr/>
          </p:nvSpPr>
          <p:spPr bwMode="auto">
            <a:xfrm>
              <a:off x="3002" y="-175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05s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6" name="Group 58"/>
          <p:cNvGrpSpPr>
            <a:grpSpLocks/>
          </p:cNvGrpSpPr>
          <p:nvPr/>
        </p:nvGrpSpPr>
        <p:grpSpPr bwMode="auto">
          <a:xfrm>
            <a:off x="15292234" y="8162427"/>
            <a:ext cx="1183075" cy="1349192"/>
            <a:chOff x="5291" y="403"/>
            <a:chExt cx="1118" cy="1104"/>
          </a:xfrm>
        </p:grpSpPr>
        <p:pic>
          <p:nvPicPr>
            <p:cNvPr id="47" name="Picture 59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" y="403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AutoShape 60"/>
            <p:cNvSpPr>
              <a:spLocks noChangeArrowheads="1"/>
            </p:cNvSpPr>
            <p:nvPr/>
          </p:nvSpPr>
          <p:spPr bwMode="auto">
            <a:xfrm>
              <a:off x="5545" y="44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06s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9" name="Group 61"/>
          <p:cNvGrpSpPr>
            <a:grpSpLocks/>
          </p:cNvGrpSpPr>
          <p:nvPr/>
        </p:nvGrpSpPr>
        <p:grpSpPr bwMode="auto">
          <a:xfrm>
            <a:off x="15279555" y="8162427"/>
            <a:ext cx="1183075" cy="1349192"/>
            <a:chOff x="4420" y="-27"/>
            <a:chExt cx="1118" cy="1104"/>
          </a:xfrm>
        </p:grpSpPr>
        <p:pic>
          <p:nvPicPr>
            <p:cNvPr id="50" name="Picture 62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" y="-2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AutoShape 63"/>
            <p:cNvSpPr>
              <a:spLocks noChangeArrowheads="1"/>
            </p:cNvSpPr>
            <p:nvPr/>
          </p:nvSpPr>
          <p:spPr bwMode="auto">
            <a:xfrm>
              <a:off x="4674" y="5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07s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2" name="Group 64"/>
          <p:cNvGrpSpPr>
            <a:grpSpLocks/>
          </p:cNvGrpSpPr>
          <p:nvPr/>
        </p:nvGrpSpPr>
        <p:grpSpPr bwMode="auto">
          <a:xfrm>
            <a:off x="15288022" y="8140019"/>
            <a:ext cx="1183074" cy="1349192"/>
            <a:chOff x="6010" y="-1264"/>
            <a:chExt cx="1118" cy="1104"/>
          </a:xfrm>
        </p:grpSpPr>
        <p:pic>
          <p:nvPicPr>
            <p:cNvPr id="53" name="Picture 65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" y="-1264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66"/>
            <p:cNvSpPr>
              <a:spLocks noChangeArrowheads="1"/>
            </p:cNvSpPr>
            <p:nvPr/>
          </p:nvSpPr>
          <p:spPr bwMode="auto">
            <a:xfrm>
              <a:off x="6239" y="-1202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08s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5" name="Group 67"/>
          <p:cNvGrpSpPr>
            <a:grpSpLocks/>
          </p:cNvGrpSpPr>
          <p:nvPr/>
        </p:nvGrpSpPr>
        <p:grpSpPr bwMode="auto">
          <a:xfrm>
            <a:off x="15268973" y="8162427"/>
            <a:ext cx="1193657" cy="1349192"/>
            <a:chOff x="7031" y="-12"/>
            <a:chExt cx="1128" cy="1104"/>
          </a:xfrm>
        </p:grpSpPr>
        <p:pic>
          <p:nvPicPr>
            <p:cNvPr id="56" name="Picture 68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-1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69"/>
            <p:cNvSpPr>
              <a:spLocks noChangeArrowheads="1"/>
            </p:cNvSpPr>
            <p:nvPr/>
          </p:nvSpPr>
          <p:spPr bwMode="auto">
            <a:xfrm>
              <a:off x="7295" y="-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09s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8" name="Group 70"/>
          <p:cNvGrpSpPr>
            <a:grpSpLocks/>
          </p:cNvGrpSpPr>
          <p:nvPr/>
        </p:nvGrpSpPr>
        <p:grpSpPr bwMode="auto">
          <a:xfrm>
            <a:off x="15288021" y="8162427"/>
            <a:ext cx="1183075" cy="1349192"/>
            <a:chOff x="4400" y="-61"/>
            <a:chExt cx="1118" cy="1104"/>
          </a:xfrm>
        </p:grpSpPr>
        <p:pic>
          <p:nvPicPr>
            <p:cNvPr id="59" name="Picture 71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-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72"/>
            <p:cNvSpPr>
              <a:spLocks noChangeArrowheads="1"/>
            </p:cNvSpPr>
            <p:nvPr/>
          </p:nvSpPr>
          <p:spPr bwMode="auto">
            <a:xfrm>
              <a:off x="4597" y="132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34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31072E-6 L -0.21718 0.5569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78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41557E-6 L -0.2191 0.5740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286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419" y="290052"/>
            <a:ext cx="17602200" cy="9525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0" y="2476500"/>
            <a:ext cx="16916400" cy="213360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69" b="79219" l="11293" r="931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2679" r="7235" b="20936"/>
          <a:stretch/>
        </p:blipFill>
        <p:spPr bwMode="auto">
          <a:xfrm>
            <a:off x="4795839" y="2669423"/>
            <a:ext cx="1528761" cy="134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0073" r="13128" b="14971"/>
          <a:stretch/>
        </p:blipFill>
        <p:spPr bwMode="auto">
          <a:xfrm>
            <a:off x="6060441" y="2702373"/>
            <a:ext cx="1330959" cy="1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46" l="99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2" t="7836" r="7153" b="9906"/>
          <a:stretch/>
        </p:blipFill>
        <p:spPr bwMode="auto">
          <a:xfrm>
            <a:off x="7384523" y="2707081"/>
            <a:ext cx="1607077" cy="153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69" b="79219" l="11293" r="931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2679" r="7235" b="20936"/>
          <a:stretch/>
        </p:blipFill>
        <p:spPr bwMode="auto">
          <a:xfrm>
            <a:off x="685800" y="2753328"/>
            <a:ext cx="1528761" cy="134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0073" r="13128" b="14971"/>
          <a:stretch/>
        </p:blipFill>
        <p:spPr bwMode="auto">
          <a:xfrm>
            <a:off x="1905000" y="2734413"/>
            <a:ext cx="1330959" cy="1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46" l="99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2" t="7836" r="7153" b="9906"/>
          <a:stretch/>
        </p:blipFill>
        <p:spPr bwMode="auto">
          <a:xfrm>
            <a:off x="3048000" y="2707080"/>
            <a:ext cx="1607077" cy="153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69" b="79219" l="11293" r="931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2679" r="7235" b="20936"/>
          <a:stretch/>
        </p:blipFill>
        <p:spPr bwMode="auto">
          <a:xfrm>
            <a:off x="13482639" y="2753327"/>
            <a:ext cx="1528761" cy="134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0073" r="13128" b="14971"/>
          <a:stretch/>
        </p:blipFill>
        <p:spPr bwMode="auto">
          <a:xfrm>
            <a:off x="14823441" y="2731463"/>
            <a:ext cx="1330959" cy="1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46" l="99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2" t="7836" r="7153" b="9906"/>
          <a:stretch/>
        </p:blipFill>
        <p:spPr bwMode="auto">
          <a:xfrm>
            <a:off x="15995123" y="2677991"/>
            <a:ext cx="1607077" cy="153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174869" y="6438900"/>
            <a:ext cx="5928965" cy="1638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FF0000"/>
                </a:solidFill>
              </a:rPr>
              <a:t>A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82200" y="6555658"/>
            <a:ext cx="5928965" cy="1638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8000" b="1" dirty="0" smtClean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972800" y="6624420"/>
            <a:ext cx="4479249" cy="1570169"/>
            <a:chOff x="10972800" y="6624420"/>
            <a:chExt cx="4479249" cy="157016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69" b="79219" l="11293" r="931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6" t="12679" r="7235" b="20936"/>
            <a:stretch/>
          </p:blipFill>
          <p:spPr bwMode="auto">
            <a:xfrm>
              <a:off x="12303759" y="6624420"/>
              <a:ext cx="1528761" cy="1341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3" t="10073" r="13128" b="14971"/>
            <a:stretch/>
          </p:blipFill>
          <p:spPr bwMode="auto">
            <a:xfrm>
              <a:off x="10972800" y="6682621"/>
              <a:ext cx="1330959" cy="151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9946" l="99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" t="7836" r="7153" b="9906"/>
            <a:stretch/>
          </p:blipFill>
          <p:spPr bwMode="auto">
            <a:xfrm>
              <a:off x="13844972" y="6658239"/>
              <a:ext cx="1607077" cy="153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9013805" y="2753327"/>
            <a:ext cx="4475801" cy="1655514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77690" y="6485603"/>
            <a:ext cx="4195761" cy="1565440"/>
            <a:chOff x="2177690" y="6485603"/>
            <a:chExt cx="4195761" cy="156544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69" b="79219" l="11293" r="931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6" t="12679" r="7235" b="20936"/>
            <a:stretch/>
          </p:blipFill>
          <p:spPr bwMode="auto">
            <a:xfrm>
              <a:off x="2177690" y="6560939"/>
              <a:ext cx="1528761" cy="1341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3" t="10073" r="13128" b="14971"/>
            <a:stretch/>
          </p:blipFill>
          <p:spPr bwMode="auto">
            <a:xfrm>
              <a:off x="3518492" y="6539075"/>
              <a:ext cx="1330959" cy="151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9946" l="99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" t="7836" r="7153" b="9906"/>
            <a:stretch/>
          </p:blipFill>
          <p:spPr bwMode="auto">
            <a:xfrm>
              <a:off x="4766374" y="6485603"/>
              <a:ext cx="1607077" cy="153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71" descr="CL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62" y="8199217"/>
            <a:ext cx="1183075" cy="13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43"/>
          <p:cNvGrpSpPr>
            <a:grpSpLocks/>
          </p:cNvGrpSpPr>
          <p:nvPr/>
        </p:nvGrpSpPr>
        <p:grpSpPr bwMode="auto">
          <a:xfrm>
            <a:off x="7700657" y="8220416"/>
            <a:ext cx="1183076" cy="1349192"/>
            <a:chOff x="4409" y="-89"/>
            <a:chExt cx="1118" cy="1104"/>
          </a:xfrm>
        </p:grpSpPr>
        <p:pic>
          <p:nvPicPr>
            <p:cNvPr id="30" name="Picture 44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" y="-89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45"/>
            <p:cNvSpPr>
              <a:spLocks noChangeArrowheads="1"/>
            </p:cNvSpPr>
            <p:nvPr/>
          </p:nvSpPr>
          <p:spPr bwMode="auto">
            <a:xfrm>
              <a:off x="4663" y="-89"/>
              <a:ext cx="864" cy="930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01s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2" name="Group 46"/>
          <p:cNvGrpSpPr>
            <a:grpSpLocks/>
          </p:cNvGrpSpPr>
          <p:nvPr/>
        </p:nvGrpSpPr>
        <p:grpSpPr bwMode="auto">
          <a:xfrm>
            <a:off x="7700657" y="8275417"/>
            <a:ext cx="1183075" cy="1349192"/>
            <a:chOff x="6168" y="-1185"/>
            <a:chExt cx="1118" cy="1104"/>
          </a:xfrm>
        </p:grpSpPr>
        <p:pic>
          <p:nvPicPr>
            <p:cNvPr id="33" name="Picture 47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" y="-118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48"/>
            <p:cNvSpPr>
              <a:spLocks noChangeArrowheads="1"/>
            </p:cNvSpPr>
            <p:nvPr/>
          </p:nvSpPr>
          <p:spPr bwMode="auto">
            <a:xfrm>
              <a:off x="6422" y="-1128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02s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5" name="Group 49"/>
          <p:cNvGrpSpPr>
            <a:grpSpLocks/>
          </p:cNvGrpSpPr>
          <p:nvPr/>
        </p:nvGrpSpPr>
        <p:grpSpPr bwMode="auto">
          <a:xfrm>
            <a:off x="7700656" y="8220416"/>
            <a:ext cx="1183075" cy="1349192"/>
            <a:chOff x="4385" y="-67"/>
            <a:chExt cx="1118" cy="1104"/>
          </a:xfrm>
        </p:grpSpPr>
        <p:pic>
          <p:nvPicPr>
            <p:cNvPr id="36" name="Picture 50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" y="-6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51"/>
            <p:cNvSpPr>
              <a:spLocks noChangeArrowheads="1"/>
            </p:cNvSpPr>
            <p:nvPr/>
          </p:nvSpPr>
          <p:spPr bwMode="auto">
            <a:xfrm>
              <a:off x="4602" y="-3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03s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8" name="Group 52"/>
          <p:cNvGrpSpPr>
            <a:grpSpLocks/>
          </p:cNvGrpSpPr>
          <p:nvPr/>
        </p:nvGrpSpPr>
        <p:grpSpPr bwMode="auto">
          <a:xfrm>
            <a:off x="7688784" y="8199217"/>
            <a:ext cx="1191540" cy="1349192"/>
            <a:chOff x="4418" y="-68"/>
            <a:chExt cx="1126" cy="1104"/>
          </a:xfrm>
        </p:grpSpPr>
        <p:pic>
          <p:nvPicPr>
            <p:cNvPr id="39" name="Picture 53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" y="-6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54"/>
            <p:cNvSpPr>
              <a:spLocks noChangeArrowheads="1"/>
            </p:cNvSpPr>
            <p:nvPr/>
          </p:nvSpPr>
          <p:spPr bwMode="auto">
            <a:xfrm>
              <a:off x="4680" y="-46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04s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1" name="Group 55"/>
          <p:cNvGrpSpPr>
            <a:grpSpLocks/>
          </p:cNvGrpSpPr>
          <p:nvPr/>
        </p:nvGrpSpPr>
        <p:grpSpPr bwMode="auto">
          <a:xfrm>
            <a:off x="7697249" y="8176809"/>
            <a:ext cx="1183075" cy="1349192"/>
            <a:chOff x="2786" y="-261"/>
            <a:chExt cx="1118" cy="1104"/>
          </a:xfrm>
        </p:grpSpPr>
        <p:pic>
          <p:nvPicPr>
            <p:cNvPr id="42" name="Picture 56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" y="-2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57"/>
            <p:cNvSpPr>
              <a:spLocks noChangeArrowheads="1"/>
            </p:cNvSpPr>
            <p:nvPr/>
          </p:nvSpPr>
          <p:spPr bwMode="auto">
            <a:xfrm>
              <a:off x="3002" y="-175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05s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58"/>
          <p:cNvGrpSpPr>
            <a:grpSpLocks/>
          </p:cNvGrpSpPr>
          <p:nvPr/>
        </p:nvGrpSpPr>
        <p:grpSpPr bwMode="auto">
          <a:xfrm>
            <a:off x="7701462" y="8199217"/>
            <a:ext cx="1183075" cy="1349192"/>
            <a:chOff x="5291" y="403"/>
            <a:chExt cx="1118" cy="1104"/>
          </a:xfrm>
        </p:grpSpPr>
        <p:pic>
          <p:nvPicPr>
            <p:cNvPr id="45" name="Picture 59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" y="403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60"/>
            <p:cNvSpPr>
              <a:spLocks noChangeArrowheads="1"/>
            </p:cNvSpPr>
            <p:nvPr/>
          </p:nvSpPr>
          <p:spPr bwMode="auto">
            <a:xfrm>
              <a:off x="5545" y="44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06s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61"/>
          <p:cNvGrpSpPr>
            <a:grpSpLocks/>
          </p:cNvGrpSpPr>
          <p:nvPr/>
        </p:nvGrpSpPr>
        <p:grpSpPr bwMode="auto">
          <a:xfrm>
            <a:off x="7688783" y="8199217"/>
            <a:ext cx="1183075" cy="1349192"/>
            <a:chOff x="4420" y="-27"/>
            <a:chExt cx="1118" cy="1104"/>
          </a:xfrm>
        </p:grpSpPr>
        <p:pic>
          <p:nvPicPr>
            <p:cNvPr id="48" name="Picture 62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" y="-27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63"/>
            <p:cNvSpPr>
              <a:spLocks noChangeArrowheads="1"/>
            </p:cNvSpPr>
            <p:nvPr/>
          </p:nvSpPr>
          <p:spPr bwMode="auto">
            <a:xfrm>
              <a:off x="4674" y="5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07s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64"/>
          <p:cNvGrpSpPr>
            <a:grpSpLocks/>
          </p:cNvGrpSpPr>
          <p:nvPr/>
        </p:nvGrpSpPr>
        <p:grpSpPr bwMode="auto">
          <a:xfrm>
            <a:off x="7697250" y="8176809"/>
            <a:ext cx="1183074" cy="1349192"/>
            <a:chOff x="6010" y="-1264"/>
            <a:chExt cx="1118" cy="1104"/>
          </a:xfrm>
        </p:grpSpPr>
        <p:pic>
          <p:nvPicPr>
            <p:cNvPr id="51" name="Picture 65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" y="-1264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AutoShape 66"/>
            <p:cNvSpPr>
              <a:spLocks noChangeArrowheads="1"/>
            </p:cNvSpPr>
            <p:nvPr/>
          </p:nvSpPr>
          <p:spPr bwMode="auto">
            <a:xfrm>
              <a:off x="6239" y="-1202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08s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67"/>
          <p:cNvGrpSpPr>
            <a:grpSpLocks/>
          </p:cNvGrpSpPr>
          <p:nvPr/>
        </p:nvGrpSpPr>
        <p:grpSpPr bwMode="auto">
          <a:xfrm>
            <a:off x="7678201" y="8199217"/>
            <a:ext cx="1193657" cy="1349192"/>
            <a:chOff x="7031" y="-12"/>
            <a:chExt cx="1128" cy="1104"/>
          </a:xfrm>
        </p:grpSpPr>
        <p:pic>
          <p:nvPicPr>
            <p:cNvPr id="54" name="Picture 68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-1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AutoShape 69"/>
            <p:cNvSpPr>
              <a:spLocks noChangeArrowheads="1"/>
            </p:cNvSpPr>
            <p:nvPr/>
          </p:nvSpPr>
          <p:spPr bwMode="auto">
            <a:xfrm>
              <a:off x="7295" y="-8"/>
              <a:ext cx="864" cy="775"/>
            </a:xfrm>
            <a:prstGeom prst="octagon">
              <a:avLst>
                <a:gd name="adj" fmla="val 5000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09s</a:t>
              </a:r>
              <a:r>
                <a:rPr kumimoji="1" lang="en-US" alt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7697249" y="8199217"/>
            <a:ext cx="1183075" cy="1349192"/>
            <a:chOff x="4400" y="-61"/>
            <a:chExt cx="1118" cy="1104"/>
          </a:xfrm>
        </p:grpSpPr>
        <p:pic>
          <p:nvPicPr>
            <p:cNvPr id="57" name="Picture 71" descr="CL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-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AutoShape 72"/>
            <p:cNvSpPr>
              <a:spLocks noChangeArrowheads="1"/>
            </p:cNvSpPr>
            <p:nvPr/>
          </p:nvSpPr>
          <p:spPr bwMode="auto">
            <a:xfrm>
              <a:off x="4597" y="132"/>
              <a:ext cx="864" cy="775"/>
            </a:xfrm>
            <a:prstGeom prst="octagon">
              <a:avLst>
                <a:gd name="adj" fmla="val 0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kumimoji="1" lang="en-US" altLang="en-US" sz="5000" b="1" dirty="0">
                  <a:solidFill>
                    <a:srgbClr val="FF3300"/>
                  </a:solidFill>
                  <a:latin typeface="Times New Roman" pitchFamily="18" charset="0"/>
                </a:rPr>
                <a:t>10s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1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3.22282E-6 L 0.37456 -0.339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169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98878BB-8AF1-44E7-AA0F-74350DD2638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|4\uFFFD{71BBDB11-2595-4D43-8024-A3BAD4A9D3B8}&quot;,&quot;D:\\1.BGĐT\\Sắp xếp theo quy tắc 3 đối tượng thông qua hoạt động trải nghiệ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Sắp xếp theo quy tắc 3 đối tượng thông qua hoạt động trải nghiệm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157</Words>
  <Application>Microsoft Office PowerPoint</Application>
  <PresentationFormat>Custom</PresentationFormat>
  <Paragraphs>78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Noto Sans Bold</vt:lpstr>
      <vt:lpstr>Arimo Bold</vt:lpstr>
      <vt:lpstr>Calibri</vt:lpstr>
      <vt:lpstr>Arimo</vt:lpstr>
      <vt:lpstr>Faustina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Sắp xếp theo quy tắc 3 đối tượng thông qua hoạt động trải nghiệm</dc:title>
  <dc:creator>HTC</dc:creator>
  <cp:lastModifiedBy>Administrator</cp:lastModifiedBy>
  <cp:revision>42</cp:revision>
  <dcterms:created xsi:type="dcterms:W3CDTF">2006-08-16T00:00:00Z</dcterms:created>
  <dcterms:modified xsi:type="dcterms:W3CDTF">2025-02-10T01:42:45Z</dcterms:modified>
  <dc:identifier>DAGYh-cONxo</dc:identifier>
</cp:coreProperties>
</file>