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3" r:id="rId3"/>
    <p:sldId id="258" r:id="rId4"/>
    <p:sldId id="264" r:id="rId5"/>
    <p:sldId id="257" r:id="rId6"/>
  </p:sldIdLst>
  <p:sldSz cx="12192000" cy="6858000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DejaVu Serif Bold" panose="020B0604020202020204" charset="0"/>
      <p:regular r:id="rId11"/>
    </p:embeddedFont>
    <p:embeddedFont>
      <p:font typeface="DejaVu Serif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22" autoAdjust="0"/>
  </p:normalViewPr>
  <p:slideViewPr>
    <p:cSldViewPr>
      <p:cViewPr varScale="1">
        <p:scale>
          <a:sx n="63" d="100"/>
          <a:sy n="63" d="100"/>
        </p:scale>
        <p:origin x="4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5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993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13469" y="909979"/>
            <a:ext cx="877471" cy="879299"/>
          </a:xfrm>
          <a:custGeom>
            <a:avLst/>
            <a:gdLst/>
            <a:ahLst/>
            <a:cxnLst/>
            <a:rect l="l" t="t" r="r" b="b"/>
            <a:pathLst>
              <a:path w="877471" h="879299">
                <a:moveTo>
                  <a:pt x="0" y="0"/>
                </a:moveTo>
                <a:lnTo>
                  <a:pt x="877471" y="0"/>
                </a:lnTo>
                <a:lnTo>
                  <a:pt x="877471" y="879299"/>
                </a:lnTo>
                <a:lnTo>
                  <a:pt x="0" y="87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950087">
            <a:off x="-2769848" y="4595883"/>
            <a:ext cx="8735630" cy="3576630"/>
          </a:xfrm>
          <a:custGeom>
            <a:avLst/>
            <a:gdLst/>
            <a:ahLst/>
            <a:cxnLst/>
            <a:rect l="l" t="t" r="r" b="b"/>
            <a:pathLst>
              <a:path w="8735630" h="3576630">
                <a:moveTo>
                  <a:pt x="0" y="0"/>
                </a:moveTo>
                <a:lnTo>
                  <a:pt x="8735631" y="0"/>
                </a:lnTo>
                <a:lnTo>
                  <a:pt x="8735631" y="3576630"/>
                </a:lnTo>
                <a:lnTo>
                  <a:pt x="0" y="3576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39" r="-2639" b="-1699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87949" y="-248652"/>
            <a:ext cx="1575399" cy="1554394"/>
          </a:xfrm>
          <a:custGeom>
            <a:avLst/>
            <a:gdLst/>
            <a:ahLst/>
            <a:cxnLst/>
            <a:rect l="l" t="t" r="r" b="b"/>
            <a:pathLst>
              <a:path w="1575399" h="1554394">
                <a:moveTo>
                  <a:pt x="0" y="0"/>
                </a:moveTo>
                <a:lnTo>
                  <a:pt x="1575400" y="0"/>
                </a:lnTo>
                <a:lnTo>
                  <a:pt x="1575400" y="1554394"/>
                </a:lnTo>
                <a:lnTo>
                  <a:pt x="0" y="15543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5280">
            <a:off x="-65299" y="4213907"/>
            <a:ext cx="783323" cy="1319281"/>
          </a:xfrm>
          <a:custGeom>
            <a:avLst/>
            <a:gdLst/>
            <a:ahLst/>
            <a:cxnLst/>
            <a:rect l="l" t="t" r="r" b="b"/>
            <a:pathLst>
              <a:path w="783323" h="1319281">
                <a:moveTo>
                  <a:pt x="0" y="0"/>
                </a:moveTo>
                <a:lnTo>
                  <a:pt x="783323" y="0"/>
                </a:lnTo>
                <a:lnTo>
                  <a:pt x="783323" y="1319281"/>
                </a:lnTo>
                <a:lnTo>
                  <a:pt x="0" y="1319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57692" y="4873547"/>
            <a:ext cx="2680551" cy="2162311"/>
          </a:xfrm>
          <a:custGeom>
            <a:avLst/>
            <a:gdLst/>
            <a:ahLst/>
            <a:cxnLst/>
            <a:rect l="l" t="t" r="r" b="b"/>
            <a:pathLst>
              <a:path w="2680551" h="2162311">
                <a:moveTo>
                  <a:pt x="0" y="0"/>
                </a:moveTo>
                <a:lnTo>
                  <a:pt x="2680551" y="0"/>
                </a:lnTo>
                <a:lnTo>
                  <a:pt x="2680551" y="2162312"/>
                </a:lnTo>
                <a:lnTo>
                  <a:pt x="0" y="21623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68805" y="2858815"/>
            <a:ext cx="7620778" cy="2000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smtClean="0">
                <a:solidFill>
                  <a:srgbClr val="063779"/>
                </a:solidFill>
                <a:latin typeface="DejaVu Serif Bold"/>
              </a:rPr>
              <a:t>ĐỀ TÀI: LÀM NHÀ NỔI CHỐNG LŨ</a:t>
            </a:r>
          </a:p>
          <a:p>
            <a:pPr algn="ctr">
              <a:lnSpc>
                <a:spcPts val="3919"/>
              </a:lnSpc>
            </a:pPr>
            <a:endParaRPr lang="en-US" sz="2799" smtClean="0">
              <a:solidFill>
                <a:srgbClr val="063779"/>
              </a:solidFill>
              <a:latin typeface="DejaVu Serif"/>
            </a:endParaRPr>
          </a:p>
          <a:p>
            <a:pPr algn="ctr">
              <a:lnSpc>
                <a:spcPts val="3919"/>
              </a:lnSpc>
            </a:pPr>
            <a:r>
              <a:rPr lang="en-US" sz="2799" smtClean="0">
                <a:solidFill>
                  <a:srgbClr val="063779"/>
                </a:solidFill>
                <a:latin typeface="DejaVu Serif"/>
              </a:rPr>
              <a:t>Lứa </a:t>
            </a:r>
            <a:r>
              <a:rPr lang="en-US" sz="2799">
                <a:solidFill>
                  <a:srgbClr val="063779"/>
                </a:solidFill>
                <a:latin typeface="DejaVu Serif"/>
              </a:rPr>
              <a:t>tuổi: </a:t>
            </a:r>
            <a:r>
              <a:rPr lang="en-US" sz="2799" smtClean="0">
                <a:solidFill>
                  <a:srgbClr val="063779"/>
                </a:solidFill>
                <a:latin typeface="DejaVu Serif"/>
              </a:rPr>
              <a:t>5 </a:t>
            </a:r>
            <a:r>
              <a:rPr lang="en-US" sz="2799">
                <a:solidFill>
                  <a:srgbClr val="063779"/>
                </a:solidFill>
                <a:latin typeface="DejaVu Serif"/>
              </a:rPr>
              <a:t>- </a:t>
            </a:r>
            <a:r>
              <a:rPr lang="en-US" sz="2799" smtClean="0">
                <a:solidFill>
                  <a:srgbClr val="063779"/>
                </a:solidFill>
                <a:latin typeface="DejaVu Serif"/>
              </a:rPr>
              <a:t>6 </a:t>
            </a:r>
            <a:r>
              <a:rPr lang="en-US" sz="2799">
                <a:solidFill>
                  <a:srgbClr val="063779"/>
                </a:solidFill>
                <a:latin typeface="DejaVu Serif"/>
              </a:rPr>
              <a:t>tuổi</a:t>
            </a: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063779"/>
                </a:solidFill>
                <a:latin typeface="DejaVu Serif Bold"/>
              </a:rPr>
              <a:t>Người dạy: Nguyễn Thị </a:t>
            </a:r>
            <a:r>
              <a:rPr lang="en-US" sz="2799" smtClean="0">
                <a:solidFill>
                  <a:srgbClr val="063779"/>
                </a:solidFill>
                <a:latin typeface="DejaVu Serif Bold"/>
              </a:rPr>
              <a:t>Bùi Hạnh</a:t>
            </a:r>
            <a:endParaRPr lang="en-US" sz="2799">
              <a:solidFill>
                <a:srgbClr val="063779"/>
              </a:solidFill>
              <a:latin typeface="DejaVu Serif Bold"/>
            </a:endParaRPr>
          </a:p>
        </p:txBody>
      </p:sp>
      <p:sp>
        <p:nvSpPr>
          <p:cNvPr id="9" name="Freeform 9"/>
          <p:cNvSpPr/>
          <p:nvPr/>
        </p:nvSpPr>
        <p:spPr>
          <a:xfrm rot="1950087">
            <a:off x="8140011" y="5495830"/>
            <a:ext cx="8735630" cy="3576630"/>
          </a:xfrm>
          <a:custGeom>
            <a:avLst/>
            <a:gdLst/>
            <a:ahLst/>
            <a:cxnLst/>
            <a:rect l="l" t="t" r="r" b="b"/>
            <a:pathLst>
              <a:path w="8735630" h="3576630">
                <a:moveTo>
                  <a:pt x="0" y="0"/>
                </a:moveTo>
                <a:lnTo>
                  <a:pt x="8735630" y="0"/>
                </a:lnTo>
                <a:lnTo>
                  <a:pt x="8735630" y="3576629"/>
                </a:lnTo>
                <a:lnTo>
                  <a:pt x="0" y="3576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39" r="-2639" b="-16995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64511" y="5273597"/>
            <a:ext cx="3827489" cy="1459230"/>
          </a:xfrm>
          <a:custGeom>
            <a:avLst/>
            <a:gdLst/>
            <a:ahLst/>
            <a:cxnLst/>
            <a:rect l="l" t="t" r="r" b="b"/>
            <a:pathLst>
              <a:path w="3827489" h="1459230">
                <a:moveTo>
                  <a:pt x="0" y="0"/>
                </a:moveTo>
                <a:lnTo>
                  <a:pt x="3827489" y="0"/>
                </a:lnTo>
                <a:lnTo>
                  <a:pt x="3827489" y="1459230"/>
                </a:lnTo>
                <a:lnTo>
                  <a:pt x="0" y="14592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93877" y="180975"/>
            <a:ext cx="4370634" cy="517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63779"/>
                </a:solidFill>
                <a:latin typeface="DejaVu Serif Bold"/>
              </a:rPr>
              <a:t>UỶ BAN NHÂN DÂN QUẬN LONG BIÊN</a:t>
            </a:r>
          </a:p>
          <a:p>
            <a:pPr algn="ctr">
              <a:lnSpc>
                <a:spcPts val="2099"/>
              </a:lnSpc>
            </a:pPr>
            <a:r>
              <a:rPr lang="en-US" sz="1499">
                <a:solidFill>
                  <a:srgbClr val="063779"/>
                </a:solidFill>
                <a:latin typeface="DejaVu Serif Bold"/>
              </a:rPr>
              <a:t>TRƯỜNG MẦM NON THẠCH BÀN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44553" y="1913103"/>
            <a:ext cx="8996065" cy="579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1110A"/>
                </a:solidFill>
                <a:latin typeface="DejaVu Serif Bold"/>
              </a:rPr>
              <a:t>GIÁO ÁN </a:t>
            </a:r>
            <a:r>
              <a:rPr lang="en-US" sz="3499" smtClean="0">
                <a:solidFill>
                  <a:srgbClr val="F1110A"/>
                </a:solidFill>
                <a:latin typeface="DejaVu Serif Bold"/>
              </a:rPr>
              <a:t>STEAM</a:t>
            </a:r>
            <a:endParaRPr lang="en-US" sz="3499">
              <a:solidFill>
                <a:srgbClr val="F1110A"/>
              </a:solidFill>
              <a:latin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/>
        </p:nvSpPr>
        <p:spPr>
          <a:xfrm>
            <a:off x="2819400" y="1836601"/>
            <a:ext cx="582669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mtClean="0">
                <a:solidFill>
                  <a:srgbClr val="063779"/>
                </a:solidFill>
                <a:latin typeface="DejaVu Serif Bold"/>
              </a:rPr>
              <a:t>Trò chơi: </a:t>
            </a:r>
          </a:p>
          <a:p>
            <a:pPr algn="ctr">
              <a:lnSpc>
                <a:spcPts val="8400"/>
              </a:lnSpc>
            </a:pPr>
            <a:r>
              <a:rPr lang="en-US" sz="6000" smtClean="0">
                <a:solidFill>
                  <a:srgbClr val="063779"/>
                </a:solidFill>
                <a:latin typeface="DejaVu Serif Bold"/>
              </a:rPr>
              <a:t>It raining</a:t>
            </a:r>
            <a:endParaRPr lang="en-US" sz="6000">
              <a:solidFill>
                <a:srgbClr val="063779"/>
              </a:solidFill>
              <a:latin typeface="DejaVu Serif Bold"/>
            </a:endParaRPr>
          </a:p>
          <a:p>
            <a:pPr algn="ctr">
              <a:lnSpc>
                <a:spcPts val="8400"/>
              </a:lnSpc>
            </a:pPr>
            <a:endParaRPr lang="en-US" sz="6000">
              <a:solidFill>
                <a:srgbClr val="063779"/>
              </a:solidFill>
              <a:latin typeface="DejaVu Serif Bold"/>
            </a:endParaRPr>
          </a:p>
        </p:txBody>
      </p:sp>
      <p:pic>
        <p:nvPicPr>
          <p:cNvPr id="2" name="1 nhạc nhanh chậ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0456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52589">
            <a:off x="8381248" y="3699771"/>
            <a:ext cx="5600870" cy="7939377"/>
          </a:xfrm>
          <a:custGeom>
            <a:avLst/>
            <a:gdLst/>
            <a:ahLst/>
            <a:cxnLst/>
            <a:rect l="l" t="t" r="r" b="b"/>
            <a:pathLst>
              <a:path w="5600870" h="7939377">
                <a:moveTo>
                  <a:pt x="0" y="0"/>
                </a:moveTo>
                <a:lnTo>
                  <a:pt x="5600870" y="0"/>
                </a:lnTo>
                <a:lnTo>
                  <a:pt x="5600870" y="7939377"/>
                </a:lnTo>
                <a:lnTo>
                  <a:pt x="0" y="79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53740">
            <a:off x="10584577" y="-2619002"/>
            <a:ext cx="4197386" cy="5949903"/>
          </a:xfrm>
          <a:custGeom>
            <a:avLst/>
            <a:gdLst/>
            <a:ahLst/>
            <a:cxnLst/>
            <a:rect l="l" t="t" r="r" b="b"/>
            <a:pathLst>
              <a:path w="4197386" h="5949903">
                <a:moveTo>
                  <a:pt x="0" y="0"/>
                </a:moveTo>
                <a:lnTo>
                  <a:pt x="4197386" y="0"/>
                </a:lnTo>
                <a:lnTo>
                  <a:pt x="4197386" y="5949904"/>
                </a:lnTo>
                <a:lnTo>
                  <a:pt x="0" y="5949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68698">
            <a:off x="-5205278" y="-6129873"/>
            <a:ext cx="8258663" cy="11706868"/>
          </a:xfrm>
          <a:custGeom>
            <a:avLst/>
            <a:gdLst/>
            <a:ahLst/>
            <a:cxnLst/>
            <a:rect l="l" t="t" r="r" b="b"/>
            <a:pathLst>
              <a:path w="8258663" h="11706868">
                <a:moveTo>
                  <a:pt x="0" y="0"/>
                </a:moveTo>
                <a:lnTo>
                  <a:pt x="8258663" y="0"/>
                </a:lnTo>
                <a:lnTo>
                  <a:pt x="8258663" y="11706868"/>
                </a:lnTo>
                <a:lnTo>
                  <a:pt x="0" y="11706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94934" y="5250180"/>
            <a:ext cx="6096000" cy="1607820"/>
          </a:xfrm>
          <a:custGeom>
            <a:avLst/>
            <a:gdLst/>
            <a:ahLst/>
            <a:cxnLst/>
            <a:rect l="l" t="t" r="r" b="b"/>
            <a:pathLst>
              <a:path w="6096000" h="1607820">
                <a:moveTo>
                  <a:pt x="0" y="0"/>
                </a:moveTo>
                <a:lnTo>
                  <a:pt x="6096000" y="0"/>
                </a:lnTo>
                <a:lnTo>
                  <a:pt x="6096000" y="1607820"/>
                </a:lnTo>
                <a:lnTo>
                  <a:pt x="0" y="1607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27554" y="1743433"/>
            <a:ext cx="811269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4400" smtClean="0">
                <a:solidFill>
                  <a:srgbClr val="063779"/>
                </a:solidFill>
                <a:latin typeface="DejaVu Serif Bold"/>
              </a:rPr>
              <a:t>BÉ TẬP THIẾT KẾ </a:t>
            </a:r>
          </a:p>
          <a:p>
            <a:pPr algn="ctr">
              <a:lnSpc>
                <a:spcPts val="8400"/>
              </a:lnSpc>
            </a:pPr>
            <a:endParaRPr lang="en-US" sz="6000">
              <a:solidFill>
                <a:srgbClr val="063779"/>
              </a:solidFill>
              <a:latin typeface="DejaVu Serif Bold"/>
            </a:endParaRPr>
          </a:p>
        </p:txBody>
      </p:sp>
      <p:pic>
        <p:nvPicPr>
          <p:cNvPr id="13" name="Dạy bé hình khối.cắt (1)">
            <a:hlinkClick r:id="" action="ppaction://media"/>
            <a:extLst>
              <a:ext uri="{FF2B5EF4-FFF2-40B4-BE49-F238E27FC236}">
                <a16:creationId xmlns:a16="http://schemas.microsoft.com/office/drawing/2014/main" id="{2F081747-A1BB-FD48-555D-3EE946D9C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0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52589">
            <a:off x="8381248" y="3699771"/>
            <a:ext cx="5600870" cy="7939377"/>
          </a:xfrm>
          <a:custGeom>
            <a:avLst/>
            <a:gdLst/>
            <a:ahLst/>
            <a:cxnLst/>
            <a:rect l="l" t="t" r="r" b="b"/>
            <a:pathLst>
              <a:path w="5600870" h="7939377">
                <a:moveTo>
                  <a:pt x="0" y="0"/>
                </a:moveTo>
                <a:lnTo>
                  <a:pt x="5600870" y="0"/>
                </a:lnTo>
                <a:lnTo>
                  <a:pt x="5600870" y="7939377"/>
                </a:lnTo>
                <a:lnTo>
                  <a:pt x="0" y="7939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453740">
            <a:off x="10584577" y="-2619002"/>
            <a:ext cx="4197386" cy="5949903"/>
          </a:xfrm>
          <a:custGeom>
            <a:avLst/>
            <a:gdLst/>
            <a:ahLst/>
            <a:cxnLst/>
            <a:rect l="l" t="t" r="r" b="b"/>
            <a:pathLst>
              <a:path w="4197386" h="5949903">
                <a:moveTo>
                  <a:pt x="0" y="0"/>
                </a:moveTo>
                <a:lnTo>
                  <a:pt x="4197386" y="0"/>
                </a:lnTo>
                <a:lnTo>
                  <a:pt x="4197386" y="5949904"/>
                </a:lnTo>
                <a:lnTo>
                  <a:pt x="0" y="59499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968698">
            <a:off x="-5205278" y="-6129873"/>
            <a:ext cx="8258663" cy="11706868"/>
          </a:xfrm>
          <a:custGeom>
            <a:avLst/>
            <a:gdLst/>
            <a:ahLst/>
            <a:cxnLst/>
            <a:rect l="l" t="t" r="r" b="b"/>
            <a:pathLst>
              <a:path w="8258663" h="11706868">
                <a:moveTo>
                  <a:pt x="0" y="0"/>
                </a:moveTo>
                <a:lnTo>
                  <a:pt x="8258663" y="0"/>
                </a:lnTo>
                <a:lnTo>
                  <a:pt x="8258663" y="11706868"/>
                </a:lnTo>
                <a:lnTo>
                  <a:pt x="0" y="11706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394934" y="5250180"/>
            <a:ext cx="6096000" cy="1607820"/>
          </a:xfrm>
          <a:custGeom>
            <a:avLst/>
            <a:gdLst/>
            <a:ahLst/>
            <a:cxnLst/>
            <a:rect l="l" t="t" r="r" b="b"/>
            <a:pathLst>
              <a:path w="6096000" h="1607820">
                <a:moveTo>
                  <a:pt x="0" y="0"/>
                </a:moveTo>
                <a:lnTo>
                  <a:pt x="6096000" y="0"/>
                </a:lnTo>
                <a:lnTo>
                  <a:pt x="6096000" y="1607820"/>
                </a:lnTo>
                <a:lnTo>
                  <a:pt x="0" y="16078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27554" y="1743433"/>
            <a:ext cx="8112695" cy="2070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4400" smtClean="0">
                <a:solidFill>
                  <a:srgbClr val="063779"/>
                </a:solidFill>
                <a:latin typeface="DejaVu Serif Bold"/>
              </a:rPr>
              <a:t>BÉ  XÂY NHÀ </a:t>
            </a:r>
          </a:p>
          <a:p>
            <a:pPr algn="ctr">
              <a:lnSpc>
                <a:spcPts val="8400"/>
              </a:lnSpc>
            </a:pPr>
            <a:endParaRPr lang="en-US" sz="6000">
              <a:solidFill>
                <a:srgbClr val="063779"/>
              </a:solidFill>
              <a:latin typeface="DejaVu Serif Bold"/>
            </a:endParaRPr>
          </a:p>
        </p:txBody>
      </p:sp>
      <p:pic>
        <p:nvPicPr>
          <p:cNvPr id="13" name="Dạy bé hình khối.cắt (1)">
            <a:hlinkClick r:id="" action="ppaction://media"/>
            <a:extLst>
              <a:ext uri="{FF2B5EF4-FFF2-40B4-BE49-F238E27FC236}">
                <a16:creationId xmlns:a16="http://schemas.microsoft.com/office/drawing/2014/main" id="{2F081747-A1BB-FD48-555D-3EE946D9C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87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2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5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127027" cy="7127027"/>
          </a:xfrm>
          <a:custGeom>
            <a:avLst/>
            <a:gdLst/>
            <a:ahLst/>
            <a:cxnLst/>
            <a:rect l="l" t="t" r="r" b="b"/>
            <a:pathLst>
              <a:path w="7127027" h="7127027">
                <a:moveTo>
                  <a:pt x="0" y="0"/>
                </a:moveTo>
                <a:lnTo>
                  <a:pt x="7127027" y="0"/>
                </a:lnTo>
                <a:lnTo>
                  <a:pt x="7127027" y="7127027"/>
                </a:lnTo>
                <a:lnTo>
                  <a:pt x="0" y="71270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03437" y="685800"/>
            <a:ext cx="4310592" cy="6217333"/>
          </a:xfrm>
          <a:custGeom>
            <a:avLst/>
            <a:gdLst/>
            <a:ahLst/>
            <a:cxnLst/>
            <a:rect l="l" t="t" r="r" b="b"/>
            <a:pathLst>
              <a:path w="4310592" h="6217333">
                <a:moveTo>
                  <a:pt x="0" y="0"/>
                </a:moveTo>
                <a:lnTo>
                  <a:pt x="4310592" y="0"/>
                </a:lnTo>
                <a:lnTo>
                  <a:pt x="4310592" y="6217333"/>
                </a:lnTo>
                <a:lnTo>
                  <a:pt x="0" y="62173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3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 r="-65337" b="-14631"/>
            </a:stretch>
          </a:blip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96000" y="5227288"/>
            <a:ext cx="3733748" cy="220291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730962" flipH="1">
            <a:off x="7661869" y="3879995"/>
            <a:ext cx="4649463" cy="3516157"/>
          </a:xfrm>
          <a:custGeom>
            <a:avLst/>
            <a:gdLst/>
            <a:ahLst/>
            <a:cxnLst/>
            <a:rect l="l" t="t" r="r" b="b"/>
            <a:pathLst>
              <a:path w="4649463" h="3516157">
                <a:moveTo>
                  <a:pt x="4649463" y="0"/>
                </a:moveTo>
                <a:lnTo>
                  <a:pt x="0" y="0"/>
                </a:lnTo>
                <a:lnTo>
                  <a:pt x="0" y="3516157"/>
                </a:lnTo>
                <a:lnTo>
                  <a:pt x="4649463" y="3516157"/>
                </a:lnTo>
                <a:lnTo>
                  <a:pt x="464946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296211">
            <a:off x="662817" y="233276"/>
            <a:ext cx="1724026" cy="2394480"/>
          </a:xfrm>
          <a:custGeom>
            <a:avLst/>
            <a:gdLst/>
            <a:ahLst/>
            <a:cxnLst/>
            <a:rect l="l" t="t" r="r" b="b"/>
            <a:pathLst>
              <a:path w="1724026" h="2394480">
                <a:moveTo>
                  <a:pt x="0" y="0"/>
                </a:moveTo>
                <a:lnTo>
                  <a:pt x="1724026" y="0"/>
                </a:lnTo>
                <a:lnTo>
                  <a:pt x="1724026" y="2394480"/>
                </a:lnTo>
                <a:lnTo>
                  <a:pt x="0" y="2394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12167" y="2680863"/>
            <a:ext cx="8246566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1110A"/>
                </a:solidFill>
                <a:latin typeface="DejaVu Serif Bold"/>
              </a:rPr>
              <a:t>TRÂN TRỌNG CẢM 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53</Words>
  <Application>Microsoft Office PowerPoint</Application>
  <PresentationFormat>Widescreen</PresentationFormat>
  <Paragraphs>12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DejaVu Serif Bold</vt:lpstr>
      <vt:lpstr>DejaVu Serif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Dinosaur Zoom Virtual Background</dc:title>
  <dc:creator>Administrator</dc:creator>
  <cp:lastModifiedBy>Administrator</cp:lastModifiedBy>
  <cp:revision>11</cp:revision>
  <dcterms:created xsi:type="dcterms:W3CDTF">2006-08-16T00:00:00Z</dcterms:created>
  <dcterms:modified xsi:type="dcterms:W3CDTF">2024-11-02T09:24:32Z</dcterms:modified>
  <dc:identifier>DAF9n4atub8</dc:identifier>
</cp:coreProperties>
</file>