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1"/>
  </p:notesMasterIdLst>
  <p:sldIdLst>
    <p:sldId id="257" r:id="rId5"/>
    <p:sldId id="261" r:id="rId6"/>
    <p:sldId id="258" r:id="rId7"/>
    <p:sldId id="259" r:id="rId8"/>
    <p:sldId id="260" r:id="rId9"/>
    <p:sldId id="25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0B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4F610-DFB7-41AB-974F-85445A85E044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E312C-FEB7-4A8F-B39D-E557A973B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4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894644-9733-400C-A2F8-FBB7DD3A57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326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894644-9733-400C-A2F8-FBB7DD3A57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847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894644-9733-400C-A2F8-FBB7DD3A57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95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47E81-5D30-4221-B586-D6799356F8B6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F4E9-D6F4-4096-B39D-26DE90192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64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47E81-5D30-4221-B586-D6799356F8B6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F4E9-D6F4-4096-B39D-26DE90192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39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47E81-5D30-4221-B586-D6799356F8B6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F4E9-D6F4-4096-B39D-26DE90192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84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8617A-6E22-41C2-808B-B52E4712C4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AF5D-BC79-43EA-8336-8E60E41B2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547103"/>
      </p:ext>
    </p:extLst>
  </p:cSld>
  <p:clrMapOvr>
    <a:masterClrMapping/>
  </p:clrMapOvr>
  <p:transition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8617A-6E22-41C2-808B-B52E4712C4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AF5D-BC79-43EA-8336-8E60E41B2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61978"/>
      </p:ext>
    </p:extLst>
  </p:cSld>
  <p:clrMapOvr>
    <a:masterClrMapping/>
  </p:clrMapOvr>
  <p:transition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8617A-6E22-41C2-808B-B52E4712C4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AF5D-BC79-43EA-8336-8E60E41B2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672336"/>
      </p:ext>
    </p:extLst>
  </p:cSld>
  <p:clrMapOvr>
    <a:masterClrMapping/>
  </p:clrMapOvr>
  <p:transition>
    <p:diamond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8617A-6E22-41C2-808B-B52E4712C4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AF5D-BC79-43EA-8336-8E60E41B2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64837"/>
      </p:ext>
    </p:extLst>
  </p:cSld>
  <p:clrMapOvr>
    <a:masterClrMapping/>
  </p:clrMapOvr>
  <p:transition>
    <p:diamond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8617A-6E22-41C2-808B-B52E4712C4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AF5D-BC79-43EA-8336-8E60E41B2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397236"/>
      </p:ext>
    </p:extLst>
  </p:cSld>
  <p:clrMapOvr>
    <a:masterClrMapping/>
  </p:clrMapOvr>
  <p:transition>
    <p:diamond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8617A-6E22-41C2-808B-B52E4712C4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AF5D-BC79-43EA-8336-8E60E41B2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36200"/>
      </p:ext>
    </p:extLst>
  </p:cSld>
  <p:clrMapOvr>
    <a:masterClrMapping/>
  </p:clrMapOvr>
  <p:transition>
    <p:diamond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8617A-6E22-41C2-808B-B52E4712C4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AF5D-BC79-43EA-8336-8E60E41B2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130052"/>
      </p:ext>
    </p:extLst>
  </p:cSld>
  <p:clrMapOvr>
    <a:masterClrMapping/>
  </p:clrMapOvr>
  <p:transition>
    <p:diamond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8617A-6E22-41C2-808B-B52E4712C4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AF5D-BC79-43EA-8336-8E60E41B2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712019"/>
      </p:ext>
    </p:extLst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47E81-5D30-4221-B586-D6799356F8B6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F4E9-D6F4-4096-B39D-26DE90192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66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8617A-6E22-41C2-808B-B52E4712C4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AF5D-BC79-43EA-8336-8E60E41B2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159504"/>
      </p:ext>
    </p:extLst>
  </p:cSld>
  <p:clrMapOvr>
    <a:masterClrMapping/>
  </p:clrMapOvr>
  <p:transition>
    <p:diamond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8617A-6E22-41C2-808B-B52E4712C4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AF5D-BC79-43EA-8336-8E60E41B2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159344"/>
      </p:ext>
    </p:extLst>
  </p:cSld>
  <p:clrMapOvr>
    <a:masterClrMapping/>
  </p:clrMapOvr>
  <p:transition>
    <p:diamond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8617A-6E22-41C2-808B-B52E4712C4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AF5D-BC79-43EA-8336-8E60E41B2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613974"/>
      </p:ext>
    </p:extLst>
  </p:cSld>
  <p:clrMapOvr>
    <a:masterClrMapping/>
  </p:clrMapOvr>
  <p:transition>
    <p:diamond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1063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491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4397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2266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7623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6449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404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47E81-5D30-4221-B586-D6799356F8B6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F4E9-D6F4-4096-B39D-26DE90192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289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8414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1809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913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8036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5541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921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5512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3564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1368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32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47E81-5D30-4221-B586-D6799356F8B6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F4E9-D6F4-4096-B39D-26DE90192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856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6893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2724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7680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4117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007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47E81-5D30-4221-B586-D6799356F8B6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F4E9-D6F4-4096-B39D-26DE90192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82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47E81-5D30-4221-B586-D6799356F8B6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F4E9-D6F4-4096-B39D-26DE90192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88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47E81-5D30-4221-B586-D6799356F8B6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F4E9-D6F4-4096-B39D-26DE90192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30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47E81-5D30-4221-B586-D6799356F8B6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F4E9-D6F4-4096-B39D-26DE90192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17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47E81-5D30-4221-B586-D6799356F8B6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F4E9-D6F4-4096-B39D-26DE90192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26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47E81-5D30-4221-B586-D6799356F8B6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6F4E9-D6F4-4096-B39D-26DE90192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3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8617A-6E22-41C2-808B-B52E4712C4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AF5D-BC79-43EA-8336-8E60E41B2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91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567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3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766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3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47210" y="-32088"/>
            <a:ext cx="7772400" cy="1012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UBND PHƯỜNG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LONG BIÊN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TRƯỜNG MẦM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NON THẠCH BÀN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30872" y="6082949"/>
            <a:ext cx="51816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</a:t>
            </a:r>
            <a:r>
              <a:rPr kumimoji="0" lang="en-US" sz="2800" b="1" i="0" u="none" strike="noStrike" kern="1200" cap="none" spc="0" normalizeH="0" baseline="0" noProof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iáo</a:t>
            </a:r>
            <a:r>
              <a:rPr kumimoji="0" lang="en-US" sz="2800" b="1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viên: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Nguyễn Thị Bùi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Hạnh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ubtitle 5"/>
          <p:cNvSpPr txBox="1">
            <a:spLocks/>
          </p:cNvSpPr>
          <p:nvPr/>
        </p:nvSpPr>
        <p:spPr>
          <a:xfrm>
            <a:off x="-1219202" y="3138134"/>
            <a:ext cx="14325600" cy="160020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5939" tIns="32969" rIns="65939" bIns="32969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>
                <a:solidFill>
                  <a:srgbClr val="002060"/>
                </a:solidFill>
              </a:rPr>
              <a:t>HOẠT ĐỘNG STEAM: </a:t>
            </a:r>
            <a:r>
              <a:rPr lang="en-US" b="1">
                <a:solidFill>
                  <a:srgbClr val="002060"/>
                </a:solidFill>
              </a:rPr>
              <a:t>SÁNG TẠO TỪ THUỶ TINH TÁI CHẾ</a:t>
            </a:r>
            <a:endParaRPr lang="en-US">
              <a:solidFill>
                <a:srgbClr val="002060"/>
              </a:solidFill>
            </a:endParaRPr>
          </a:p>
          <a:p>
            <a:r>
              <a:rPr lang="en-US" b="1" smtClean="0">
                <a:solidFill>
                  <a:srgbClr val="002060"/>
                </a:solidFill>
              </a:rPr>
              <a:t>LĨNH </a:t>
            </a:r>
            <a:r>
              <a:rPr lang="en-US" b="1">
                <a:solidFill>
                  <a:srgbClr val="002060"/>
                </a:solidFill>
              </a:rPr>
              <a:t>VỰC PHÁT TRIỂN THẨM </a:t>
            </a:r>
            <a:r>
              <a:rPr lang="en-US" b="1" smtClean="0">
                <a:solidFill>
                  <a:srgbClr val="002060"/>
                </a:solidFill>
              </a:rPr>
              <a:t>MỸ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90634" y="1948215"/>
            <a:ext cx="5866151" cy="1349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GIÁO</a:t>
            </a:r>
            <a:r>
              <a:rPr kumimoji="0" lang="en-US" sz="5400" b="1" i="0" u="none" strike="noStrike" kern="1200" cap="none" spc="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ÁN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3848" y1="14844" x2="23730" y2="274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0710" y="563575"/>
            <a:ext cx="2286000" cy="18418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13234" y="4738334"/>
            <a:ext cx="406072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5" indent="-1905" algn="ctr">
              <a:lnSpc>
                <a:spcPct val="150000"/>
              </a:lnSpc>
              <a:spcAft>
                <a:spcPts val="0"/>
              </a:spcAft>
            </a:pPr>
            <a:r>
              <a:rPr lang="en-US" sz="2000" b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Lứa </a:t>
            </a:r>
            <a:r>
              <a:rPr lang="en-US" sz="2000" b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tuổi: </a:t>
            </a:r>
            <a:r>
              <a:rPr lang="en-US" sz="2000" b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Mẫu giáo nhỡ (5-6  tuổi)</a:t>
            </a:r>
            <a:endParaRPr lang="en-US" sz="200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32523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lorful Creative Retro Group Project Presentation 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9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ight Arrow 46">
            <a:hlinkClick r:id="" action="ppaction://noaction"/>
          </p:cNvPr>
          <p:cNvSpPr/>
          <p:nvPr/>
        </p:nvSpPr>
        <p:spPr>
          <a:xfrm>
            <a:off x="4247822" y="6642313"/>
            <a:ext cx="324188" cy="177231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230182" y="6048553"/>
            <a:ext cx="695059" cy="462831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2" name="Hexagon 61"/>
          <p:cNvSpPr/>
          <p:nvPr/>
        </p:nvSpPr>
        <p:spPr>
          <a:xfrm>
            <a:off x="2975896" y="150047"/>
            <a:ext cx="7720025" cy="991131"/>
          </a:xfrm>
          <a:prstGeom prst="hexagon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99000">
                <a:schemeClr val="accent6">
                  <a:lumMod val="7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495F0D2-9DAB-024D-6210-BB456A2F8455}"/>
              </a:ext>
            </a:extLst>
          </p:cNvPr>
          <p:cNvSpPr txBox="1"/>
          <p:nvPr/>
        </p:nvSpPr>
        <p:spPr>
          <a:xfrm>
            <a:off x="3254499" y="213321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 hỏi số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lang="vi-VN" sz="2400" b="1">
                <a:solidFill>
                  <a:prstClr val="white"/>
                </a:solidFill>
                <a:latin typeface="Times New Roman" panose="02020603050405020304" pitchFamily="18" charset="0"/>
              </a:rPr>
              <a:t>: Bé hãy cho biết,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tính</a:t>
            </a:r>
            <a:r>
              <a:rPr kumimoji="0" lang="en-US" sz="2400" b="1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chất nào dưới đây là thủy tinh?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78AF4944-0A97-5896-BFA8-E379076858E2}"/>
              </a:ext>
            </a:extLst>
          </p:cNvPr>
          <p:cNvSpPr/>
          <p:nvPr/>
        </p:nvSpPr>
        <p:spPr>
          <a:xfrm>
            <a:off x="4005141" y="2257583"/>
            <a:ext cx="419651" cy="368547"/>
          </a:xfrm>
          <a:prstGeom prst="hexagon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99000">
                <a:schemeClr val="tx2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A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F35385C-FCB0-95BE-D5D6-3D4906EAD7BA}"/>
              </a:ext>
            </a:extLst>
          </p:cNvPr>
          <p:cNvSpPr txBox="1"/>
          <p:nvPr/>
        </p:nvSpPr>
        <p:spPr>
          <a:xfrm>
            <a:off x="4572010" y="2242029"/>
            <a:ext cx="29113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Mềm,</a:t>
            </a:r>
            <a:r>
              <a:rPr kumimoji="0" lang="en-US" sz="2200" b="1" i="0" u="none" strike="noStrike" kern="1200" cap="none" spc="0" normalizeH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khó vỡ , dễ méo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E738FF34-A81B-031B-1CAB-7F9A9B5CD532}"/>
              </a:ext>
            </a:extLst>
          </p:cNvPr>
          <p:cNvSpPr/>
          <p:nvPr/>
        </p:nvSpPr>
        <p:spPr>
          <a:xfrm>
            <a:off x="4033906" y="3918429"/>
            <a:ext cx="433303" cy="378484"/>
          </a:xfrm>
          <a:prstGeom prst="hexagon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99000">
                <a:schemeClr val="tx2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B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27DC84DC-307C-DF36-A59F-F4D28DDA3C60}"/>
              </a:ext>
            </a:extLst>
          </p:cNvPr>
          <p:cNvSpPr/>
          <p:nvPr/>
        </p:nvSpPr>
        <p:spPr>
          <a:xfrm>
            <a:off x="4105677" y="5509827"/>
            <a:ext cx="552316" cy="485059"/>
          </a:xfrm>
          <a:prstGeom prst="hexagon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99000">
                <a:schemeClr val="tx2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BF4BAD3-82FD-A24E-6716-06FA5E3845E4}"/>
              </a:ext>
            </a:extLst>
          </p:cNvPr>
          <p:cNvSpPr txBox="1"/>
          <p:nvPr/>
        </p:nvSpPr>
        <p:spPr>
          <a:xfrm>
            <a:off x="4808227" y="5386538"/>
            <a:ext cx="45927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Cứng,</a:t>
            </a:r>
            <a:r>
              <a:rPr kumimoji="0" lang="en-US" sz="2200" b="1" i="0" u="none" strike="noStrike" kern="1200" cap="none" spc="0" normalizeH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trong suốt, dễ vỡ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BBEC64-1193-B369-96CA-9B461A71633B}"/>
              </a:ext>
            </a:extLst>
          </p:cNvPr>
          <p:cNvSpPr txBox="1"/>
          <p:nvPr/>
        </p:nvSpPr>
        <p:spPr>
          <a:xfrm>
            <a:off x="4424792" y="3918429"/>
            <a:ext cx="31454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Cứng</a:t>
            </a:r>
            <a:r>
              <a:rPr kumimoji="0" lang="en-US" sz="2200" b="1" i="0" u="none" strike="noStrike" kern="1200" cap="none" spc="0" normalizeH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, hay dỉ, không vỡ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Flowchart: Magnetic Disk 42"/>
          <p:cNvSpPr/>
          <p:nvPr/>
        </p:nvSpPr>
        <p:spPr>
          <a:xfrm>
            <a:off x="1032315" y="4979693"/>
            <a:ext cx="607628" cy="1043940"/>
          </a:xfrm>
          <a:prstGeom prst="flowChartMagneticDisk">
            <a:avLst/>
          </a:prstGeom>
          <a:gradFill flip="none" rotWithShape="1">
            <a:gsLst>
              <a:gs pos="10000">
                <a:schemeClr val="accent1">
                  <a:lumMod val="75000"/>
                </a:schemeClr>
              </a:gs>
              <a:gs pos="8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45" name="Flowchart: Magnetic Disk 44"/>
          <p:cNvSpPr/>
          <p:nvPr/>
        </p:nvSpPr>
        <p:spPr>
          <a:xfrm>
            <a:off x="1016079" y="4979693"/>
            <a:ext cx="638299" cy="1043940"/>
          </a:xfrm>
          <a:prstGeom prst="flowChartMagneticDisk">
            <a:avLst/>
          </a:prstGeom>
          <a:gradFill flip="none" rotWithShape="1">
            <a:gsLst>
              <a:gs pos="10000">
                <a:srgbClr val="E94605"/>
              </a:gs>
              <a:gs pos="58000">
                <a:schemeClr val="bg1">
                  <a:lumMod val="95000"/>
                </a:schemeClr>
              </a:gs>
              <a:gs pos="100000">
                <a:srgbClr val="E94605"/>
              </a:gs>
            </a:gsLst>
            <a:lin ang="0" scaled="1"/>
            <a:tileRect/>
          </a:gradFill>
          <a:ln>
            <a:solidFill>
              <a:srgbClr val="E946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46" name="Oval 45"/>
          <p:cNvSpPr/>
          <p:nvPr/>
        </p:nvSpPr>
        <p:spPr>
          <a:xfrm>
            <a:off x="987767" y="4644403"/>
            <a:ext cx="638111" cy="609600"/>
          </a:xfrm>
          <a:prstGeom prst="ellipse">
            <a:avLst/>
          </a:prstGeom>
          <a:solidFill>
            <a:srgbClr val="0070C0"/>
          </a:solidFill>
          <a:ln w="2063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8" name="Flowchart: Magnetic Disk 47"/>
          <p:cNvSpPr/>
          <p:nvPr/>
        </p:nvSpPr>
        <p:spPr>
          <a:xfrm>
            <a:off x="1032315" y="4133873"/>
            <a:ext cx="607628" cy="1043940"/>
          </a:xfrm>
          <a:prstGeom prst="flowChartMagneticDisk">
            <a:avLst/>
          </a:prstGeom>
          <a:gradFill flip="none" rotWithShape="1">
            <a:gsLst>
              <a:gs pos="10000">
                <a:schemeClr val="accent1">
                  <a:lumMod val="75000"/>
                </a:schemeClr>
              </a:gs>
              <a:gs pos="8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2</a:t>
            </a:r>
          </a:p>
        </p:txBody>
      </p:sp>
      <p:sp>
        <p:nvSpPr>
          <p:cNvPr id="50" name="Oval 49"/>
          <p:cNvSpPr/>
          <p:nvPr/>
        </p:nvSpPr>
        <p:spPr>
          <a:xfrm>
            <a:off x="1001835" y="3806203"/>
            <a:ext cx="638111" cy="609600"/>
          </a:xfrm>
          <a:prstGeom prst="ellipse">
            <a:avLst/>
          </a:prstGeom>
          <a:solidFill>
            <a:srgbClr val="0070C0"/>
          </a:solidFill>
          <a:ln w="2063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1" name="Flowchart: Magnetic Disk 50"/>
          <p:cNvSpPr/>
          <p:nvPr/>
        </p:nvSpPr>
        <p:spPr>
          <a:xfrm>
            <a:off x="1031320" y="3295673"/>
            <a:ext cx="609600" cy="1043940"/>
          </a:xfrm>
          <a:prstGeom prst="flowChartMagneticDisk">
            <a:avLst/>
          </a:prstGeom>
          <a:gradFill flip="none" rotWithShape="1">
            <a:gsLst>
              <a:gs pos="10000">
                <a:schemeClr val="accent1">
                  <a:lumMod val="75000"/>
                </a:schemeClr>
              </a:gs>
              <a:gs pos="8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3</a:t>
            </a:r>
          </a:p>
        </p:txBody>
      </p:sp>
      <p:sp>
        <p:nvSpPr>
          <p:cNvPr id="52" name="Oval 51"/>
          <p:cNvSpPr/>
          <p:nvPr/>
        </p:nvSpPr>
        <p:spPr>
          <a:xfrm>
            <a:off x="1017075" y="2968003"/>
            <a:ext cx="638111" cy="609600"/>
          </a:xfrm>
          <a:prstGeom prst="ellipse">
            <a:avLst/>
          </a:prstGeom>
          <a:solidFill>
            <a:srgbClr val="0070C0"/>
          </a:solidFill>
          <a:ln w="2063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3" name="Flowchart: Magnetic Disk 52"/>
          <p:cNvSpPr/>
          <p:nvPr/>
        </p:nvSpPr>
        <p:spPr>
          <a:xfrm>
            <a:off x="1031320" y="2457473"/>
            <a:ext cx="609600" cy="1043940"/>
          </a:xfrm>
          <a:prstGeom prst="flowChartMagneticDisk">
            <a:avLst/>
          </a:prstGeom>
          <a:gradFill flip="none" rotWithShape="1">
            <a:gsLst>
              <a:gs pos="10000">
                <a:schemeClr val="accent1">
                  <a:lumMod val="75000"/>
                </a:schemeClr>
              </a:gs>
              <a:gs pos="8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1017075" y="2206003"/>
            <a:ext cx="638111" cy="609600"/>
          </a:xfrm>
          <a:prstGeom prst="ellipse">
            <a:avLst/>
          </a:prstGeom>
          <a:solidFill>
            <a:srgbClr val="0070C0"/>
          </a:solidFill>
          <a:ln w="2063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5" name="Flowchart: Magnetic Disk 54"/>
          <p:cNvSpPr/>
          <p:nvPr/>
        </p:nvSpPr>
        <p:spPr>
          <a:xfrm>
            <a:off x="1016079" y="1695473"/>
            <a:ext cx="609600" cy="1043940"/>
          </a:xfrm>
          <a:prstGeom prst="flowChartMagneticDisk">
            <a:avLst/>
          </a:prstGeom>
          <a:gradFill flip="none" rotWithShape="1">
            <a:gsLst>
              <a:gs pos="10000">
                <a:schemeClr val="accent1">
                  <a:lumMod val="75000"/>
                </a:schemeClr>
              </a:gs>
              <a:gs pos="8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5</a:t>
            </a:r>
          </a:p>
        </p:txBody>
      </p:sp>
      <p:sp>
        <p:nvSpPr>
          <p:cNvPr id="56" name="Oval 55"/>
          <p:cNvSpPr/>
          <p:nvPr/>
        </p:nvSpPr>
        <p:spPr>
          <a:xfrm>
            <a:off x="1017075" y="1367803"/>
            <a:ext cx="638111" cy="609600"/>
          </a:xfrm>
          <a:prstGeom prst="ellipse">
            <a:avLst/>
          </a:prstGeom>
          <a:solidFill>
            <a:srgbClr val="0070C0"/>
          </a:solidFill>
          <a:ln w="2063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7" name="Flowchart: Magnetic Disk 56"/>
          <p:cNvSpPr/>
          <p:nvPr/>
        </p:nvSpPr>
        <p:spPr>
          <a:xfrm>
            <a:off x="979972" y="830603"/>
            <a:ext cx="659965" cy="1043940"/>
          </a:xfrm>
          <a:prstGeom prst="flowChartMagneticDisk">
            <a:avLst/>
          </a:prstGeom>
          <a:gradFill flip="none" rotWithShape="1">
            <a:gsLst>
              <a:gs pos="10000">
                <a:schemeClr val="accent1">
                  <a:lumMod val="75000"/>
                </a:schemeClr>
              </a:gs>
              <a:gs pos="8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8" name="Explosion 1 57"/>
          <p:cNvSpPr/>
          <p:nvPr/>
        </p:nvSpPr>
        <p:spPr>
          <a:xfrm>
            <a:off x="384597" y="214334"/>
            <a:ext cx="2007475" cy="1709543"/>
          </a:xfrm>
          <a:prstGeom prst="irregularSeal1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6CD827-43DB-7002-E014-28E5F5771155}"/>
              </a:ext>
            </a:extLst>
          </p:cNvPr>
          <p:cNvSpPr txBox="1"/>
          <p:nvPr/>
        </p:nvSpPr>
        <p:spPr>
          <a:xfrm>
            <a:off x="577712" y="761635"/>
            <a:ext cx="15773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Bước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nhảy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diệu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kỳ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14" name="Group 33">
            <a:extLst>
              <a:ext uri="{FF2B5EF4-FFF2-40B4-BE49-F238E27FC236}">
                <a16:creationId xmlns:a16="http://schemas.microsoft.com/office/drawing/2014/main" id="{8DB9C090-E13F-E4FE-0745-8C8D9165DD00}"/>
              </a:ext>
            </a:extLst>
          </p:cNvPr>
          <p:cNvGrpSpPr>
            <a:grpSpLocks/>
          </p:cNvGrpSpPr>
          <p:nvPr/>
        </p:nvGrpSpPr>
        <p:grpSpPr bwMode="auto">
          <a:xfrm>
            <a:off x="10532403" y="5278075"/>
            <a:ext cx="1439531" cy="1590359"/>
            <a:chOff x="7869" y="3122"/>
            <a:chExt cx="1104" cy="1104"/>
          </a:xfrm>
        </p:grpSpPr>
        <p:sp>
          <p:nvSpPr>
            <p:cNvPr id="19" name="AutoShape 34">
              <a:extLst>
                <a:ext uri="{FF2B5EF4-FFF2-40B4-BE49-F238E27FC236}">
                  <a16:creationId xmlns:a16="http://schemas.microsoft.com/office/drawing/2014/main" id="{5577631B-C283-2949-CB8C-E5248079FC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9" y="3122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20" name="WordArt 35">
              <a:extLst>
                <a:ext uri="{FF2B5EF4-FFF2-40B4-BE49-F238E27FC236}">
                  <a16:creationId xmlns:a16="http://schemas.microsoft.com/office/drawing/2014/main" id="{A91DD479-25E3-2A93-8162-22D5155A982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097" y="3314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21" name="WordArt 36">
            <a:extLst>
              <a:ext uri="{FF2B5EF4-FFF2-40B4-BE49-F238E27FC236}">
                <a16:creationId xmlns:a16="http://schemas.microsoft.com/office/drawing/2014/main" id="{73842936-2189-3BE8-FC4B-465BC057A53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916739" y="5693553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22" name="WordArt 37">
            <a:extLst>
              <a:ext uri="{FF2B5EF4-FFF2-40B4-BE49-F238E27FC236}">
                <a16:creationId xmlns:a16="http://schemas.microsoft.com/office/drawing/2014/main" id="{6A6B1E72-FC20-064A-11BD-F1F9E542DF3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94287" y="5667506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3" name="WordArt 38">
            <a:extLst>
              <a:ext uri="{FF2B5EF4-FFF2-40B4-BE49-F238E27FC236}">
                <a16:creationId xmlns:a16="http://schemas.microsoft.com/office/drawing/2014/main" id="{DC33098A-F9D2-A7A9-C27E-EC277E79B73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916739" y="5719598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4" name="WordArt 39">
            <a:extLst>
              <a:ext uri="{FF2B5EF4-FFF2-40B4-BE49-F238E27FC236}">
                <a16:creationId xmlns:a16="http://schemas.microsoft.com/office/drawing/2014/main" id="{C7295211-7C1C-7362-3972-D17DBE75317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892158" y="5713945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25" name="WordArt 40">
            <a:extLst>
              <a:ext uri="{FF2B5EF4-FFF2-40B4-BE49-F238E27FC236}">
                <a16:creationId xmlns:a16="http://schemas.microsoft.com/office/drawing/2014/main" id="{6F15AAA1-0186-ED5B-548C-38432D48919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892158" y="5747101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32" name="WordArt 41">
            <a:extLst>
              <a:ext uri="{FF2B5EF4-FFF2-40B4-BE49-F238E27FC236}">
                <a16:creationId xmlns:a16="http://schemas.microsoft.com/office/drawing/2014/main" id="{0470F63B-004C-FB4E-2A64-B29B0F7D0D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941321" y="5734058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1340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4.16667E-6 -0.112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000"/>
                            </p:stCondLst>
                            <p:childTnLst>
                              <p:par>
                                <p:cTn id="10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21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2" grpId="0" animBg="1"/>
      <p:bldP spid="63" grpId="0"/>
      <p:bldP spid="29" grpId="0" animBg="1"/>
      <p:bldP spid="38" grpId="0"/>
      <p:bldP spid="30" grpId="0" animBg="1"/>
      <p:bldP spid="31" grpId="0" animBg="1"/>
      <p:bldP spid="31" grpId="1" animBg="1"/>
      <p:bldP spid="36" grpId="0"/>
      <p:bldP spid="36" grpId="1"/>
      <p:bldP spid="37" grpId="0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ight Arrow 46">
            <a:hlinkClick r:id="" action="ppaction://noaction"/>
          </p:cNvPr>
          <p:cNvSpPr/>
          <p:nvPr/>
        </p:nvSpPr>
        <p:spPr>
          <a:xfrm>
            <a:off x="4419601" y="6671186"/>
            <a:ext cx="339099" cy="13290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3" name="Hexagon 62"/>
          <p:cNvSpPr/>
          <p:nvPr/>
        </p:nvSpPr>
        <p:spPr>
          <a:xfrm>
            <a:off x="3276610" y="158035"/>
            <a:ext cx="7391399" cy="1019343"/>
          </a:xfrm>
          <a:prstGeom prst="hexagon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99000">
                <a:schemeClr val="accent6">
                  <a:lumMod val="7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866DCE2-8928-E4CD-0995-714616874B4B}"/>
              </a:ext>
            </a:extLst>
          </p:cNvPr>
          <p:cNvSpPr txBox="1"/>
          <p:nvPr/>
        </p:nvSpPr>
        <p:spPr>
          <a:xfrm>
            <a:off x="3472941" y="296543"/>
            <a:ext cx="71851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 hỏi số </a:t>
            </a:r>
            <a:r>
              <a:rPr kumimoji="0" lang="en-US" sz="2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vi-VN" sz="2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vi-VN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Bé hãy cho biết, </a:t>
            </a:r>
            <a:r>
              <a:rPr lang="en-US" sz="2200" b="1" noProof="0" smtClean="0">
                <a:solidFill>
                  <a:prstClr val="white"/>
                </a:solidFill>
                <a:latin typeface="Times New Roman" panose="02020603050405020304" pitchFamily="18" charset="0"/>
              </a:rPr>
              <a:t>thowifgian để thủy tinh phân hủy là bao nhiêu lâu</a:t>
            </a:r>
            <a:r>
              <a:rPr kumimoji="0" lang="vi-VN" sz="2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 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94FF2FD9-F3B4-246A-3442-0BCD31C72F40}"/>
              </a:ext>
            </a:extLst>
          </p:cNvPr>
          <p:cNvSpPr/>
          <p:nvPr/>
        </p:nvSpPr>
        <p:spPr>
          <a:xfrm>
            <a:off x="5035885" y="2199477"/>
            <a:ext cx="527007" cy="462831"/>
          </a:xfrm>
          <a:prstGeom prst="hexagon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99000">
                <a:schemeClr val="tx2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B427789D-77DA-31BD-2D8A-D0B135C1538F}"/>
              </a:ext>
            </a:extLst>
          </p:cNvPr>
          <p:cNvSpPr/>
          <p:nvPr/>
        </p:nvSpPr>
        <p:spPr>
          <a:xfrm>
            <a:off x="4969393" y="3437563"/>
            <a:ext cx="527007" cy="462831"/>
          </a:xfrm>
          <a:prstGeom prst="hexagon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99000">
                <a:schemeClr val="tx2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B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ECD4C97F-8E36-A890-35D0-D41575DE557F}"/>
              </a:ext>
            </a:extLst>
          </p:cNvPr>
          <p:cNvSpPr/>
          <p:nvPr/>
        </p:nvSpPr>
        <p:spPr>
          <a:xfrm>
            <a:off x="4969393" y="4650851"/>
            <a:ext cx="532229" cy="462831"/>
          </a:xfrm>
          <a:prstGeom prst="hexagon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99000">
                <a:schemeClr val="tx2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DE85BCA-02D4-E7A7-50EA-BFDE84013682}"/>
              </a:ext>
            </a:extLst>
          </p:cNvPr>
          <p:cNvSpPr txBox="1"/>
          <p:nvPr/>
        </p:nvSpPr>
        <p:spPr>
          <a:xfrm>
            <a:off x="5786100" y="3453574"/>
            <a:ext cx="1827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en-US" sz="2400" b="1" i="0" u="none" strike="noStrike" kern="1200" cap="none" spc="0" normalizeH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nghìn năm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CDADA7-BD5B-0DA7-CFF7-791E13926310}"/>
              </a:ext>
            </a:extLst>
          </p:cNvPr>
          <p:cNvSpPr txBox="1"/>
          <p:nvPr/>
        </p:nvSpPr>
        <p:spPr>
          <a:xfrm>
            <a:off x="5786100" y="2192520"/>
            <a:ext cx="202972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 trăm năm</a:t>
            </a:r>
            <a:r>
              <a:rPr kumimoji="0" lang="en-US" sz="2400" b="1" i="0" u="none" strike="noStrike" kern="1200" cap="none" spc="0" normalizeH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24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6C4F124-A19C-0121-D935-2CEC4D73856C}"/>
              </a:ext>
            </a:extLst>
          </p:cNvPr>
          <p:cNvSpPr txBox="1"/>
          <p:nvPr/>
        </p:nvSpPr>
        <p:spPr>
          <a:xfrm>
            <a:off x="5791340" y="4730694"/>
            <a:ext cx="3301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 triệu</a:t>
            </a:r>
            <a:r>
              <a:rPr kumimoji="0" lang="en-US" sz="2400" b="1" i="0" u="none" strike="noStrike" kern="1200" cap="none" spc="0" normalizeH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năm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6" name="Flowchart: Magnetic Disk 45">
            <a:extLst>
              <a:ext uri="{FF2B5EF4-FFF2-40B4-BE49-F238E27FC236}">
                <a16:creationId xmlns:a16="http://schemas.microsoft.com/office/drawing/2014/main" id="{3476A391-5470-828B-0FFC-81A2898947C6}"/>
              </a:ext>
            </a:extLst>
          </p:cNvPr>
          <p:cNvSpPr/>
          <p:nvPr/>
        </p:nvSpPr>
        <p:spPr>
          <a:xfrm>
            <a:off x="736711" y="5189229"/>
            <a:ext cx="607628" cy="1043940"/>
          </a:xfrm>
          <a:prstGeom prst="flowChartMagneticDisk">
            <a:avLst/>
          </a:prstGeom>
          <a:gradFill flip="none" rotWithShape="1">
            <a:gsLst>
              <a:gs pos="10000">
                <a:schemeClr val="accent1">
                  <a:lumMod val="75000"/>
                </a:schemeClr>
              </a:gs>
              <a:gs pos="8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58" name="Flowchart: Magnetic Disk 57">
            <a:extLst>
              <a:ext uri="{FF2B5EF4-FFF2-40B4-BE49-F238E27FC236}">
                <a16:creationId xmlns:a16="http://schemas.microsoft.com/office/drawing/2014/main" id="{0F1546E1-E770-AC6F-4160-43EC0F76DC8C}"/>
              </a:ext>
            </a:extLst>
          </p:cNvPr>
          <p:cNvSpPr/>
          <p:nvPr/>
        </p:nvSpPr>
        <p:spPr>
          <a:xfrm>
            <a:off x="735716" y="5181609"/>
            <a:ext cx="609600" cy="1043940"/>
          </a:xfrm>
          <a:prstGeom prst="flowChartMagneticDisk">
            <a:avLst/>
          </a:prstGeom>
          <a:gradFill flip="none" rotWithShape="1">
            <a:gsLst>
              <a:gs pos="10000">
                <a:srgbClr val="E94605"/>
              </a:gs>
              <a:gs pos="58000">
                <a:schemeClr val="bg1">
                  <a:lumMod val="95000"/>
                </a:schemeClr>
              </a:gs>
              <a:gs pos="100000">
                <a:srgbClr val="E94605"/>
              </a:gs>
            </a:gsLst>
            <a:lin ang="0" scaled="1"/>
            <a:tileRect/>
          </a:gradFill>
          <a:ln>
            <a:solidFill>
              <a:srgbClr val="E946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3037268F-405C-620A-9C98-9EE7DD4A55C3}"/>
              </a:ext>
            </a:extLst>
          </p:cNvPr>
          <p:cNvSpPr/>
          <p:nvPr/>
        </p:nvSpPr>
        <p:spPr>
          <a:xfrm>
            <a:off x="692163" y="4853939"/>
            <a:ext cx="638111" cy="609600"/>
          </a:xfrm>
          <a:prstGeom prst="ellipse">
            <a:avLst/>
          </a:prstGeom>
          <a:solidFill>
            <a:srgbClr val="0070C0"/>
          </a:solidFill>
          <a:ln w="2063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0" name="Flowchart: Magnetic Disk 59">
            <a:extLst>
              <a:ext uri="{FF2B5EF4-FFF2-40B4-BE49-F238E27FC236}">
                <a16:creationId xmlns:a16="http://schemas.microsoft.com/office/drawing/2014/main" id="{E229CEE5-CD6C-E10A-E65C-9734F6790AD4}"/>
              </a:ext>
            </a:extLst>
          </p:cNvPr>
          <p:cNvSpPr/>
          <p:nvPr/>
        </p:nvSpPr>
        <p:spPr>
          <a:xfrm>
            <a:off x="736711" y="4343409"/>
            <a:ext cx="607628" cy="1043940"/>
          </a:xfrm>
          <a:prstGeom prst="flowChartMagneticDisk">
            <a:avLst/>
          </a:prstGeom>
          <a:gradFill flip="none" rotWithShape="1">
            <a:gsLst>
              <a:gs pos="10000">
                <a:schemeClr val="accent1">
                  <a:lumMod val="75000"/>
                </a:schemeClr>
              </a:gs>
              <a:gs pos="8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2</a:t>
            </a:r>
          </a:p>
        </p:txBody>
      </p:sp>
      <p:sp>
        <p:nvSpPr>
          <p:cNvPr id="61" name="Flowchart: Magnetic Disk 60">
            <a:extLst>
              <a:ext uri="{FF2B5EF4-FFF2-40B4-BE49-F238E27FC236}">
                <a16:creationId xmlns:a16="http://schemas.microsoft.com/office/drawing/2014/main" id="{1003779B-4FE1-7BBF-FCEC-25E1E1FC5230}"/>
              </a:ext>
            </a:extLst>
          </p:cNvPr>
          <p:cNvSpPr/>
          <p:nvPr/>
        </p:nvSpPr>
        <p:spPr>
          <a:xfrm>
            <a:off x="734731" y="4331979"/>
            <a:ext cx="609600" cy="1043940"/>
          </a:xfrm>
          <a:prstGeom prst="flowChartMagneticDisk">
            <a:avLst/>
          </a:prstGeom>
          <a:gradFill flip="none" rotWithShape="1">
            <a:gsLst>
              <a:gs pos="10000">
                <a:srgbClr val="E94605"/>
              </a:gs>
              <a:gs pos="59000">
                <a:schemeClr val="bg1">
                  <a:lumMod val="95000"/>
                </a:schemeClr>
              </a:gs>
              <a:gs pos="100000">
                <a:srgbClr val="E94605"/>
              </a:gs>
            </a:gsLst>
            <a:lin ang="0" scaled="1"/>
            <a:tileRect/>
          </a:gradFill>
          <a:ln>
            <a:solidFill>
              <a:srgbClr val="E946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2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965BAB4-8896-DBC4-4597-EB6BB9FAD206}"/>
              </a:ext>
            </a:extLst>
          </p:cNvPr>
          <p:cNvSpPr/>
          <p:nvPr/>
        </p:nvSpPr>
        <p:spPr>
          <a:xfrm>
            <a:off x="706231" y="4015739"/>
            <a:ext cx="638111" cy="609600"/>
          </a:xfrm>
          <a:prstGeom prst="ellipse">
            <a:avLst/>
          </a:prstGeom>
          <a:solidFill>
            <a:srgbClr val="0070C0"/>
          </a:solidFill>
          <a:ln w="2063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5" name="Flowchart: Magnetic Disk 64">
            <a:extLst>
              <a:ext uri="{FF2B5EF4-FFF2-40B4-BE49-F238E27FC236}">
                <a16:creationId xmlns:a16="http://schemas.microsoft.com/office/drawing/2014/main" id="{A1BE8E10-225B-2037-E123-0D6CC4460D10}"/>
              </a:ext>
            </a:extLst>
          </p:cNvPr>
          <p:cNvSpPr/>
          <p:nvPr/>
        </p:nvSpPr>
        <p:spPr>
          <a:xfrm>
            <a:off x="735716" y="3505209"/>
            <a:ext cx="609600" cy="1043940"/>
          </a:xfrm>
          <a:prstGeom prst="flowChartMagneticDisk">
            <a:avLst/>
          </a:prstGeom>
          <a:gradFill flip="none" rotWithShape="1">
            <a:gsLst>
              <a:gs pos="10000">
                <a:schemeClr val="accent1">
                  <a:lumMod val="75000"/>
                </a:schemeClr>
              </a:gs>
              <a:gs pos="8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3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7255329-B330-459E-96A0-F83BD4DEDF73}"/>
              </a:ext>
            </a:extLst>
          </p:cNvPr>
          <p:cNvSpPr/>
          <p:nvPr/>
        </p:nvSpPr>
        <p:spPr>
          <a:xfrm>
            <a:off x="721463" y="3177539"/>
            <a:ext cx="695293" cy="609600"/>
          </a:xfrm>
          <a:prstGeom prst="ellipse">
            <a:avLst/>
          </a:prstGeom>
          <a:solidFill>
            <a:srgbClr val="0070C0"/>
          </a:solidFill>
          <a:ln w="2063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8" name="Flowchart: Magnetic Disk 67">
            <a:extLst>
              <a:ext uri="{FF2B5EF4-FFF2-40B4-BE49-F238E27FC236}">
                <a16:creationId xmlns:a16="http://schemas.microsoft.com/office/drawing/2014/main" id="{756828ED-F1D4-47BA-59F0-E44B90010E01}"/>
              </a:ext>
            </a:extLst>
          </p:cNvPr>
          <p:cNvSpPr/>
          <p:nvPr/>
        </p:nvSpPr>
        <p:spPr>
          <a:xfrm>
            <a:off x="735716" y="2667009"/>
            <a:ext cx="609600" cy="1043940"/>
          </a:xfrm>
          <a:prstGeom prst="flowChartMagneticDisk">
            <a:avLst/>
          </a:prstGeom>
          <a:gradFill flip="none" rotWithShape="1">
            <a:gsLst>
              <a:gs pos="10000">
                <a:schemeClr val="accent1">
                  <a:lumMod val="75000"/>
                </a:schemeClr>
              </a:gs>
              <a:gs pos="8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4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088A73E-1AC4-DA70-DC8B-3B3AF4527C8A}"/>
              </a:ext>
            </a:extLst>
          </p:cNvPr>
          <p:cNvSpPr/>
          <p:nvPr/>
        </p:nvSpPr>
        <p:spPr>
          <a:xfrm>
            <a:off x="721471" y="2415539"/>
            <a:ext cx="638111" cy="609600"/>
          </a:xfrm>
          <a:prstGeom prst="ellipse">
            <a:avLst/>
          </a:prstGeom>
          <a:solidFill>
            <a:srgbClr val="0070C0"/>
          </a:solidFill>
          <a:ln w="2063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0" name="Flowchart: Magnetic Disk 69">
            <a:extLst>
              <a:ext uri="{FF2B5EF4-FFF2-40B4-BE49-F238E27FC236}">
                <a16:creationId xmlns:a16="http://schemas.microsoft.com/office/drawing/2014/main" id="{9C2BFB1E-0A11-BF94-55C1-D868C38EFAD0}"/>
              </a:ext>
            </a:extLst>
          </p:cNvPr>
          <p:cNvSpPr/>
          <p:nvPr/>
        </p:nvSpPr>
        <p:spPr>
          <a:xfrm>
            <a:off x="720475" y="1905009"/>
            <a:ext cx="609600" cy="1043940"/>
          </a:xfrm>
          <a:prstGeom prst="flowChartMagneticDisk">
            <a:avLst/>
          </a:prstGeom>
          <a:gradFill flip="none" rotWithShape="1">
            <a:gsLst>
              <a:gs pos="10000">
                <a:schemeClr val="accent1">
                  <a:lumMod val="75000"/>
                </a:schemeClr>
              </a:gs>
              <a:gs pos="8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5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B21F7036-5C38-8FE0-7C03-0C29F4DD4DD1}"/>
              </a:ext>
            </a:extLst>
          </p:cNvPr>
          <p:cNvSpPr/>
          <p:nvPr/>
        </p:nvSpPr>
        <p:spPr>
          <a:xfrm>
            <a:off x="721471" y="1577339"/>
            <a:ext cx="638111" cy="609600"/>
          </a:xfrm>
          <a:prstGeom prst="ellipse">
            <a:avLst/>
          </a:prstGeom>
          <a:solidFill>
            <a:srgbClr val="0070C0"/>
          </a:solidFill>
          <a:ln w="2063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2" name="Flowchart: Magnetic Disk 71">
            <a:extLst>
              <a:ext uri="{FF2B5EF4-FFF2-40B4-BE49-F238E27FC236}">
                <a16:creationId xmlns:a16="http://schemas.microsoft.com/office/drawing/2014/main" id="{7B1D1CE0-95F5-B57E-C6AF-5579945DEFC2}"/>
              </a:ext>
            </a:extLst>
          </p:cNvPr>
          <p:cNvSpPr/>
          <p:nvPr/>
        </p:nvSpPr>
        <p:spPr>
          <a:xfrm>
            <a:off x="684368" y="1040139"/>
            <a:ext cx="659965" cy="1043940"/>
          </a:xfrm>
          <a:prstGeom prst="flowChartMagneticDisk">
            <a:avLst/>
          </a:prstGeom>
          <a:gradFill flip="none" rotWithShape="1">
            <a:gsLst>
              <a:gs pos="10000">
                <a:schemeClr val="accent1">
                  <a:lumMod val="75000"/>
                </a:schemeClr>
              </a:gs>
              <a:gs pos="8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3" name="Explosion 1 24">
            <a:extLst>
              <a:ext uri="{FF2B5EF4-FFF2-40B4-BE49-F238E27FC236}">
                <a16:creationId xmlns:a16="http://schemas.microsoft.com/office/drawing/2014/main" id="{20F7493C-97F4-C1A8-31C2-7BEA320AC3DA}"/>
              </a:ext>
            </a:extLst>
          </p:cNvPr>
          <p:cNvSpPr/>
          <p:nvPr/>
        </p:nvSpPr>
        <p:spPr>
          <a:xfrm>
            <a:off x="115084" y="283526"/>
            <a:ext cx="2007475" cy="1709543"/>
          </a:xfrm>
          <a:prstGeom prst="irregularSeal1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5" name="Right Arrow 27">
            <a:extLst>
              <a:ext uri="{FF2B5EF4-FFF2-40B4-BE49-F238E27FC236}">
                <a16:creationId xmlns:a16="http://schemas.microsoft.com/office/drawing/2014/main" id="{9E46287F-14FD-FB32-6692-86F2C3D226D0}"/>
              </a:ext>
            </a:extLst>
          </p:cNvPr>
          <p:cNvSpPr/>
          <p:nvPr/>
        </p:nvSpPr>
        <p:spPr>
          <a:xfrm>
            <a:off x="39672" y="5665401"/>
            <a:ext cx="695059" cy="462831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A90E6D-02BA-E5FB-5B6E-9550A661D792}"/>
              </a:ext>
            </a:extLst>
          </p:cNvPr>
          <p:cNvSpPr txBox="1"/>
          <p:nvPr/>
        </p:nvSpPr>
        <p:spPr>
          <a:xfrm>
            <a:off x="295244" y="896141"/>
            <a:ext cx="15773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Bước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nhảy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diệu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kỳ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14" name="Group 33">
            <a:extLst>
              <a:ext uri="{FF2B5EF4-FFF2-40B4-BE49-F238E27FC236}">
                <a16:creationId xmlns:a16="http://schemas.microsoft.com/office/drawing/2014/main" id="{5C79165E-285C-5094-9184-323AE41D4440}"/>
              </a:ext>
            </a:extLst>
          </p:cNvPr>
          <p:cNvGrpSpPr>
            <a:grpSpLocks/>
          </p:cNvGrpSpPr>
          <p:nvPr/>
        </p:nvGrpSpPr>
        <p:grpSpPr bwMode="auto">
          <a:xfrm>
            <a:off x="10828669" y="5278075"/>
            <a:ext cx="1439531" cy="1590359"/>
            <a:chOff x="7869" y="3122"/>
            <a:chExt cx="1104" cy="1104"/>
          </a:xfrm>
        </p:grpSpPr>
        <p:sp>
          <p:nvSpPr>
            <p:cNvPr id="16" name="AutoShape 34">
              <a:extLst>
                <a:ext uri="{FF2B5EF4-FFF2-40B4-BE49-F238E27FC236}">
                  <a16:creationId xmlns:a16="http://schemas.microsoft.com/office/drawing/2014/main" id="{EA2EF632-1BD5-559E-5CE5-D69466FD8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9" y="3122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18" name="WordArt 35">
              <a:extLst>
                <a:ext uri="{FF2B5EF4-FFF2-40B4-BE49-F238E27FC236}">
                  <a16:creationId xmlns:a16="http://schemas.microsoft.com/office/drawing/2014/main" id="{AF457567-A251-EE66-A575-B84067A00BF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097" y="3314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19" name="WordArt 36">
            <a:extLst>
              <a:ext uri="{FF2B5EF4-FFF2-40B4-BE49-F238E27FC236}">
                <a16:creationId xmlns:a16="http://schemas.microsoft.com/office/drawing/2014/main" id="{18C99507-4006-CBA3-7330-7904AE6200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213006" y="5693553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22" name="WordArt 37">
            <a:extLst>
              <a:ext uri="{FF2B5EF4-FFF2-40B4-BE49-F238E27FC236}">
                <a16:creationId xmlns:a16="http://schemas.microsoft.com/office/drawing/2014/main" id="{9F19B10B-8C03-C499-6772-AEF1D24819C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90554" y="5667506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3" name="WordArt 38">
            <a:extLst>
              <a:ext uri="{FF2B5EF4-FFF2-40B4-BE49-F238E27FC236}">
                <a16:creationId xmlns:a16="http://schemas.microsoft.com/office/drawing/2014/main" id="{A976F008-E882-B81E-9BA5-D9C063D716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213006" y="5719598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4" name="WordArt 39">
            <a:extLst>
              <a:ext uri="{FF2B5EF4-FFF2-40B4-BE49-F238E27FC236}">
                <a16:creationId xmlns:a16="http://schemas.microsoft.com/office/drawing/2014/main" id="{29FEF2E3-AF8F-9281-8D22-9E88389A273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88426" y="5713945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25" name="WordArt 40">
            <a:extLst>
              <a:ext uri="{FF2B5EF4-FFF2-40B4-BE49-F238E27FC236}">
                <a16:creationId xmlns:a16="http://schemas.microsoft.com/office/drawing/2014/main" id="{A2FF466C-2295-53CA-773B-48328FB0E2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88425" y="5747101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28" name="WordArt 41">
            <a:extLst>
              <a:ext uri="{FF2B5EF4-FFF2-40B4-BE49-F238E27FC236}">
                <a16:creationId xmlns:a16="http://schemas.microsoft.com/office/drawing/2014/main" id="{E26C3767-16AE-9CA3-198D-9F38CC06BE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237587" y="5734058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6185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1 -0.02685 L -0.00755 -0.144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59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000"/>
                            </p:stCondLst>
                            <p:childTnLst>
                              <p:par>
                                <p:cTn id="10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21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/>
      <p:bldP spid="29" grpId="0" animBg="1"/>
      <p:bldP spid="29" grpId="1" animBg="1"/>
      <p:bldP spid="30" grpId="0" animBg="1"/>
      <p:bldP spid="31" grpId="0" animBg="1"/>
      <p:bldP spid="38" grpId="0"/>
      <p:bldP spid="39" grpId="0"/>
      <p:bldP spid="39" grpId="1"/>
      <p:bldP spid="40" grpId="0"/>
      <p:bldP spid="61" grpId="0" animBg="1"/>
      <p:bldP spid="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ight Arrow 46">
            <a:hlinkClick r:id="" action="ppaction://noaction"/>
          </p:cNvPr>
          <p:cNvSpPr/>
          <p:nvPr/>
        </p:nvSpPr>
        <p:spPr>
          <a:xfrm>
            <a:off x="4102376" y="6613728"/>
            <a:ext cx="339099" cy="1490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6" name="Hexagon 65"/>
          <p:cNvSpPr/>
          <p:nvPr/>
        </p:nvSpPr>
        <p:spPr>
          <a:xfrm>
            <a:off x="2972358" y="236883"/>
            <a:ext cx="7821929" cy="1260264"/>
          </a:xfrm>
          <a:prstGeom prst="hexagon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99000">
                <a:schemeClr val="accent6">
                  <a:lumMod val="7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F4169D-B16F-0495-4105-57FD1BCBE179}"/>
              </a:ext>
            </a:extLst>
          </p:cNvPr>
          <p:cNvSpPr txBox="1"/>
          <p:nvPr/>
        </p:nvSpPr>
        <p:spPr>
          <a:xfrm>
            <a:off x="2930221" y="269174"/>
            <a:ext cx="78219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 hỏi số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r>
              <a:rPr kumimoji="0" lang="vi-VN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về</a:t>
            </a:r>
            <a:r>
              <a:rPr kumimoji="0" lang="en-US" sz="2400" b="1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âm nhạc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24411" y="44388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lowchart: Magnetic Disk 58">
            <a:extLst>
              <a:ext uri="{FF2B5EF4-FFF2-40B4-BE49-F238E27FC236}">
                <a16:creationId xmlns:a16="http://schemas.microsoft.com/office/drawing/2014/main" id="{4BFAE862-4F9A-8F19-E749-217A64C54A87}"/>
              </a:ext>
            </a:extLst>
          </p:cNvPr>
          <p:cNvSpPr/>
          <p:nvPr/>
        </p:nvSpPr>
        <p:spPr>
          <a:xfrm>
            <a:off x="839195" y="5002787"/>
            <a:ext cx="607628" cy="1043940"/>
          </a:xfrm>
          <a:prstGeom prst="flowChartMagneticDisk">
            <a:avLst/>
          </a:prstGeom>
          <a:gradFill flip="none" rotWithShape="1">
            <a:gsLst>
              <a:gs pos="10000">
                <a:schemeClr val="accent1">
                  <a:lumMod val="75000"/>
                </a:schemeClr>
              </a:gs>
              <a:gs pos="8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61" name="Flowchart: Magnetic Disk 60">
            <a:extLst>
              <a:ext uri="{FF2B5EF4-FFF2-40B4-BE49-F238E27FC236}">
                <a16:creationId xmlns:a16="http://schemas.microsoft.com/office/drawing/2014/main" id="{86B7AA71-20F7-3A11-EE53-32D61DD52E79}"/>
              </a:ext>
            </a:extLst>
          </p:cNvPr>
          <p:cNvSpPr/>
          <p:nvPr/>
        </p:nvSpPr>
        <p:spPr>
          <a:xfrm>
            <a:off x="838200" y="4995167"/>
            <a:ext cx="609600" cy="1043940"/>
          </a:xfrm>
          <a:prstGeom prst="flowChartMagneticDisk">
            <a:avLst/>
          </a:prstGeom>
          <a:gradFill flip="none" rotWithShape="1">
            <a:gsLst>
              <a:gs pos="10000">
                <a:srgbClr val="E94605"/>
              </a:gs>
              <a:gs pos="58000">
                <a:schemeClr val="bg1">
                  <a:lumMod val="95000"/>
                </a:schemeClr>
              </a:gs>
              <a:gs pos="100000">
                <a:srgbClr val="E94605"/>
              </a:gs>
            </a:gsLst>
            <a:lin ang="0" scaled="1"/>
            <a:tileRect/>
          </a:gradFill>
          <a:ln>
            <a:solidFill>
              <a:srgbClr val="E946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B4D45B9-1B27-17FA-F0A8-3500397B0650}"/>
              </a:ext>
            </a:extLst>
          </p:cNvPr>
          <p:cNvSpPr/>
          <p:nvPr/>
        </p:nvSpPr>
        <p:spPr>
          <a:xfrm>
            <a:off x="835243" y="4729459"/>
            <a:ext cx="638111" cy="609600"/>
          </a:xfrm>
          <a:prstGeom prst="ellipse">
            <a:avLst/>
          </a:prstGeom>
          <a:solidFill>
            <a:srgbClr val="0070C0"/>
          </a:solidFill>
          <a:ln w="2063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3" name="Flowchart: Magnetic Disk 62">
            <a:extLst>
              <a:ext uri="{FF2B5EF4-FFF2-40B4-BE49-F238E27FC236}">
                <a16:creationId xmlns:a16="http://schemas.microsoft.com/office/drawing/2014/main" id="{3EF75903-0760-1EFB-931E-85D1DD5138F1}"/>
              </a:ext>
            </a:extLst>
          </p:cNvPr>
          <p:cNvSpPr/>
          <p:nvPr/>
        </p:nvSpPr>
        <p:spPr>
          <a:xfrm>
            <a:off x="839195" y="4156967"/>
            <a:ext cx="607628" cy="1043940"/>
          </a:xfrm>
          <a:prstGeom prst="flowChartMagneticDisk">
            <a:avLst/>
          </a:prstGeom>
          <a:gradFill flip="none" rotWithShape="1">
            <a:gsLst>
              <a:gs pos="10000">
                <a:schemeClr val="accent1">
                  <a:lumMod val="75000"/>
                </a:schemeClr>
              </a:gs>
              <a:gs pos="8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2</a:t>
            </a:r>
          </a:p>
        </p:txBody>
      </p:sp>
      <p:sp>
        <p:nvSpPr>
          <p:cNvPr id="64" name="Flowchart: Magnetic Disk 63">
            <a:extLst>
              <a:ext uri="{FF2B5EF4-FFF2-40B4-BE49-F238E27FC236}">
                <a16:creationId xmlns:a16="http://schemas.microsoft.com/office/drawing/2014/main" id="{21CC0D58-D14F-2294-81C9-AB9650738CAD}"/>
              </a:ext>
            </a:extLst>
          </p:cNvPr>
          <p:cNvSpPr/>
          <p:nvPr/>
        </p:nvSpPr>
        <p:spPr>
          <a:xfrm>
            <a:off x="849030" y="4134445"/>
            <a:ext cx="595345" cy="1043940"/>
          </a:xfrm>
          <a:prstGeom prst="flowChartMagneticDisk">
            <a:avLst/>
          </a:prstGeom>
          <a:gradFill flip="none" rotWithShape="1">
            <a:gsLst>
              <a:gs pos="10000">
                <a:srgbClr val="E94605"/>
              </a:gs>
              <a:gs pos="59000">
                <a:schemeClr val="bg1">
                  <a:lumMod val="95000"/>
                </a:schemeClr>
              </a:gs>
              <a:gs pos="100000">
                <a:srgbClr val="E94605"/>
              </a:gs>
            </a:gsLst>
            <a:lin ang="0" scaled="1"/>
            <a:tileRect/>
          </a:gradFill>
          <a:ln>
            <a:solidFill>
              <a:srgbClr val="E946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070A9064-83D8-F109-F527-62A8B982863F}"/>
              </a:ext>
            </a:extLst>
          </p:cNvPr>
          <p:cNvSpPr/>
          <p:nvPr/>
        </p:nvSpPr>
        <p:spPr>
          <a:xfrm>
            <a:off x="823955" y="3902723"/>
            <a:ext cx="638111" cy="609600"/>
          </a:xfrm>
          <a:prstGeom prst="ellipse">
            <a:avLst/>
          </a:prstGeom>
          <a:solidFill>
            <a:srgbClr val="0070C0"/>
          </a:solidFill>
          <a:ln w="2063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7" name="Flowchart: Magnetic Disk 66">
            <a:extLst>
              <a:ext uri="{FF2B5EF4-FFF2-40B4-BE49-F238E27FC236}">
                <a16:creationId xmlns:a16="http://schemas.microsoft.com/office/drawing/2014/main" id="{2D481EE1-007A-C849-9551-8F047A7B454C}"/>
              </a:ext>
            </a:extLst>
          </p:cNvPr>
          <p:cNvSpPr/>
          <p:nvPr/>
        </p:nvSpPr>
        <p:spPr>
          <a:xfrm>
            <a:off x="838200" y="3318767"/>
            <a:ext cx="609600" cy="1043940"/>
          </a:xfrm>
          <a:prstGeom prst="flowChartMagneticDisk">
            <a:avLst/>
          </a:prstGeom>
          <a:gradFill flip="none" rotWithShape="1">
            <a:gsLst>
              <a:gs pos="10000">
                <a:schemeClr val="accent1">
                  <a:lumMod val="75000"/>
                </a:schemeClr>
              </a:gs>
              <a:gs pos="8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3</a:t>
            </a:r>
          </a:p>
        </p:txBody>
      </p:sp>
      <p:sp>
        <p:nvSpPr>
          <p:cNvPr id="68" name="Right Arrow 27">
            <a:extLst>
              <a:ext uri="{FF2B5EF4-FFF2-40B4-BE49-F238E27FC236}">
                <a16:creationId xmlns:a16="http://schemas.microsoft.com/office/drawing/2014/main" id="{29A27B89-91E3-18A8-E92A-D61FA6D61086}"/>
              </a:ext>
            </a:extLst>
          </p:cNvPr>
          <p:cNvSpPr/>
          <p:nvPr/>
        </p:nvSpPr>
        <p:spPr>
          <a:xfrm>
            <a:off x="59243" y="4649052"/>
            <a:ext cx="695059" cy="462831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9" name="Flowchart: Magnetic Disk 68">
            <a:extLst>
              <a:ext uri="{FF2B5EF4-FFF2-40B4-BE49-F238E27FC236}">
                <a16:creationId xmlns:a16="http://schemas.microsoft.com/office/drawing/2014/main" id="{162B2BE0-A0D1-2A8D-1728-25375C879D25}"/>
              </a:ext>
            </a:extLst>
          </p:cNvPr>
          <p:cNvSpPr/>
          <p:nvPr/>
        </p:nvSpPr>
        <p:spPr>
          <a:xfrm>
            <a:off x="823955" y="3316771"/>
            <a:ext cx="607628" cy="1088707"/>
          </a:xfrm>
          <a:prstGeom prst="flowChartMagneticDisk">
            <a:avLst/>
          </a:prstGeom>
          <a:gradFill flip="none" rotWithShape="1">
            <a:gsLst>
              <a:gs pos="10000">
                <a:srgbClr val="E94605"/>
              </a:gs>
              <a:gs pos="59000">
                <a:schemeClr val="bg1">
                  <a:lumMod val="95000"/>
                </a:schemeClr>
              </a:gs>
              <a:gs pos="100000">
                <a:srgbClr val="E94605"/>
              </a:gs>
            </a:gsLst>
            <a:lin ang="0" scaled="1"/>
            <a:tileRect/>
          </a:gradFill>
          <a:ln>
            <a:solidFill>
              <a:srgbClr val="E946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56C302C6-51D6-315F-A485-9EE551E18C33}"/>
              </a:ext>
            </a:extLst>
          </p:cNvPr>
          <p:cNvSpPr/>
          <p:nvPr/>
        </p:nvSpPr>
        <p:spPr>
          <a:xfrm>
            <a:off x="823955" y="2991097"/>
            <a:ext cx="638111" cy="609600"/>
          </a:xfrm>
          <a:prstGeom prst="ellipse">
            <a:avLst/>
          </a:prstGeom>
          <a:solidFill>
            <a:srgbClr val="0070C0"/>
          </a:solidFill>
          <a:ln w="2063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1" name="Flowchart: Magnetic Disk 70">
            <a:extLst>
              <a:ext uri="{FF2B5EF4-FFF2-40B4-BE49-F238E27FC236}">
                <a16:creationId xmlns:a16="http://schemas.microsoft.com/office/drawing/2014/main" id="{1509B5DB-F27D-3E2A-52A1-04F82FB59329}"/>
              </a:ext>
            </a:extLst>
          </p:cNvPr>
          <p:cNvSpPr/>
          <p:nvPr/>
        </p:nvSpPr>
        <p:spPr>
          <a:xfrm>
            <a:off x="838200" y="2480567"/>
            <a:ext cx="609600" cy="1043940"/>
          </a:xfrm>
          <a:prstGeom prst="flowChartMagneticDisk">
            <a:avLst/>
          </a:prstGeom>
          <a:gradFill flip="none" rotWithShape="1">
            <a:gsLst>
              <a:gs pos="10000">
                <a:schemeClr val="accent1">
                  <a:lumMod val="75000"/>
                </a:schemeClr>
              </a:gs>
              <a:gs pos="8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4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C41CB68D-3649-5F46-8B09-F659B92CBBDD}"/>
              </a:ext>
            </a:extLst>
          </p:cNvPr>
          <p:cNvSpPr/>
          <p:nvPr/>
        </p:nvSpPr>
        <p:spPr>
          <a:xfrm>
            <a:off x="823955" y="2229097"/>
            <a:ext cx="638111" cy="609600"/>
          </a:xfrm>
          <a:prstGeom prst="ellipse">
            <a:avLst/>
          </a:prstGeom>
          <a:solidFill>
            <a:srgbClr val="0070C0"/>
          </a:solidFill>
          <a:ln w="2063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4" name="Flowchart: Magnetic Disk 73">
            <a:extLst>
              <a:ext uri="{FF2B5EF4-FFF2-40B4-BE49-F238E27FC236}">
                <a16:creationId xmlns:a16="http://schemas.microsoft.com/office/drawing/2014/main" id="{0C4831EC-F33F-91E3-5AAF-23185041DC14}"/>
              </a:ext>
            </a:extLst>
          </p:cNvPr>
          <p:cNvSpPr/>
          <p:nvPr/>
        </p:nvSpPr>
        <p:spPr>
          <a:xfrm>
            <a:off x="822959" y="1718567"/>
            <a:ext cx="609600" cy="1043940"/>
          </a:xfrm>
          <a:prstGeom prst="flowChartMagneticDisk">
            <a:avLst/>
          </a:prstGeom>
          <a:gradFill flip="none" rotWithShape="1">
            <a:gsLst>
              <a:gs pos="10000">
                <a:schemeClr val="accent1">
                  <a:lumMod val="75000"/>
                </a:schemeClr>
              </a:gs>
              <a:gs pos="8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5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32DF415F-0BF1-D745-67CB-16A18508BB22}"/>
              </a:ext>
            </a:extLst>
          </p:cNvPr>
          <p:cNvSpPr/>
          <p:nvPr/>
        </p:nvSpPr>
        <p:spPr>
          <a:xfrm>
            <a:off x="823955" y="1390897"/>
            <a:ext cx="638111" cy="609600"/>
          </a:xfrm>
          <a:prstGeom prst="ellipse">
            <a:avLst/>
          </a:prstGeom>
          <a:solidFill>
            <a:srgbClr val="0070C0"/>
          </a:solidFill>
          <a:ln w="2063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6" name="Flowchart: Magnetic Disk 75">
            <a:extLst>
              <a:ext uri="{FF2B5EF4-FFF2-40B4-BE49-F238E27FC236}">
                <a16:creationId xmlns:a16="http://schemas.microsoft.com/office/drawing/2014/main" id="{923118D5-BEEF-AB36-5299-C7BF88013B8F}"/>
              </a:ext>
            </a:extLst>
          </p:cNvPr>
          <p:cNvSpPr/>
          <p:nvPr/>
        </p:nvSpPr>
        <p:spPr>
          <a:xfrm>
            <a:off x="786852" y="853697"/>
            <a:ext cx="659965" cy="1043940"/>
          </a:xfrm>
          <a:prstGeom prst="flowChartMagneticDisk">
            <a:avLst/>
          </a:prstGeom>
          <a:gradFill flip="none" rotWithShape="1">
            <a:gsLst>
              <a:gs pos="10000">
                <a:schemeClr val="accent1">
                  <a:lumMod val="75000"/>
                </a:schemeClr>
              </a:gs>
              <a:gs pos="8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7" name="Explosion 1 24">
            <a:extLst>
              <a:ext uri="{FF2B5EF4-FFF2-40B4-BE49-F238E27FC236}">
                <a16:creationId xmlns:a16="http://schemas.microsoft.com/office/drawing/2014/main" id="{FC657671-88EC-0E60-41A5-E254C8625B6B}"/>
              </a:ext>
            </a:extLst>
          </p:cNvPr>
          <p:cNvSpPr/>
          <p:nvPr/>
        </p:nvSpPr>
        <p:spPr>
          <a:xfrm>
            <a:off x="191477" y="237429"/>
            <a:ext cx="2007475" cy="1709543"/>
          </a:xfrm>
          <a:prstGeom prst="irregularSeal1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C2CF79-0DE7-38D0-2F9C-5242C1DD7F6C}"/>
              </a:ext>
            </a:extLst>
          </p:cNvPr>
          <p:cNvSpPr txBox="1"/>
          <p:nvPr/>
        </p:nvSpPr>
        <p:spPr>
          <a:xfrm>
            <a:off x="363748" y="811873"/>
            <a:ext cx="15773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Bước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nhảy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diệu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kỳ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14" name="Group 33">
            <a:extLst>
              <a:ext uri="{FF2B5EF4-FFF2-40B4-BE49-F238E27FC236}">
                <a16:creationId xmlns:a16="http://schemas.microsoft.com/office/drawing/2014/main" id="{0B2914DE-DFB9-86F2-C65B-B97810DC715D}"/>
              </a:ext>
            </a:extLst>
          </p:cNvPr>
          <p:cNvGrpSpPr>
            <a:grpSpLocks/>
          </p:cNvGrpSpPr>
          <p:nvPr/>
        </p:nvGrpSpPr>
        <p:grpSpPr bwMode="auto">
          <a:xfrm>
            <a:off x="10532403" y="5278075"/>
            <a:ext cx="1439531" cy="1590359"/>
            <a:chOff x="7869" y="3122"/>
            <a:chExt cx="1104" cy="1104"/>
          </a:xfrm>
        </p:grpSpPr>
        <p:sp>
          <p:nvSpPr>
            <p:cNvPr id="15" name="AutoShape 34">
              <a:extLst>
                <a:ext uri="{FF2B5EF4-FFF2-40B4-BE49-F238E27FC236}">
                  <a16:creationId xmlns:a16="http://schemas.microsoft.com/office/drawing/2014/main" id="{1D11DDBB-A343-94B3-8C86-C0D19E4F3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9" y="3122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18" name="WordArt 35">
              <a:extLst>
                <a:ext uri="{FF2B5EF4-FFF2-40B4-BE49-F238E27FC236}">
                  <a16:creationId xmlns:a16="http://schemas.microsoft.com/office/drawing/2014/main" id="{6EE3C442-C2EE-6FA7-F3BE-06D7DD800AD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097" y="3314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19" name="WordArt 36">
            <a:extLst>
              <a:ext uri="{FF2B5EF4-FFF2-40B4-BE49-F238E27FC236}">
                <a16:creationId xmlns:a16="http://schemas.microsoft.com/office/drawing/2014/main" id="{10255D21-3FCF-1501-7E80-B58AA3802F3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916739" y="5693553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20" name="WordArt 37">
            <a:extLst>
              <a:ext uri="{FF2B5EF4-FFF2-40B4-BE49-F238E27FC236}">
                <a16:creationId xmlns:a16="http://schemas.microsoft.com/office/drawing/2014/main" id="{4172ADD8-1212-6A03-BA3F-F358C639CB9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94287" y="5667506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1" name="WordArt 38">
            <a:extLst>
              <a:ext uri="{FF2B5EF4-FFF2-40B4-BE49-F238E27FC236}">
                <a16:creationId xmlns:a16="http://schemas.microsoft.com/office/drawing/2014/main" id="{E6CFA326-9DDB-97BB-39DF-7A60F59D07A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916739" y="5719598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2" name="WordArt 39">
            <a:extLst>
              <a:ext uri="{FF2B5EF4-FFF2-40B4-BE49-F238E27FC236}">
                <a16:creationId xmlns:a16="http://schemas.microsoft.com/office/drawing/2014/main" id="{F33DE01A-CC45-A195-EA61-9708EB2CFE2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892158" y="5713945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23" name="WordArt 40">
            <a:extLst>
              <a:ext uri="{FF2B5EF4-FFF2-40B4-BE49-F238E27FC236}">
                <a16:creationId xmlns:a16="http://schemas.microsoft.com/office/drawing/2014/main" id="{FAAE4855-CE0F-52C8-7099-490E712DDA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892158" y="5747101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24" name="WordArt 41">
            <a:extLst>
              <a:ext uri="{FF2B5EF4-FFF2-40B4-BE49-F238E27FC236}">
                <a16:creationId xmlns:a16="http://schemas.microsoft.com/office/drawing/2014/main" id="{7B5731E4-EB36-DD8A-F244-3375551B9C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941321" y="5734058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2207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0.04444 L -0.00195 -0.126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41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2" grpId="0"/>
      <p:bldP spid="68" grpId="0" animBg="1"/>
      <p:bldP spid="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png;base64,iVBORw0KGgoAAAANSUhEUgAAAfQAAAF3CAYAAABT8rn8AAAQAElEQVR4Aez9B7xuWV7XCX/Xzk8+Od1zbg517626Fbs6VOfcNNDQ3QgSlWkQZ5QsooCoIIOCqOCoMyIIiqAEO+dUoSvneHMOJ5/z5J33+9vPrYaW1/czAzN+fGu857nrrL3Xf/1zWGuvfZ4qC/5OQeW3Cvio2oNqnyyw7lf/mQJXjX8k+G/o/g/V7lX7cIH9RfWa535afQm/gX/DfjfiB27kD6gu3KgfqouqnTfqp+xQrg831g/4b7B+WmW9UZzxpOx8XO1UoQV9AS+YA2sey50BXr5nVuOzup9XPy/4ApZX3i/qfkHjc+rn1C9c72/g37Dfjfj5k3y4kT+qC2W9mFc/f6N+WAs36ueN9UP14f+59dMPpkSvjudW8OwAC1+NnZAsYljELhY0YRcm3aF+UePl/ZL6RcF3YueLGt8ruMZGeF8LX+T/Cz/5WvgN/Bv2uxE/cCN/TLqkOlLWna+tD4s36seN+qu42KX15cb6g9Zj/s/Wz3RS9qpgWRbGGF2DBQFJ6EFeI0k9DTRJ40DAGmlU9gFJ5AteF9y/Dh+N1/4EfgNf9rlhvxvx413Pjxv5c6N+8DX18Ub9VH28sX4k6f/D62fiKs8MeZ5TFAXlRwt6jrEyXNcWMMd1LAFyXdtY5ZDujCnhjsYEd0t4omsjeIE89d8L/wZ/+4b9b8RffiP/btQvbtTvcrHS+vQ/0vplGa2/UD6hj5oeJ6xyJM+z0SCk6ssSqV7AEla2vPhauCEv5/0xXPc38GW30pSym7r/0j6y5w37fY19FC834kfZo0ApkwvZ40b+fE18KF/+i/jQ/Y38+Rr7KF7+C/vo/kb8fI19FC//hX10///q+MnIsust18qsqqJ/eTF6ZIdYj+9llcn0y0ChptJD9rXwXLCvwoVbwv/fiK9Ce0P/G/6njO8b8f819eFG/sON+seoPt6o/6P68N9r/St9oFaUx+1lGy3oVojxhjh+BAywvbLv47ihxoYaK+EDXYe67mO75VgPx/sqPLqBf8N+3IifSPkxuJE/N+qH4qB/o37eWD9UE4eKhVDr40DXoa77/8+un2756tvB9308z8Mxrh4/8ue1+75Av/uEGK4yGDyi/jJx8hRhdFLXJfy84I/q+prgD4O5Qhw/+TL8uRv4xZ/ZfjfsdyN+buTPqL7cqB/Fjfqh9eXG+gN/tvV3GJ4H1ugPOgyiHmkx1IJODa9a08lBA8tTTxOvVtfEcrx6vS/v7QaWX9d9CS/n1fGqL8Nv4N+wn9XgRvyUeVHmR115ciN//rg+3KgfcKN+cmP9KOtCWR/KOvF/f/30R+tv5U9/D32R8vtuhkXsvPxe6G5MojGWNP4n3wc07BK8HN/zp+DlvAWd5C8KvqBCdgP/v7v9bvhPcbh0I36TG/mL6tr1+najfl3/72DcqN//ZX0u68TCK3P9Ssv/sEww+oNAY4xqHuUTekASefzJ99AbpLEvYPXl3v8TeOIJoYQH/3X46HvsJdz/r8Nv4N+wH2V83Igf+K/k1438eTk/btSP/2p83KifL8fHjfoxio/E0Tpr+FPfQ88YfQ/dK4E57h9/z1yrvVX+RWvB9e+hl3/RmOJq7S8o/wBIcDsTwfwGvpXJLv/D2I8b/r8R/0p8rBv5LzPcqH831o//TvXfKhR/WoctC6ts2u5olb6+wpcDkApgyMteQFS6Qfej7/EZKMctQ17em/JeQyU8z4UnUl+Fl/0NfBmnUHvZXrIbpV3U37BfhnUjfhQb5T9DucO+kX836gdfrQ9lT2mPG/WDcn0p1xurXG9eXp/K+xv1ozQNkP3p76HryTLX0q2ml44qLpozWshtXQiG+syiKP8/Lgq0XNearX+CFYKVcOEWapDcwB/ZoUzE0jayUWkf2eyG/coClfJ/Gj837Ke8uxE/lHnDjfwZ2eFG/bix/vxX19+yphrZprje9ChuYcUYN+KPv0fshiooAxw3xhl9pzQRPNR1rPEhtheO+hJWtnIRf6Xie065elRx8fHdVHq1peeW+k18JyKwS7hDoF1idXS8EeKNvoffx/JjbNcAtZfxS7tsUHE2tbfeInBiHKc0eB3cAMsrafWp2KHgIZ6TqeXCN6KfU7VL/iGBFYnbQPNitUTwAt9kVCxdakPlim753wuwggGlDKjoWZYtuTNN0Jgbqu/i+D1cb6hrC0fHMb5tQPiOk6ofYAcdzenr2hUF6T+SNcJ1hhrr4LkD4Ze0cmwdrY7eyAjflV2gg+9v4XtdzQXbMjjedf6IL2xjBX1sv6SV4eqVxFflD+wyjnp4Xket5F9gyRbOaO42ZoTfFm4p/wDtHHFlm2Bk9474lGN9TDDE8kueAbZxoDLU3G2MV9JPhWPh2bbGPFy9OgpGerWxRjYZUrPLFglegJvIRaUuG7hu2Yu2a2G5tuAG20nkn5LukKryBb1yKmPf9hOQtxwLvmqf6/YNJWeM7ct+JpJMA93rmj7OSI8BnvLLc8Sbiuzn4o5ybVM4W5T2s938Zf4elNeyJ6xjBRsjuONmuI7RtcGSTx3FI5RyJ0AoekP8Ea8M30qo2pHGxXcUP5H4lC3WWIEj+3jiAbFovowvmp54lPZ35H9/9J8ZThWfGZbm1ayUmvAkHB624j0Trb7wB+p70jPFdnWp6BID2b28jjEjP3cVf33JEGrQYBxkn5JvD3sUU9u6H6hFghdY4u06tq5z0U/V9/H8r8aPEdzS3AwYiE9P/Ta239dYSb/AFur1WBAfxVppnxF8JAt4BslfCC/GtUs5QjzN85xcYwaFgvS2dJ3jjmpCLNplSzQmZM2zlY9lXjgj+4Z4sr0/ykUbR/J7Xl9zJddoLJFtCtnIaMzDMRbeyP9djQ811sUJtnD8MhYtbMvGG8VK/DL/CFd54kpHFH/GBsdLQPFlq5ajOHCUB85ozJJ9JfeobndxldcwwNM8Tz5GvrNsI/x0hI/oQpvr+RVrDEr6nu2AHvR85WKJH8hP/kinAlu1MVCOlPx9e6B5fflB9Hyj6woINxjZpauYCXEkX9XpUxnlJLgGfNkQItzRvFK+WDLGws+kcyL/iF4JH9mvhyPdnZf9Z1tobgkf4Lp94XR0P1ALdZ1R5oc7sl8im0ca68l+XcoaVMocWD1qkqe8rpgUIz5l/feUoyjabctSLRET6e/JVmUd9SRH4ISCFgTKcbu6LrqrmJHNUyrKt6oz0Fgi+yc4o/yKpEdPFm9TK+GjWBNcvnC++t+BEd3Svo54lzUGSniII38iu9kjPw51H6mlou/i+7508XCMK3nyFyjyi/S7Twq4xmBQft/8KnHyNGF0WmOCj74n+biuVxj0X4bHXwN/heIPwqvSqYuV5XT6z+n6PP3+J8F+gWH6JEl0RWPLeFmP7eELeCqo3cFDYC6RRs8ShSugXZGTGeE/jsspzfs0FY4zSJ8ljNuCG/kkY9h9VoGyxnb4MFWWCdPTxCP8C3jZBlsj+pu0o8cIuEY/e5YiOif8MzjpOtvDl4TfoTd8kvK/A5CGj8pHp4Bl8iSk33tR12sMBw+DfYE4+grDqBy7JHifzuCE4B36w6cp8ZPwXsKk1HkZSv0H5ygLUm/4oPqzgj3KMCxxTpGlG3T75XVH/B9V0JxhGH2BKJIsnCNLeuL/gvBWiHr3QXCKNHyQKH5JYycwyepIfp8u7fBx2fEiYXw/A9kQzpBLv35XcpvzhL0vKzvPyPaSPy7lVwzGK7R7sjvn6fcfAOcSWfiEdLwItIUfE7WFH5wj7Jdx2iHKxCPaFnxb+q/T7t+LzSWGI/hlutkj2NEZwS+Bu0av8wVdn6BX+perpMlJ4rxMyIvSf5mtwZPUWWVLOvvqY8V/NMK/IPoduoPSF33Z91nRWSOOn5H+J6F4lkI6jvQT3X7pH/Vh8gxhWMZfW/aL6fWeEN5pBr1PgXOapOQ/LOVfFY0Nhm3Z1XlecfRxcE8SJ8cZhmUREf9sVfkrv7Iu/5e9/BA/Kvql/U7hJCuS/3HF5zW6ZfywJvs+Lf/JtpyV/Jvyb+mr0r9PSY41ovRFBsMLuhY8Xlf8vCT79WhHz1Fjk0H+IsSl/KvY2YD2oPT/Kr2h/MMlyfciUajYQjmS9yS3bME2Ye8RyX+eJHyIKDkBXKBIt+n3SrtdY9D/EjjSL36YcPQ9dfFP2/T6pa8i0S/1uyTYvQxH8XORPO4Lv5R/Vf69F9xTJJHw45LnGbJ4m+4ovmP553nxXL4Oj0qZz2GlHclfyiL9w+v6h9I/DC9r7iXFb5v2sLRVSC8scTYo/RtGZwVXDBbrDDrSi8ui/6TG1giTR4mGJc0rkm+Tblf+4xSDwWOCb8m/pwiHpf/U0h7dXsn3iuCiY58jDj+vGlHSukKWRHT7Jd+tl/mvE0VlfpQ2Oy/7daR/aZcV4Zfxvyz5npKNypy+JPgGva7ocp4yvs0o/p4mDEv/XpF8Jf51u0Q92S84rfx6lDgtdb5O/6v264TP4iE5lb9R+Ayj/E22aA+exVFedORXBE/jF0ljxS49xUlP+fcUkyU8epwGV1VfHycJS57nRvbvjOqT/Dy8Ln+ZH9HwrOjLhvFV4Ze6rkv+R8FcJI4eIoxKn58jT7Zfts+a4F8Bzo7sP4iO6/qE6sOq4kfxSpv+QPSFX9ovjEv7PkKgXOoMHqSmWrodP03AhuST/YZlzJX2Hyh+ymv5ITyl+tchTJ5UjTuOy0XV57MMtv8zLFwm7D8snrJn9hj5KFZe0Pp6Vf4p/bdBe3gvdU4zzJ4iH8XPi4JfVP6WsqzJf9JP9vm/sv4Oh4o91qRTR7W099XvoTfxyu+JWk0st/x+XAuvWpdQNfVV9Q31DbAaXP+ecQuvpnvqeOX3zxH8FYpfqQTSzyEYPV5VsCraTXoNnGZphyq+F2Dk3pod0KRKjYrumzh16e/UoRGARuyKAbuG26jiaq5VsQEPO3DUeVDCRavhW6Izjk1FcJ/UVkcLz2uJi+yo35a4uL6Ho4/nO6LuUQ0qwqiPJIAGdqOmoqVWK/1Twav7YAVQ6mM3NEUwp4pXU88EdX9SgTf2Mv4Yfulft4JTEx4+Fe3wLHEIjGiIf71WkWBVapW6+ha1akt9E8+U92MEpf52TXwDjftUSzqWYGU8+E2o69qt44y+J1mnGdQldUMRUxW3Jn6lJnnr+HX1gtSDBthNya97p4UYgiO5KqV8Tcb8lnCbNMUTxrCrmu9pbqm3NKuVj/8NC+oGrBqeXwVxqrqO+hy39IP4mEYFqk3c8ab80KAWiIbs7waTYE/KfDUsq4pb6qH5+K7wK1Tqge4qamXfoFLyFp/r/ndpVRxJEciCpbxVgtIPunNHveiVfnAaUqnk16RW6k+Vml8R/RoNv4ahjlfGn13Dq5bjVcVPXXDFSzAGihFKPK8heFXjFYIgUF/HH+VfA13ovoVT3suPtUpVdFs0vKa0rEn+imKvRaX0q3xpl3EgSKPSVLQ1CUxF+FXBS71tgpqte4eg6WIR6OPjRZuZbwAAEABJREFUSW5fMe7pyrdtjRtqnhGsQs3UQJatjPzu41Rd3buYMj5KWGk308It+Vs1fOkNsrsv+yO/lveqQ069Kn9UVXJ8kB+dZtnXRr6hpF/aU/FeLelSozLSo6GpVZScmHog/Mp1e8quzUpD0jZ1VZc9lAe61ySCEV5TdmzIfzUqxhe/QOOOepfqKG4cmoqDQHpXxQvxt0f8fWh6IM1pVFAwQ6Wm+xaVUVxVqVQ1Lrya4slS/fRG4y3p39C8uvrqqA9GeA09FdfANLHK/PFqkl/38k/db8o/LaqlDcU/kF8VTNiN6/yduviIvintp/leKZ/s5r2cP35V8VPaVXmI4MGobnjSs8Qfp17GP5pTyuc2ocR3xbsaIMUUVoHsVqMi/Q1j1+VSrfBLvqLXDOQ79a5d07wmlaoPVg7VTH0NX/FVp45nB4IHipkKVX1qI/s3BJfugrtWFWhQKfOAiuQSHenRFL2KeNfVEB+vrD9OnVE+y/5BwxdeDc+pqW9SG9GtUS/1Eb1atTEadyQfsp/TqIPmuqP605IdW/J/UzYWDcF9wSzRrVU94VVFL1Dv4FlGfUVxW1FfJZB968JsVaVnXZu/6AmoT+AHTQLqjElvJLNX2tNqYORTS/Lb8oOR/makZx2vzFer+Wdef/1qVXJU8Fw12daSrSzYCcmiDL2IXSxowv84/z/arKhJ3206tU2Q8XN3N7i3kXIY7B103DqFLNPzCxKaxNY0hdlHmu8S3g60w9H8FXr1DeHPMfAOkjQP0K2UdpwmKzQtvoLTO890bmNFNazgAG1H8MaScmVSE2ZYV0KFKmq9+jh5MEOnMk6qxNryAwo5vutUSMwYqT0O1hx5Ngf5XkhnhW9rPAWvLpjo2ZItkx7FftJUPTvIsmkF6zQ2kypsO/TEtgjJQT15zAs/p+/3yB2HzGlgmSXt6HdiswcTSUYWdX8dN7cnwOxhWBwEbmNQ7AOFbmwreR3JVsgmxU0QCS76dqTYYp48Fx7jJLSIWaBra9w5TJTvF/40QTSu3N9DJTqASQ/jD0vdduPE8xhmseM5cTmAnx2kyiH8cBfES5pb+q9N4sl/RUXylnxmsIq68GwyOxL9AWFZeFt7SR3Zw54jsafomBlWoqbgOwh6e6nmt0nuw5J1L0Uxr/GW7Fs6MCClRmqmGapFzNO3ZmTrRflgUvMs3DyWXDaBrFuVjn7Skv1mcaM5YFEnAWrFbj3J7sRiF0Vejs+R5XXBM7UCX3T9+ACV7Baqgz2iNEE9KgtJk9pgjiA+Qm14K25yB160T/qNY3JfuE2KbBzMAvaI7jx2Mgvs1pPLbgqWiKRPJjlSI5h6UulXSJZ4BzBHkU4pPqawzJjkHic3FVDBjrVgo5GBaykuK/QrFWLF5UalytBqsqGNVM42od8WToNCMjgc0BPXkuQb08mTARKqSUpQNGjGM9QUM63uPmr5XprdnaK+SH2wQJ1FKvKpld8EsgPFHvJiBqyK/GYg8Mm9KtgLxMUSFAdIs0XRb4zsYJlJnLzUa5/iZg9ke3CiBcGnZLM6NX2q8lKTWarDHXjFQaxQ83Tflk6J3SBVYUQ5H9uyu1UlsRzhQ64jZUNA4oi/q7x2J5RvU2A11DSXunrFFqJnLZAwLbzdJKU8VMioSU/xS4+ol1yyN4hGXtU8h4EjGt4OCkTDEo1kr2xwO9ZQdUjzLM1zmKEwJd1JQku4mpdR6ueTGVv8Z+T/RSyWcGVniyk8xSGMYyXTGt+nuNuveQcYyk+44wykM8wKPo8rWl4qe2aHcIb7INmNG5b8AkxhsIw30r9Q/enZmuftp4/kFZ5JS5ssMAykg7OPVLzlAJrJFla+RS0q8NhJ6B4QjUNsNHfSdZfYSKUHE4zqrKf64I2BrbxgGsOcSIwDdUxew6XUYR6LvfL7XpD/irLeGJ+ha4E3QSrbGw5I9n047MNSPMEO3U9jMwXWJNhLpMUu0VX94Yj6W9jwDjOsHaRdXyR2F2iLVs6M6qzkIZDdcwgS4moIvsXQC8BaYKD1YFOSdvwO2JegrVOAwCaWvLH8EGWqcygms5LvFIU9rxg+ymZwiKS6QLeq8ZF8i6KyiP1nXX/TEr+ija6FMUa6gCVJSUIPJESSehpo6qgkELBGOiooAUnkC14nSf3r8NF47U/gr1D8JDXSs6tA74KRjlEdijmIFUhFA60IQM4wS8lwlKCOjN5C3oe0BpHw04Hm99Uq0C/xhZvpGp+WjurneYL9fInD6VPM8zxj2SakJT/AcfVLNDILbF1nBpyS73X7F5lkUkCFqUsmerHghipF6Y+siTJI+CnOIMJKhD9Qy0r5VCgEz0d+suS3lEJ6JKTyX0AWl/JN6lhNOhCRpwpIzUgSgyW9k6iq2aW/PcqfOMl0b5GO7NUUf/HOZtBKKXChwphoc6C5Q8mbKsgGkoExxYfkEMcwTcUZBqJSlEUwlp3KeWWPIUsL/W6QZnXNnlS8NYAmseQscLWBcIXfJKSmeUrcuCZ4gyLx1VtEqaVFfgy/W8fLqxRxrgROpZd8Q4yQoGjBluTsX2ZOr1dmi+dpFs/hsIo77OMVdTLpjvhmJV0jfQbCFaV86FEIPix8Cuo6LhUslQ6lHwTvFDKFKPXFKJOMkfKk7JMynhgnHZQxMS4/VKSfem3sEJ1Y/kRWGeYD+bdCJP0Ns7JHHSN6RZECOXliicu4xifknx3E4Zjk8ImzXPCMRPqa3CNLHM2rkce+xptESWmngG7mEJqAXmGJWpUk8QSvUZR5K05RmmncUiHKwHIlp8CFQy6+iCJlX+ZHGaeu8ArhW1XJ7JQTRTenXAQH2mBkTBDFVclXIS3xNCuLU1FxxcORVuMv23lc94G4Z2ohnn6jhcMXvinjJ1cxDQPIDQgf2Zi4/FUjK+1XTJKGZZwYsjiTXXyyUq+8HJevGZOewhfdKIslRcJQn1ySDLGIZf9BWkUJR5EVaJr0TsAOyHPpJX2j3AKkW5LotyW4bstFPXd1oaZ8IRdu30C5ORxWtfg0KCJP8DpJXPYpUZk/0idOm2Kj+lriiWKehpoXk0t+MvkqVF4WYzqKrWt8mjQq9cuk/lD3FqlsYSGdSv8miqlhCVdsDAtc6WIUtz5NUBxY0jEv7SbN0wjJ1SSLRbfQIqr8Jqsip4HyP8sG8osuU/DzcdxBU1Zq4inuNYodxjhFofjLwEjOVK2kU/aIQqo8kQmQnhRlfZH9lCtlfBo2qeRnWOAZ5sJHmMxO0sqv4RsxK+ejPpPdtWlSAQCrRpxU5O4aUeqJukUs8pJMM13JqbgYin8mPcv4UMyg+CcPZEdPWo8r7mrkNEhS2UqaJLHBKMLSxGZUB4ayQyo7DEUL0SnriWlBpvl2jUL1Fqrko/x25AcjOYSb5mD5UNbavEGh/CkYEva1mFM+1A1g/SR+vClsT3ILR1fFQHQz+TbWvdOQDLq3pINkRv5MROfPtf6WckizPM8p5J9CVrMgx1gZritmunYdS8P5SAGrHNKdMSXc0ViueSVcDhAhyy5GY69UfMcYyW9jqVBZMuz1APcgtjQuxxXuqHeV4DXLKUOCMYVUXUnsqa+FLlbRpNGtMqYkc8NcT42+ItwwIfscy1f5oH2Kv2w/zF8a/xLv48vcyeMs8iLjvUs44TaarEBSxH41oMuEiZVsKGGVXKi3szoVPak48k/NspS8KQabmuQOsJhV4ZzPqjQl71jm4muBtDXukwI9bHsTz+1SsI3rpKKSCRrgabFEP00l1lhh42tGxZb86kvL5G4IdMg94fmprhMqtiX+4Ai3qQD1JcekEmZavAPhVY3BlAVSM3ByYEjmdbH8SNCIwPZAeKgoWgpECElsJYJjSDSj8A15GXe2R+SXFwV9yRzbNn1JnmpebAqw5BtbickS5dNYI91DjTFqKsS2aCodqeep7JQy1g2Z6MAiq3yL9SjfG3yMv9L8KH8h+By38AgtXqQmPV0KaePgiHzN83RtgCo1JXyNhu4dqkpoX/rZ0s+UBYAxwsoYUXOc2A6Iqk1CxwMqpGXxZ4q8GMfRtcjijexri5YPtqV5CWkQklYdYkmbux6R5CjnZmXR011qhRS2rStD4VaILQeMR+bmIF1x+nhejkVCYFklFV1b5KUiopXKd2ktl11V2QNTWlH8LRwrBVk189tYfkwqWq5vkMCgeDOUcdiCrKH7pvpAvYpgVgNb90bX6AnEmmZ05GygEP1UMkCNrCxa1EmtgNz1FQmFro04QoRPTCbpViTvBd1t4tDVbIuKpK9opBY7ks/GU3xVtMEo46WKqyd/W3Nr+LlsqLlukUtvR3QMnlOhUGxBQOoaSk6DSpdhdUjX2qZX79EP2pI3gWqpf2nDRHGdY3KNyb4lLuUrDqcu/ABjHBwn0LUFrsPIPsaCssBjMxUaZsWzKW0mJE9FxTVQ75tMOAmWFeO6tuye40im3PQxVhvX2R7Bm3FOo9RP+K4tmUd5YcvXkoceuNv4ToRDRMO4VBIbt6hT1wbCkZ6Tyqdp2aUm/DpGEiW6CzHKOxAvZyC7GElUUDMGT/XC1YJUSw2wiu2cJ3A3cOnQEH5FbQyPlihVsWionoyrr5BSMTYkRnhVpJj6HmmwSsNo4Y5XmaKLU9qxskBYmcYmY4/3At/k/i7fwz/l+50/4H3FfdxeucasPwR62Fkf2w6hGIDjqXc0Lv85rnqH3Da4xhKtlKZkqxcZFaSL7Ibk9LRxqqq3yQlsS5BU0oqMnQg/Es0hnkg6gjRwCVJL0eVSjQrkRKwohnLzVt7LPlJTcF+WLX1ex0sboq4Yj1o4ZS6HAXVJMKk6ME6fVnyNu+o+f/HYPiZ4lEWOsyjbVwSzhBmoNtcI0I4K7ZbEq61mQyqhJIGxMlxX95L/z7T+WkbYYCnfRg1LHw3leTYaFAf14kUqgCXI9X+5DFgiXIcbsf1auO5fofhGSQQt7UBrjIpDUeolnVMFgrGU4KXBa2SZi1FQZXKQYw0VUl25s9BTnSN3NXDymtzlKeAyfC1sRjvuiompFR1es2ecbzg2zgduT/nAsQHHWlfZyTqVvE1F88QNJ04ItElATwImt6HcUBSBHOEK7JIJZlk2CTHGyUgZYkyBUSHzMOKbSw6LQjMcg1IowlgJudMHyRxbXXI3JhJergkxObkKQy5M1IpMV5Yj7ILCdsVFrC1bC20hfM1VQfqTxSMX/YGwMsVIhqPfmj3qc0kmM0mODAlAZqEfi8gUZI4tvJTSjogTJhdmLHhCYg1UvMpr9aXJy4LmuKBA1S9SOyIJBuRsa3Mg2kRgi7g2Icjy6MkkoCFLyAfSK5EEqSyS6rpAP4MNZrjArZzg/btP8W17j/Pdh9f5lpuHHFVhqXAe6Ej6jMKxJF2M5SQYQjWjBka0SrthGQrNDLBwcwMax1JfFvpCsjlAKb/kKzQMRrfpdXFlWUtiZ2UvKoU0AukpPQptWBDnTAtzLL6p7BNLBsQrsiIytxBGigwv+os2+twAABAASURBVNJK/ippl618kretQtRi5F71GZY+1+0vgYwRGw+00OTik5OJa6EZKSXP1ESMUkHjFj5F6uAUFdykJrg2lnoS9lSUBFbxNRBakPmQVgSfEIk6lPIUfWxHflTcYxWUHCAgLWwyxxF6TCy0mFA+LehpE5ExZNtvM9RxZg/52DbSOJd8tvLLgKR0lScVGdOQaBzpl2vUAcUVsqUoYdupxiOMDSgvsGwKyaA7cpOgFNa4IkMLKiYFTzq8DLeUf/UcSgntQgJKf2zlnzaHUNdJj49tPJHK1PRP8pAa6jox8MmxifCkXS69bIFTyVmopXaiO09Xouxauo7J5aCMlMKRfSSXEdRoIXOUY7lscV1+yefkZHbJzxlpWCjvYwbYliWOhWR1xNdS7wKF7JGL0gAMkiYTrktilTCfWLbTROENS7NodiQ72iMcxHPobJNqcR3QJ5N8kWYWop5DSU7zkxJ91JcUVRDF0gLN09EgiT3E150rvYLCwqhekSs2tOGpcZmj49f44B19vuP2iA8cdrm1lVOX/QejBdkfucMxEjyLkYKM/Kd4SRULGiBULmTKy0gaGvFJZRGbEMuEupPF5QvbsuQB3Y/sNCQz8oBA4Ej/cpot6VLh6Fp0vFELpV+Enwyv19880WzB1dtkI33BEp6t34rxwlPvSmuj3hFurDkrVDjPq+dD3n9bhSWew+Nx1exLDNjWXCRtwUgv5FdhEsmy5WY1skD3//fWX/k6u95ycRNF/ZMDCiV7ybqsRZCJkYEyEMSQrOBP4BLmj+HCLeGvUHyTaZeJ3rGkc1ij452BgjGR3kPpn0t9R31DAVEhVHIN2SR0VxiyIgvElO4PqbFFlYEKe0ih4HZlq5Qtu8dKEXGxr6LY2EVzwePWoz6LY22miYVf0i73vY6CKdMrmgwUpLZ2wxSJrnWvRbkc08s0IqsMhiFDu09hupQL9NDL0B0dErpa9Lp0aXupwmZAGnRJgg6YgZI0ZFCyo2BoRlEOSoBYSYJCuKfi17ddpDF9jQsJbBUw29dlaSNPBcIAPYaOntjZJHK79PxQ/HPaottTgYqJGFiaJgko2ZRFnobs2SQ06jEMRzpJLndIqqcONDeVnXJLY2xQlAGoDSJaBBgRMWBCEncduEhmqS80t4zXci5d3GwbWzaIRCsSXoLHwG3KFi3hjJGzzaR5lMNj9/O6oye45eAV9u023LqrwZ6FHMesySMDSZ8xeuijS9feFrUtaTbUeMRQ/k81a2iVv2PKH0sbQBhA1lMLIdcGKhMs15h86BRlHG1gsab1TWP0RK8vedoUpi9rlLnURI/3wi8dNCQx1+flTkrilPBcc1NSFTVN1Oag5JxgtFpbmXyEfJSqzJZPGCSiU/5LUQnRRFtNC1MuHxYqSLkr/HIsk0zXG7oit8lGirsKvZpwK1pMa3qSEQ5TVLMW9bCUL6YhlWxSwQqCcmFH8a2jWS9JxGsNL78KxWUcttVkC8QvKzHQz0A69cHeBn9AUUnVO0Q1za5ZohqzpY3LQFclNWkuGxUUOmkp5O9M9i/HUxJiK1MMhqLZIbW2yCzRpatSJZpo3GSSQ2BJgXLbpFXdy1ax4jCsQCq7pKVOBY00o1E+tUpzO5Ytyw11aRd0TUt4DezRXOkTiWacMab5deVqqujomB4dr09P/NtCCcU/CnravCSaPDZqiVMmxpC4XLgK8TUN5XRAQUzf6TDwOpq3RWyXnhOf8nTMMRqbIs8mFX+QiUNfcRjJPmUe9d1EnAzSnrbfo8+G5AglUU5sTapule/Y5yV/U/hlLG0rf7uyXke8I4ZuOebIJzZdz1BIli0/F52UTXHekix9cjomZehkDEvKJYooIJ+AbFxuZvGI8zEGtBiqL3BphCG7eyvs4SVuqqyzb2+TyvQ4fTPOme0KJ8NxuvmMuMzrpF2nW8gnSHeTQyH9HV3LTMgEqZ3Tk11j6V3ad8BQtadNt1LaTFLbhoFT+r2rviuaXQo3I7OEhPKraBCOrmOGckNIX32X0GuLY5/EKKiVr5TWLMmIfuK0Kf82pBwLpX9kJAg5sbqchI7ir+uFmnmNMfsqd+xf5dY9p7ltdoWYx1hNz9NxFIeiGWleX7VaikGq+Itr1JSzY1KTUsE/7/pZ4qqVuTFqks/CCjHeEMePQC6xvbLv4yigHO3aSoWMNxA8FLyPrUKMAsuRkNfh0SsW35XTbXwCHCpOmXwdKnYZJB1sBbDtGMAGFZkiKOEKFAVRRhtTLkYjJ2lcNrNqfc3tiU4hv+UKoIR1Y/OFax2e3/QJlfxuM2HMPclM5QIuXXzBKxh8OSJQ8sjb+FowYIhxB9iuZHG2wN3CU8GAPk7Z210QTyP+mWQPtZuNq2JPShIoIcqnpFJeHbXiFWgKnm1pQi76ghNhS35XOmIqCv4auCp2ksW2NU0hSQlTImEbtBphyuQSfTxFoTOEICYPMjAeke+SBRal/I5T0hdc9K1SDkv81dwR3RRH4+UmAzfCVUFCiWI7GZ7uUfz5elKh5C/eRg0jfDt+Wf+25g3EZ4gjmpUSJpkqhJIxklYqP5W+rtUqYuhX8PwpWio8u6qnODh1kqWdst1MApM2zWbOvukBc+5VmmziiwLlE5wWD2OM+BQYGc+yDJZf3kcUgWizjaUiXH4XF0vy5H2qhWSgR10NweuWrp228EXX3cRzNY8hthuD+JQHEJ5j69rHzl2q4lHq7TiSTfpSusMDHDX52VZDegZ2yWdIXXFy/XvgouEUOKUtUX4qlw1dHL8nmQegBQDBcS0Rkj4j/wxw7R6u8vq6fY3wS3iOo7kWKa5J8axEYsj28ksgnzt0CJweHuvUzCY12cDIV4GJqdsD0d+i6mxI5HUqbl9zS10NlnTzSj1IMaVuVghuqmaB15SMWvTcOgiz8HL1MUYF05LOtnAs6WZ7mi9e9kj+SLqF2H4EmofmGT8b4Vkj+4bYKvD+KKdsqe/QKEqD2tQye5Sf2iVIjxibofo+nol0HeKV9tc1wh81ElzN8d2h6PcIRk/dAyqSxZVtCyzKP1VJqongIUnJxuRQkbx+AbZyq9wYj+K7i22X83Js4xJYHhiHQvJbQQQMoORvqdeRLbI1SF7N8ctcIMKSf1A8I32zSiEcnzhwuZ7/EblOPZDMOBaWXS5oasoVX/UcujgjPUJK21qOI/LasBg1R3JKF3zJbkWg1xFxTTrIDmklpgh0LZ0dp7RziK/Fyip1KQPZcnEdo1iXPOLpSr4drLCHCxxiSEvyXYyn+eLZnM8+8xJPDZ6g6F6lNqoZFYypKdZ86SIejnS32rKD7O3E4Eoeu8AZ5YrRg4ymobFqBqX+TgCOrzJkC5DglPpZXdlpIJlCjWmeYsQXDcpY8hKNiUcwJK8ILh+mqpX2aHzIdf+2cYN1nOpVyj92syvnJOtZ4Z0g8M9p7ASmfhpHbYxL7J3f5raDfXbPXuY1dxuqnJIfzmgDswnBJbWzVIKzwldvL2OzzASXaVnLGLqSfSgVIsEH2Krr0JceocaGGgsFH+g61HUfu9SPHqP1V3kh5fF9H8/zcBRTFvnz/I/6/+PtxycVeufUzrMRPk6TLXr98nuMl8mis2SDNRnxogrAMoPtp3S9Tmf7aQq7TTc9Q5jL4ZzU+HG2e5/F4yy9zSd03yOPtduuzfAYNT78Yp97n5NzKz6vuyViqfYkAx5jWFxUv6yQX2c5fB6biP7wSSpVJdDwGbLh84rB53HzU/S7DzCmRTTcegjLbEPvpREPRGGgJ9VOtzw2VkK1FXBlQm5egWio1sPXkVS4VX5Pepth/0Ua0jOLnsTqSX4dk5IHhN0zkjsn7T+BbzowfAqrc1r8Rbd7jWKj/M6npmzqPhW8e5I8VOIVPTLHpd87Ta1SIxo8jaWAJXxOSfsiZXyZwWmS9rPSr0/aeRoK4fXPk3SWdb2iI96h7PoSFdsi6j+jIJd+Q83rXRN8Ffra9a4+hVuzibaeE/0haXyKLNyUQFuyWpsL+QvErNAffBZqF4QjO7TXiKMrLGjWLvsi+yfFV8VlMMg4fvYMcT3jVbtz7pnaEs2v0OIybMsOuSMROxprUNDF5IZuX/ZTcUs6XwYldTd9gKAi+2UnaPWWGbafEJ9Q8fMAU9K/l94r+7wkfNkhu8Cm7AIdrn/fNiGMVxgMu5JshSDbYtB7StcD0m3xcXUpe5IOIN0ANyZuP46F6A8fpc46g/w4JlrWRMVnuk6nJ3uxzGb8EDkXiKJHyCP5LDurOYrjNcUSbfnkGbDWaWdP0gmPQyF/xtuEHc1lm67yIOcK7eJptvPniXhco49xNf0MFW0sl9PPUrgn2Si+QC9/Uvo9hV2cZ7P/AC27y0bnETyzSTdSXYklO5cgaXM9vmKKbcVUouLU1vhGH7oFrKkoX12BygRF50WM6Uu/l9iKL5EKPzLrrA8ew5E03egp2aFDPnwWk21Cvkmko91uR3YQPO6Vem6TRaeIB6V9NvHiPtuDMzTJGIQvUkP2UHwGoU58OEVYucLx4gHRbdMbfAWcddiWnfql7R7B8U+xHN+Pxzrh4D6soM01nme9WCVnizyMVB8010nIe6VNtWhsiUZP/s22sSwV643HpdcGWfchKnTJwlMEffm30PUwYbj5gvwivHapn/DaT+Jsa4wXqKXL9GSXcTdgODiO69owvEQRbgEd8ALlxTn1rnLqpOgIX3HiDZUHqCUnibYfxbeHhKKDZE7CCyQ9+SELsLp6alzdFi1tMEo5bF3LXkVXOqWXSbJlNntPUDUZ2/FTVCV/FD1HuSgT9qC7TUf+sLjCRrZCwRpjPMZN1Yts8hKnNmz+t4cn+E/n9vEVyXOAAbfzIAfDL2NzkSLfIhr5b1OiPQmZ+PYUj9tq8Vms3tZIboNHOlC8lpvurXMwGEDaVbOUN+dwZIdk+1mq2hDkg4dxSxo8QzO9wrD3mOSGsP8csC06z5O4IWSr4AxUX18E1uiGj1DjmvLxcYrkMcE/Qsv9FL2tX2LG/wTh9j9luvk5is4/x6R/JPk/y3ve0GBci7873eHVr5Mt7WfoRp9WLf2MGH6cevRxso1/xZT5LMPOb0iOz7DNvyfli7LVI/x5199hKFuwpprXYRD1SIshFtTwqjUFQQPLU08Tr1bn+nj1el/e2w0sv677El7Oq+NVX4a/QvErVR9XGjkK1LrMbFu2km2cltekao9TrSjAVQR0A41FzPhu7PGjBK15YTXlEO0USwqejaNdZtOtMG8tMWmV8ClW+haFdQsn8mmeujrO2eMRrabNzFiXPXgsNqsEwveasqW7SH2sxJvGDXyghm089VV8zR0TzZrjUzE7dR9gaOLacp9gbq0B1qRQmup17VSFV4coUB/g53XhTDPOJA0qVLXr9cloaDri7zs1zZui7lXU16lWVGQ1XtMO3pVdxkTfokXNqmGYwPdmgDlq1QlwJvGDmu5r2CUagSR3mdT4fHNcfKu06g4V49KSPR1RXjGqAAAQAElEQVQaTAZN/R5XoowBc1Ras+oXCPymuM4wXWnilHyrhfgZqvU6lrubicYObHbSCsYFb4mPkfY5nl+AbM+Y5HCrUHGh6ql3OODOa9419lX7vPmOm4nz3Xz4wYhPv+hwbrvGodlxDld67KPLIkOWrBl8YSB9W5USdx/eSL/SWLmGl3DG65LXY3lrmWnnEPONPUxLDwtXmJPUamPqZ2lNTCAh8BsVbOQDu6b7FlW/ob5J3a2oj5ifbDDt7WayVtphAtcv56nFseCOVPPVt6jUKqLT1MNXhk9KTl/jTfzKJJhxPLcBkrtSfs/Y8nFKOyDbFEbj4hWU8CaBH2BRp94Y1/g4laDsWzh2RfcV/Jqr3sFuCs+OCKY9COagWcKrpPIjXgurrnF5oDFRoebIVmMzMv1++VOvsZgmc1zRqRJIbsTPNXXdT1DxW+prVF0f30xS/ncGHGaYcqoar1OpWOpr2JXr8636FJhFmuNTuPY8jXoph0M2so/sVSnhE+A1QJFl6oH6KpWR33yaitPSPw2atNTGFWc1Aj3tZYBLWK2on6ZotsCZwxv1k7TGdY+thaK0t4fvu5o3gV3qY7WIak3w92JP7oT6HE5T94pbtHHHEe7I3yk+IUa5PNH0CSTBmJ6oXM3LCgTbwbhwLRYlZwsUOWW+BH6dZt3XrCoN1Zeq8NAxP4p8J9OTrCCWXwV7QhuMmvAm1QK1Bq5rq/dkLzFgS/gOdXtKfR0j/RvCcdTXKPDImJCOFVrU/ZbwRKvuQUW0W2PgjRNMLCr/dlGp1wWvCyNRXxAEtnobO3BoWUYULXwroC6qC17G/tmEtzTnSDbO8uSVh+hk69zFAu8+coA7piZ1lbNL9p8yPhNOnbK++I6n+LQVRy6B7OewxFh9XnbbKVt54jcNtg/uDvAVt2aO4OX6peQWfBJLr6MqjDNeD4QjVSoRVRr4TkbTn6JW6sYMXiE6QQtTr4hWjbpX1/wmDkZ0+vR7FxSjbQpt4ib4PPPuHzHHb9Pa+mfqf5eZwb/njomIPdNX2blDtp4asPtQn9e/KWNn6yGa8X/QvI8zE/0eB/g4u51PS4pPUzdPEHCFK7k2jbh4f871069WJWdFea9mB1iS3oJFSBakwiJ2vqAJu/kv/3+xX4XvElzX7PlT8KVXLH6aT5BQ0PEMebCDTj6DMQeJ4hly6gyGZcH0UOaDtYOirSKVHyLsqrgZFd98XPaaw40WFYxHGCRTOLlg+Ri2tQuCWdHMOU2dF7aOct/zMwzNHqqNCSqkXNRT0ZBrbCcdYnzakQLMmqTTV2Lae8nTg6J/lDjcR2Dv1y5zjKpzmCSZI/AWMUVV8JxqbgisKn7kQt7AzyY1vgMvnlO/C88sKlj3YlVmiewK605EZA1YL7QjJiOIUurGJ89SHLeC9iHgNonqTdnHlg5V2WNM71+b1JlnIltgXH29Lf5pjtNLcGni5QE1lghp0DcNliNDZGy2dYQ9LHLtWlOUOThhQEVzSBq6r0pf0WGarYFNKsqZ3g3XvQBXRaGgS7kRz6Xz+lqTjDmGsXS0WphqTsIGoatderUF7qLoyWZD6a2zz4lkiJU8wy42uX1xgrTj89FPF3z2haM8fvntfOKBKsmmy9GJBnfbkzTYYMxkGFEVMYY49NlmKwyx3XFIPWxvF2lJv3UXNO5hLZ3lTH+BNXG5zAQD5yhXi0X6zgEu9Ur95ulZ02TutGKoJYot5ZF0I1CPfgZcbF9mLe6x0U80R74zY1BRwRotuAVJYoE9Sz8JMNUZeq4NNZd4dIw+jR3txGYvFLtET3GTyQ75Dpx4SvcT+IMmLlOMpdNU2YEZxfeS4meP4Et40Rw+MziMgzVJYjUY+V9FVqs6oRmDYIluNAP2LaTmKPh3MUx3Ct9lRX7uZ7Nc3ZjQ2GE2UvnAVz5U5Ad5euA6olcndUSXKQrKvqKNZoxfnCGITtCiS9HdxsFQfs0Lt0VmyxbsJop3gJllU0/zifHpxSqeTOJJVmhip6JnSXbTFJ9xClPX/CZDSz11ul6DLcX9FTK2sbnqufSDKj2NI3sk8W6oHKGTLoDZSbwVQOqSrOWSZo4wmhTWEkkqHwb71csO3j5yawmiKpaeQO1egNNBPzFBGmOlY4rzmu4Vo2mPQnbY6OXymUvblU9l78KZxUJ4XZcas3qiE188ttOE0EyxmTUYkLBJim3txLZ3UGdB+e7S0FW1Z0E2wO8OcewZ2WMOy99DYhpgXFbjMr/7DCo+RWWefjghOaapFTNM0xKFgdoqNdZ0lxHkpV0NhDmkkiWegHin6t0SeTLNRs+lUlvEaU2JvhbqQPa1hmR+iNHxeerY0s8Q2ka9LZsN+AtvWOIv3VnwM7s7/PSxId96zKPhhJwKfU7JJl0uKw7P6mm3R5FbxKohoVVn6Iwpr+dImWEznML2ZwiJqJoadljg51NU2r5wY9zhgBlrgkBazNaOkRQL5M5OtjU3khRrRU8yFmylqxhjkw1Lqy/o1NGB0IhOqBwwWFmAzyK2uxPYixHvOOnx7jfu4wfev8gH33CVX/l2l1/+1ja/9NYtfvWD8HMfgre/roq9wwediDhjx/nmD8APfQ/81Hdu8AvfVvCP/kKVv/nOhB99v8P3vXUM136RNTbYt+8d4jMPf971N5UfCHQCZGGMES2w0EASeZDXFKieBho6zvQFrL7c+/wxPPFehsvZ/Ffg6Vfh/isCP05LOWWC3CPXLj+jjuOOkysIPMtIh0gtRVE2so8mQdqEpAaF+rzE97DyFpXqDmIaZcixQUFmqijKwfWxW/s5xQE+frnJRx51WU6PYNV2Y5eFp9z1jlWg1gJLOJ5alEAxpgAfx2UXDgtEKuY9XXXFO2WCoeiHuQUY4iwhzXMdPUZYeLi5K6/W1XtARi/sE8U5YSrRnSqZ14QJFcn6hOAWUTFUyxhkQ1LLJ04dsGtS+7qfc8ll2y0K0faoQebo2qKfD4QfEeu4x9ZIKh6O8BPJlBQV8lj4pZ2QbvVpEr8pyCSJ7Gwzgc248HdgWruoje+VrpOaWaGIt4R7he7WcRrSedIJmKksUMnGqDIle9uQh1roV7BELYsyKHwpVwEmYVCB0CFIMppk3HP0tew88FYeebHKx16ocorXcia/nc+cy/jMfVe0Q97FTUduJdannfUJKcCpEOoaUlB9rNY1Rk62Ll5tF4YatKeAKrmejN36jK7rmMaYFuAq1GdBRQbpmJUxY5pEqQsqMlliS26bTI9o9fou8Hx8u0pFtqtaFsn2FdFfJ2hvAxnBMJJthBuH2MJPI0v1tkWsRQoMWWQoipr8Jr3NGJFiBQJMJNJAsxjQYoCv48mK5heZrdE6g6iiXnIkuUYdYqmGFZCnJTwA5TN2E7qa1negp+ZKr7gBscZHOz9ouYbWSP8ynhZAG4hRjgyNEC0kHNgORW5AeoalHXCIskQW7VPQx9cn11jFaWHZvsSQDS1P+DXJ0QRnTL18YCm30gRjNTVP45I8iyW/Yh7ZBTQ/Fp7ioRjp4WkDCLmtMSOd3HHyQteFrkf5WwcjXhXpZbWUsi3IqpKkrs15RbKNKy/E24zLXxbaQ8oOMmwmPmWTnSlcfKuFp1ioK24qtqSQDl6przR0rATXk80yX3JUGSRIn4rE9RVd8iUWnjVBYRoyjzY8dh1KO1PaM5BfZDt3jFjyOvJ/iY74pkXpsC2S4TJeUVBoobNK3TSParNkAmaMzFQY5FWGpc40de1QVoqhuEcM6TtdQgsGKfoJINFNpjayZx0nmcAxyivxQMN9bXCxamRqlGOqPcPEJ0p9iiiXvIYr/RovLFf45GPLrAw9du3dyeT0FBe3q3zxuZCne3W2mJfnUzJiCiO+zoTSeBpc8fKa4MgOsipUwLbk6VRyKI4lt5O5mMymkPw5AzLJUCB75p6gyoG0Tj8Vnj9GHsinVdkf2UC1y8hXgTMnC06Kpk/RN8TYdKRz360zVGz5LDLt7mXa3smDX3iUcJjy+nvu5p1vuoV33DXLd/6lO3jnN+3jtte3sA4qLvdK/oWCxuGCt793im99X8B3v2+Bv/zBW3jvW2/iXW9/tWzr8uhjl7AqR5jd+fWcOZ9orPEn66vyzaLx8rpbfbn3/wT+p9ffxBG+IS91lx8KWcOCDGNlCrgSmOO6loZLRmBZuRAKjMlG45BqHoJHGhfcztTnr1h8bE/yz4IzT+L6ukbGGWDoULMHjDuFxlTNkoj66NjSY0pmcuR8lQBcWQLZL8oiBiaWdRyissYb0TIpDPqQDEjyOlfYzSXewUdOvYqH1t7Cuf4hbH8P9HpqKtxtbe/zAtsuQOE15hgaeFi6c9UPNVYoYGPd0xgHxwX5SsZn6KWko+Mvg3E9ojwlo0/CRpkKorGlpqRNeko4KdBvQqKFpKsg9xwdOcZabEvCNXCkgJmGsmh3VZkYx6hI2LYtehGpG9OjS0Sm+1JW0asWui4l7JLm0kewQIXb+OUTmmgl2oV6urYUvErUTUmzatm0bekgasXKAKtdICgzknsHHfYz5Gbt9KtcoRKvUR92mSBjGocpjPpIfaE2TiNpQVZRMxDUwHhqdc2q08bw/DWL3/qyx+89tZNrvEeWfIc02E/h3M4fXkh44MI4F/Q0so7ml4tkucmalGwtxXd1C6pX6LVfwGeLiuJg3NGiVf656/YGiFLTaeOmoa7Dcp8BiXBK03myryTFTIInGUXBchvSwsWm9K0v92/qXW9B3XEZNxFj6TUWWecwA/ZnW+xSv7O/zY5sSJWUCbcJ1Ikj2TUsozDBsts4XumLHALZwMqwrILA6ql8LzPOeWbUKpykyqZ4h2gisa2OPthbOE6CSjGW72jQ0pjsqNkY9eVCYAI826MeDqgMrzIRrbBbuD4vMbZ9hunulnyR0ZR9rHIhkygYMShzwXLRkRKILIGu5XsUH0Pfo6en5Y1GwJZe67TFq6fFKIkg77ehswIMKBeNiu9jKVb9Sorxcw152pCUBAvpGuOXpwDSzLIakPrCq2CVi7yYWmEqizm0lBuTtTp2pFiJmhgtQrCC3b0AfeWg5lkp+KJT1W9v5L8WSTChvPLxpO94fJWZbA2jHCO7bvNE8mSVCkPhpeLXD3ta1DYIi2uSYwO3iKlKX8eawDUTkMhvaa6N30B5E7JNRFe1ZmhcsrwhuGIlbkJYl83KvGlS/lFtpwjZVuuQ03MDqVnqmWCbTQxtxdW2FoEuxNLBnsCyFCPMQMel0GKBFVCefHRcw6Zv0Q4c+k7Gup+xXa8xCMSzMY8lvV3HYOvpH1Km5McdtQpVDMPuVYhWoVxMs7rkU8ubpMkcNnNM06DFLKsc4+Hh6/m11Zv5Z6du51+eWuJ/faTBv7p4N58v3s029xB7exgwzlalLv5jDLxxKNQiyTmQEqVPkC7Vgkw5FRBqU3MJ3xtq1MZzWxg8qDls0WdAzsZwQCZJUDMjWlUYtohC6VZZIk4chn6DbdvQMS5VduDbdvlk9wAAEABJREFUiyAYQYus6jHME9H1qTOlRT4gMK/hI5+x+YGffpjPPjPOenZYNjVAAjMWNBWr423ymT60OmoxU1N1JqZnOddJeXarwc/9h4v86H9c41T3f2Kj+OusrN0O1VtFo4GxMlzFNpLfVU0vq6kA8l+ursCYjHIcUs2DQvEigOBF2am3rjfUg6Fc4S1LggnBsnRf9gKWqCN4kQmhVCAd9Xl5b8p79KP5ea7xVx6+nWeSv1CAbtLqvMg8T7Aj/RS7+RgL4Uc4mH6JozzNbfmT7Ol9jp18krn2hznMhznCR7mLL3GMJznElxnr/B7TfEqF7mlm3OPMcZID/mX2cY6j3SdY5DmW2GRjcIGry8/h8EX2hA+wwEkOxReZKp7j9uglbh58lkN8jJviT7KXDzPDfxTux4X7JXZ4z+KxrAIRoccoQDbXYkv5JGIrCXRfM7ES8RzjvMRunmEf97KLj3ATn+Iwn+MQD7MrfZZ9w8t45R/FJSoArmyQRXjaoE1F6xxghb35CxwtnhTup9k3+M/skjwzfJkxniXlONAmqPjqUzwrZ4wtDtaXOcjj3Mb9HIo+ysHw4+ziNPP5JWaUkKOimcRASKbKmRUdPMdnqbrJZP4YizzELKWcX+HOyvO8Z/cm39gMeXNlg0Piu4fHqfMpJvkSu3mKV0/EzAE1bKojsvqlhIBMNrJwCZkmpRte5IVrF6VVl0VybnO77OVZGumTxNLjifPHefzEQ4J0cYVLmkE/hVx2HpyiFR7niHmeu8Xzbh7irvTLHOFTHKLU7/c52P84e0L5kzMccpeBi7iDtmhs69pAaoHloVWIwraIMGQ4FPrUmGZRm7HJ9CQz2YOieT9/Ycca3zR+mVt5kDt4TGMPsIf7uJlTHKqv02CAF4omgeiHam2MnatPEVlQXFsWOEUJu8i4tcxSbZsal/HY1DwVxFEBkZ6SJjF9CqfQuGgY+VRFD52wkOp6MERhwUzeZ1exwgQPS5ZHpP+DvNZ/ku/0N3hv4yTH+CK3cD9L6hd5gionqFltKGWIJVe5yCfqjdik4oNPMeIFKS5DPR5aqitBvsJeyXsTz3CzeC3xOW6NPsVi9/dYij/MVPtj7MqfYaK4RD0TfZLRB9kVcsp9jZWl1BgykS7ToIy/R1iIP08z/gPmtj/O3uRjHOEr3JE+zqs4y1H7GpSLVBqSDYdYpMIe0otzCSs5tYmKtMuosM0s57hd8XqgEG09GYNkiEItzhlJOsBLS96b7LQucNg6yRKqHcNHmR18ir35F9k9/CI3549yiC9zqPocsEH5V+5JvE4l26IaXmExvMbe6FnJ+Aw78i9zU/Iwe7MH2O+dpsUaVd9QyFbXn9AHNExb73evciy4xj4e43bZ7XDns+xuf4Sl4svM5PdL/yep58epeVtQdMF3IWiAUQyVNYQKhDG1eJv64AQ7kkfZyxckw/3sCH+f8d7vcFj3h3mIO8Y2JUusd8mbkIlEFhCaOgNqONhqDbbYyXn2scptbNk3MRhOcK3ncEnjy9xE299BOzGUBAptePLS1oMEwg7V6Jpqxkvst59kgc+wr/P7LCRlHfwU09xLLXsGwwpWkVMgn6lVTIcFd53dnOIwT7KP+zkW3isdnmXP8FmWhmcRR6APaQRZLDsMiUlIs0L2qIGt3m0LdoZbKud4y+Q231Lfyb5ilnH3nVzhjfy9f3mVf/qHy5y/Zrh24oJoxBQmpR+rKc+HnYzhckfhNOTUc20+80DI9//svfz7p1uY6l8h9N9Nt7dD/G6Gmh7o8P/866+ROnJAlmWULSfHQuZXj2wjaCLi6ij0y1Zz1NTrKKIoLF2nqhVlL3ghWCEYarn0UkPGyUe94OV4Sbvs//8Uv54Mmecsr8of4W3mE/zIsUf526/6LD936+f5kYWP8qMLX+Bvzz/G3z/0NH976fP84uIX+Kml3+bv7/1tfmLmV/mpHb/Oz89+hH+y90v84oGP8fOHP8f7vf/Au+Pf5ZvT/8TfDL7Cr8+f4J/M3c8/XPgs3zX3b3l//TN87877+KXDn+Enln6Df773Cv9kqcMP8TQ/Vrmf7/f+OT828av8+N5/yU/u+3V+7vDv8jdf9x/4ibd9mnfO/iGv804w2zvO9LCNOyztPAaDcby4jqtCNBWvs4uXeM/kKX7kNef50J6P84Pzvyud/pD/dc8f8g/mP8bPVD7Gz9bv5S97p+S4DcDDSbc4mF3hWPolvi3/In/D/yi/tu+j/Ov9/5FfOfTb/OKdn+DHjjzMB4+cYZ91kgormDIxFEJjCSxwkje3nuADjd/hby/8e35h/v/gXyz9Hr+y9FF+vPUFvtW8yF1cYrcTglEktnyo9MX3U8wPfoej/Ds+dOvj/O03neQff9cWP/fN2/y9D+T87bf3+Jl396TLOX70rlO8h4/yOn6P2/mPvGHmBRZYp0pEPYlBpyE4EoY+gcYqXNPVR7Hjj3Pn/nW+9WCP793zAD9/17383rte4JdefYK/fMRwx76QXcFFjtChKRuM6SmU3hBvo8u8EuY99gp/df4s3+t9lL899Z/4oclf4ef2/AY/u/s3+T8OP8g/vO0+/ufWx/nrs4/yrRNP8XqOc2t6gZlsHdiEuAM6JoZEHw2RE9kWmR2L+gv44RdYyj7Cd9/2En/97mf4++8+zS+8a5nferfFD44/x7cH9/IW/iNvb3yGW/0vcogXmEs3mcLGpQ9FRxRTES51V6cER7npqOg7bLA0kXB0t8ucNSDQ/EwNu9DEEkeymIzY2Lo35CrOpNp8JD5u7GgsZilPmElPcDB/gtfxED98yxX+6s1P8u27P84vvfkKf//OF/nB3Z/i79z5IH/t0Jf5zr0PcYwvsXPwNFVW5eY+9WHJK6Ii91Mk+HrCs5MqWLOg4u4WPgeA27jAt0yd5PtmP8/f2vsR/tneT/NPbv8wPzX/m/y9gx/nh/Z/lr9+9CXepXg6yCVgSPnmKTK6JMaVCSry4zRXWOJx7nHu57sOfoUfu/NefnD6d/mpm36Hf3Do9/h7+/89f6n+b/jehZf4xrkuR0VnzgmokjAReFi4ZF4dNIJfJy16TNDmIBd5z442r/FOsciLguufaTDhVJnEZi8Vbifi65fO8z0Hn+fvHF7n5+44y8/Mf55f2ftF/uH0J/nnBz7JzzT+Md/T/B0OVdeYG68zwxq3m2Vez0t8X+VFfrL5MX5p6Q/4l3Of45cPfIa/Ovsf+ODs57iJp1mw2pCqaYPkEmvx63LEeon3zz/DX3I+zC/s+TS/uvhR/vfxj/Jbi1/mX+97lJ859Dhvsz7P4uAx4V4By4GipVaeNs1QH/oE2qQsRc/xKu7ne/Y9wE/feb/y/ov81P7f5cen/y0/e9Mn+Mut35Msj/EtqgG3cVpyh/iFaAWKZ23sVy1Ys2HguHS1ue5yTZuZNd5pDXgrPRbV+qzS8yNoGDXhVmw8HHbIbvdwle90pP/EvfyjHR/j13d+mn+083f5lZs+w08c/Tw/+PrT3DH5OHOal6YblD9Zv8tOZ4WDyZf5VsXN903+Nr+84w/45wd/n9+74xF+euKTfF/jUd4QPs4ddpdGso0z5oPjkLAlrpsiE4MeZpz8FLdWH+V/OfQIv/z6C/yLt4/x/laDRrSH/ZWfgNkf4X97zOMH/sXjZHuOcuFiHxNV8IZLNMxRKtYcFb1y8q7WuO/DK/zCbyyznH8f6eSPcW1wC1l9BowD2x3s1Q5gQc6fc/0VLoaiKK43EbKwYowb4ZQGZoDthmIywNHRquPJ6FLZaMzxYo0Psb0SPqSEla0sUuYVih84ERXa7JFT3zm/zt/4+nG++/tu4lt+9E18x/e8k7/wre/lL77qKN/w3jv5tr9yK3/x51/Pt/2tW/mmv6Y5757kPa8e412vXuI93/4G/uKPvo3v/+HX8x23W9xsXaDKeabsAa14ldfc0uKNf/ONvO8n7uRH/sn7+f5f/iAf+J9fw1JjnXh7k0EnYpUr+M6AfTMO3/7mXXzgu/fwbT95G9/zM6/mu37oCB/60E7eetM6d01vEvASTXp4eQYoKTVSI6TBGlNqB9U+cDTjB947yQ/9g6/nB/7+23nnT72ar//u/Xz9q+Y40LS0C94mjJelv6Ndu4tNG5ctMlZYVMy9/qYGb3nLDt7xQ6/lG37oVt7/I7fxY9+/n+9/d8Abdq4wySWyZFX869i1CjFdqnbEjpbLN71+L+/6rv289W+9hTtnDLt8m0bco2CdMFUQFxt44Xka/ce5m4u8a98y3/rWHn/9+xd599cvsbjT45GXnuG3P/xJvvjUcZa3ttk5a/GNb5njW+/K+cYDW9y14xK37QuZ8BJqohxIfpUSsLfBXGXaPMskT/DNt+3kjW+c5UPf/SY++KGvpzoFj770IC+cfYxLyy/xrm//Br7nu9/DN3zDfu46mAjncfZyhiXJOkmHeRrkWxkOPuONnHd+yz7e+9cO8/6ffxt/8cdezTt/+B7e9E0HuGl3Qb3RIxxeIOIyqWzjMcQlw7IS+bbMnz5mlD/byqMOY841jnGJt9aW+dCbJviR730987Oe3ut/kX/3h3/I06df4M3f8nre/uYFju4ccHR+jUPFWZY4j80VtRAPg2MbPOUr9MFO0U4L164SWA4z0uHmmS6v2dvmwPQqjaCHrVhxrFDzIs13MY5FxdG95trukJKO5/ZpWj0mRX9ftSc6D3Kg/jBv1wL1fd97hG//4M3cfudu7n3sSZ6/eIm0tsWb3zXD939glr/69VXetuMyt1RfZDdnmGVVsTEA8Q2sCEdy+naPoORZSHZtPhLapPT0WcPTeFVXO9xtvvk7Xs1bvv9OvueHbuN7/v4b+Rs/fAs/+q07eMtSR3QvyfcGLBfPK+VuY7xCfBJ8hkyxwtsmV/nRN3t86MeP8OM/ezt/8e+9hm/50Vfzwa/bze07HHw7p7AsSaTYT7vC2sJYBYlsYaxSZpFzHf0KmfYH7K+f4w37lrll7Axz0q2ieZgQo01VLD1jNoTbxjMpY6qpH/qeN/KN/8s9fOeP3s17//6b+OYfPMSbPjjHPbsSZk0bS0fEqZ7w28iGxTVF8lXmZO99rVVevbDKN/zIa3nvt9/EG49NMjPusM0ag3gbxMerJNT1CYImhbGYGrc4ttjn3apNb/j+Y7z977yTt/z4G/jGH34VP/CBOm/afZFxc4mSiiGGOAG9AnOtKhNYjLPFPsHfumuTH313i+/+K4f5hr+yh2/+qTv5jr/3Or7h+29n37ShUC6Td6mJUlX8a04DKoo7b5PM3iC2O6Ba4Km+HqTg4PiAg9MJezRnyk40sg75CvgDcHMwOalo5myK4qZItanbITOyw3t+5Ot471+5i/f99Dv40F89xo//1Vt417Eht45t0OQiE5UWriVSqp1tTjKtU7ubllK+6RsXef13HOFV9yxybBYWmkN6xUmMtU6Xs3iEkPZp6FPxAvAkf3aNncUJbmud4W23h9fGqrsAABAASURBVIy9e5zKGya588gku6StGcLKsoWtu4nFCs+feoHxMSiLSv+8R/fpFE71IbQJpmYEqNDiGL10J1l8BNz9DOMuFBdpSjfP2dKcIX/+9VP8cPF9X/Hv4RgXi/wFivwi/e6TIr7GYPCo+qvy9dOE0WldC15cEPxxXa8w6L8Mj78G/grF30yvskzBNXo0upchiGR0m9/8o4f58T/a4O/+hx7/5KMXePiPXoCDu9AkmPRRxPKfnhrw09qB/cSne/zqH5znwgty5NQ+Gn6FTb1fe5AFfmE946c3BvzGWdEdKnn2K7LGdF21efC+a3yuczs/sznD31xd4Pd5Ez/etvj5S3P8my8HcLYN166BL5zZQzA1xdveeCst+wo7STjDs/T9snh1QAVwK/osc+YyF/k0O9wNDgdKmLOPgOvA2BQ0A+Lpnfz2qQa/vNLiH/ZneIRbGSL4YJ2I01yoDbkXw69d6vG3njnNv/7MGeEvwdJN0Kqr9zh4e8bdY8eZ4jklxVXFxCUuJn1OKLB+5+KAf355ml/9UpX1E5sK7m3+8PxN/Kur8/xu2JXMdZZVtFDim/4f8Xqe5G2Lq/zAX9jNd/3dN6NzMR784ov80m9f4mef2svPnH0jf+3cQX7x0V38g4+c4bOff4a73v8O3vmjH+Db/+a34YylJHEsiWPpfR+txhXZ7MuMJ4rV4hd5113nee8338x3/J2fxJ+c5Zd/+Xf5W4+5/PT2a3nfqSa/3r6LX/v1hxkmLm/4+iP8lR88xvv3bbLf/hwr/BZ2ZZVz0uup4hi/cHmWf7wxw4cfeAksDyrTsENJWt/BiScv869OZfzKWfgXK9ucYomnadO1K5QLQ571iPRKB1Et2g8Bp8iG9zMW3Ss7/g7vu/ka3/Ydr+e+zz7Kz35swD889Vr+XvIG/u7ZQ/zUp06wfOA23v+Lv8S3//TfYXGQsINt6fs0K84yfUKSpKDfeQFYhu1nVDAGDOMOUTqkxikWk0f5lm8M2FN7lJPhZ5kfq6qWPUq93ARkIUUU0ek+gs8Zss4D4J0mjh4gj58h5RnV7i/z+l3H+at/yeN/+rvvlN4B/+a+c/z4x0N+bPNOfuzc6/lLL8D3/cFXuBL3WXz1LD//i1/P++7uspPHRPdxVsNHKfNrK36Umtelk32OpBBSfpp0+5JkX+EU1xRVPr9xJePXro3xr0+0eOYPzsNlG3YrBxoGbmqJf4zLCWZpk9GDQUS0/Rg4K3Si5+mTcIpNQjq81lHKXjsFWlTYI79VLRjbzR9+qc1/eGmMX7iU81sXbcSFNVYo6HJ1cIGci2ThaeAq5vKLuGyzFT3NrsWT3PHNHrPjL2HxLEOeh2CdteHDDIR/hnOcxfBb52P+4BmfP7pPcokmR5VHO8R/bsj66mV+9+QMH7u6h9N6ukrTQrJu84x4PCNO/35jlZ+7dJwPXxmiW575wsP84y+E/OqzVU6wj6vZNnCNODrFlj6n4iafHkzyvz55hX93/iyfu/9BWF6BPXugNQHT4ntTX6XgGbr5Nfl0SLH9rNbSLdnujB4M+srhxxmjzVrxGWZrF6h2ZJFyczgve++cko429/3eZ/m3pyf4388t8S/jlIeoc55Aa0IMm6V/L0OimpOfhegF5sMVHB5grH6GO37gzTgHKjyr10p7cUCnjCRXhCc5k5y8WJEmMS/Io19iip9fnuLnTs7y0OcuwuKdYI/D/AKYNf7n73wVR+on2cspNocPEutY5vhwnRV28UsvdfmVp2N+7zOlX/bzh59Y4ddeSvm1Kys8gscTifhZKYP1Z7GJUSTSkS6sPifaF/G2PsFO7wKLb1ZuT6i+zsfs++BhFsfPS6ovM84z1HiO22eG3HPQ0ByD/ouKlSs1Oqc9rp3uygZ9UO04+oYZhjzLsapP0j1LkAzJuk9D7SqdwaeJx6Wb4MWfc/0cDkv8NfqDjlKgx8vfQ2/i1epgNbHcGooAvKruqamv6r6hviF4Q3XsZXhN93KmVy3vBX+F4vuVlgw+TsEYzaqct7rMvQ9c5Q8ejPmUisn9K03WBetmPgQVqMse9Qptr8VytpPz+UHujyf44vkaH3u0zdZjKyqM4JhZQo6poN/DBW7irDPHRmHAKPA9wApYjsc53p1mhddwqXE3y/5trHIXa9zD+f4uzj93haufvw9ac9DQbs+rMTU/zexYTIMN6vrYgSNiaIdmsAloNFKW6LJ/vE+xdpbNS0rKcvdZb0LF5zIul/JprnKQS9zMsrUbqCqx1TEpPjt0cZjlsTs4w108PVjk3nuPw8QSmeOJhoFWzAe/+Ri36Ulg55gSMkgIJscIHL0TMm+QPlqm1+d58IUrfOXBZ3hso8Ead9BjL5E7LloLOPWU3VzljbsyfuDb38zCHfsgGvDoF5/ivpc8Pn9pgZPmbVxsfJ38807OO3dxmpv5yFMdvvzvPgsXV2H/HLVpl3qtJv8VtJgkj7aYI2Kvc5X3H23y/m+c5847F6Hb575PPs5zqzWWa2/h0tj7uWa+h/u2j3CfTPT7n/yKThlgdqbPT/7ku7jzUJtXNVM6wxdIqNLhINd4Dee4hUs0iR0PasqBoAWF9EsmuGgd5HLlVnrmVoaNw8AerJr8xqTs1tR9HScQjtOiVqsiSwjS4e1LLd77xnnYOsGFq5ts22/gDF/HWd7LM86d/OdLht+893kee1Qb7jiiYXv4WDQZg7oHouL7JTUXLzDY+jR9B6hSk7/v8ma4ZacF/kX2LoXcXZ9isH1WNBqkwwioU6mO09Jn3KqBW8dr1jCOoeH12cOA1+51+Ob37eDgm6WL3+crH/4iX37W4oXBq7jCN3Fh+hu47LyLx7eW+Pi9l+k/qZiZHPLtHzjIt79lP0uVHpadYBqlXKJR5LjBNK5XYCRl02+CLdvUSj120a0cZYPX0+W1XLpqWLn3Sdaff0lzctm7C82QV909xVRlkznZYrrSwPd8vDpgKtLBokKGIo15vSvtnZI8nWukFeE3BK9OsJZOs8V+2hyjWz0k2vNQ+ocqgexncKkHDkafMUJarHOoZTMxow1E9Qp79hpuXhyX9FCrVDBmTKcwLUkzRuYuCuN2ttxjPHCyzbkN4YzXwOrDXJXWHcdo15foMKPPHpo1bQ69/SSTexm6h1kzOyjYQ1bdSXEx5YWtCU7nt7LGq8FTbPmL2NUWFS8AFAfNRQrnFlLp0mGe872Ul144Sf65L8HkDFRd0AnX699ykF1TlngmTNhjeoiOAA+rCJnVp07Okqy+WNvmzDOPwtUV4kaDtFGHoEqfMdY5whX3GNvsZsuZBMYJnKr6ANdJZfua5lZ032TMJNzuecxOb8FizNyxFvfUd2JxCSNqbA9kE9EI1JwxAmtMei+yxU2ct9/A+eZreOxcj+zEWbER3WrG6IEq6PCN71pgV+MqWuKZqAT49k56ysFtVIOcu1gOJ7n21Cpb1s1scIeaZHb2Q2UOgiZQwbMd9U2qVdnQbTLueuzAZrah8ZYFU7LbzjGGzZgDh1wsntX8ZxiXFV535wHJO8mmFvILFxf51X94kX/wUyc5deImLlzeyZNnttl1bA+vPjTL+uB+dsrO4/hUrRn8kr87RYYRvQben3P99KtV4VfwXDU7wBJ9C7EiWRTpRexiQRN26cSuLOyLkJT3S+oXBd+JnS8KvldwjY3wvha+yCsNv0jmcKVHxgRpzWVjI+KxJ8a4vHYbCUcYyOk91ojtTXCa4MsulXGM3dRT0RQ9JmkzxdVwjIceT/n8fZssb1eJrSki0UyySSymSVKfoYox2o1jKXjMONEQ2u0eSgEy/bJyi6pdx9P8OG9weTXk5EuXtHhdgfJrWYkPO3axZ88YdbPFUrWF6YuIOGV5jhPsox3bLEiiQ80B26ubXFhRwujEgHodjE/eD4miDiiULKpkGkMcsyjQ3SGc9m7d3kkn3c9VbuPc9iwbL67BpU1suwaOmjdO/Y138s5vGGMheFCHA49gX7xInjZJK/tI2EffGsMkDkkv5CyX6RuLIT7lf4+8JovMRX0O2Bb3vOEQU6+6HaaOkJ+a4guftXlq8w6eE++4OKKCMwXCW+mkXOQIj3CU33zJ5vEXLalgkVpD7exTQgqmgptJYp9djuHAeM673/tqjrzhFqgaBmeuce+TQ5Y5orV9B1vbLWrVNxBxOydo8sjxde77zFfQig47A971dcc4suAwy1CUIzLfx5ZPU83Vq3XSLAc3A0stC+h16yRDFdVoP5Z1Cy4Hsdipk8Rxyd+SrGPqpzS+BMVebaB2YzOLa49z6LBkvP1movXzHL98kYG1wIA9I/yNuCHrzfL4s5ucuvchWFtm6Adcw1cR2oWCVnSbRHZNsgTYjo9vHDxJDSGGPruWJrn7TVoIZie48w2v4qBegVRZYaq1RJh4wnc1r0XOPrL8JqrJQZrJbiwzRWGl7HK7vOHVLW57+y2wfy+s29z/+VWurB+mnR4jok40EF9upyvfPfzEDA8/5UBs4PAU3/iBV7Fvr8+Y5KmFBU3m6SUVpsdvZtgrC/g8RToD9jQULfVTWmAmiNnBkHHFUcaFpx/nynM6eXBENwhg3OfoW/fp0KqNy0UCnYBkBMRZFVQsbTIW6XJ43KapzdOZy6syR4bt10ALDL7HUBvIlBSwyIwLziTYTXBtCjtHmKRFXZa0JUeXm4g4Og633/NaWFiQLe+mXvGoUqMSTlC39mLnuzDsICtmyZljOxnn0dMJzx/vwVC8eh3QpsW95Si791VosSEJtthYCSHfTT7YSd/sp1s02ccki/YcX3nM4vFzO7nKLkLRNkxhM0OQKL6Gc5K/RpFYEtsn8BriL9vFVdYvbfD8I0+BkY9NIL3GufV197B/bMA0lxmrT4iexoFu1sb1JyWzxU2Bz35tXC5dvoZ2pDjaLDp2C+ym6pQva9UwWUNYs+A21Q8Z6vUM2twmgxoUe/DDeck4xzDPmBjLueVWxX9rm33H6uzf3WeCDpP+AfzZ14EeMIKoyVg6STVvSf5xuvYYhbXEIJkgWd+iWDkN0RmYzhn5b7rFXe9Y5MjRgnm28Lbb2MqbvnWQ1FccpkuqdeNcPd5RPysZ90meY3jZMUgPUMoIC2TSCWltq2ZgZjHRDgr2YLuq83kknYclmExP8Ikbi06PiBPcfOsOpnbdxXNnd/PJe4/yfT/Y5hNP68Fj5W/wE79Q51f/+bhs+y5OXOvxum9ckpfvpeoMyLCoWDeRdw6DI903d4nmXv7c669sBhXVHAtjjGghDgQkoSfBa1p4PA00SeNAwBqpCj0lPPIFrwvuX4ePxr8G/grFj1OP0k1XaXN6e5vHzm7x7MkxJfBd0n8fPbk3Zps02AbfgkpVzcNS0BeW7MSk7LEoR+3hsgLzqdMF62mdvlWlg6NmFC4BeWnsMiACBWS5wFo+RrQRZqqUzqJESSlYZmu0Qe5MYfkzBM4Ylx54jLIYFEUFxie45bZFJht9amkPVw3wiAXHAAAQAElEQVQS0jQi0kK7HvbZwSb7BU8GMaFpgSe8cidny3dxRpopSMWlwCPWu0tw5VtLYTHJYKjrbJx4WKXLTnpaxKacOnzkk9AJFS2CGy1i7ibf+P6dHNu1wqs0c0fewRW9gZ7wthlnNXPIQ0PWjwiBLaNF1/fEO8HdvMRCtMZbX73IPW/aD0FfKqQ88vQ6z5xxORvtYcCtwlrAUhwaHNpElM9incprOM7tfOTZhFMPnsBKCqKwgyHHtyfxJMVOd8gbDo9x6x1KlnoB22s8/9gLnN0cl6R30GYMCIjiaagcpMchNpjlvs/JzlkGGy9x62sXODSXs28soxBGIp2N3xBeUxszcdM0ygXdjmQ+i/4wI8nK/BDtbEp5UxWeQ6/XE44skMq34knmQVYjUT5Z+AT1Bs25BQg8Cj+TPwZ0kj7GCqRPS7E5oXar4ukmThxfZuu5FxmkqeIqJzJV0aqIfkCYOZDbFLn6wsieQxxpFVhbuHYfbtoNDZ89rzqMPzzHHjPURqiUqcRP5JeCBMnPGCl1iqGPK9v6WYdbbg547evnYEy0uzHnn77MeruF4ajsOQM06UvNLF2QDY5yNb+ZM6uy7fI6xFdoHanz6rvnmPO28bpX5SGJTUUboAZ5XhN+nVgbMRkAEgtTVImiimiP0aPKTGOMZl4QXt2CoQV10baFtstndnbIGMtU0i3S8i+1kwAUBU7SYQdr7PEH+L5LOy3xJjGVFhjpofxN85SIkISMKAGMD6kBxybKMvnPJUptwNKsDfa5q0yGst2xo9Aap3L3zVpE+tJ+gNfvY2fSKa+KWkV4Dik1Ngm4zBhPv7QNZy6CoDie8D3uvmeH3utua9aaeAlenwUzCcpjT1a6c3Kag1PzPHECjg+WaLODzIxRxC5EFox0Lf1XIVWIJVIikfyl/1xPtcNqErUj6Kk1RTexMQuz2mOFTHKGPCrrQAMo4yCnqw1OIYvsG/doJF3ysja05rEcLdrKayz5KbQ1Wzrm4mvLlqpjMCBUw9bYwCFIx7BTXxo4ZPSYaqXc/u47YLJg4bYZTPY8LfuaxOoTbUsPbMwgH81PZeuUGt1cfszrDEIXLy5wtBEKH/oyODlyNEzUYT7iLW9fZF9lnQrnoXBI7Skya5ZNHG0EXclhE/YtYurkTFIUUzjaZFlpAwg0LnpsEOeyvx5ASt4x80SqgZl8ShGh5NbDSsGLFy/g1ZXfpOy/+Xbuf6LgN/8g4Sf/2TUG3g+wxjfzFOW68cN85uFD/PhPP8Ojz3s4E2N6nsoY2pdJ2CZLA5KkTtVMQVLSq/LnXn8TFzCU31IrioLyYyFVjZXhamdaXruOJUAO2Fi2Ot0ZU8Id3eSaV8ITXRvBC0qcVyq+sVPJHxPLBp3KGGe7DS4MtLPkIJF2b5FcELFFUtFTqt8Bt4eyl8QRhuUKq05HhXnAJG2WON+usW3X6atgZKjgGpcIFU+rj1URfn0AvniaGGOH+F6mQDZ4rk9FAWarhcIbpHWSokVgj3HlGb3/i21MTUlpw+wtU+xesvDjFWYkgacAQz1+Q7oY7bAjdroqcEqEojYHtpJD9LVDwMMCK9XsnNSSbLkRTo5j5QSWL0ryu6WxoiCvVTD1ACfsc+JLX4QvPQBxCOMZXfcy1q4e3/H1+3iL1qPdrEuPAd0MImqymIeb+1iSoUKLrSIhrdeo+A4TXOGWoMfXv20/1iEHdMxN0Oa+M6c4EeVqMZE1Lhl9yWurZVRsjxCXq2GTcxzjS5erPPLli4wpMRw7pIFNGsWM4bCn2uZ9b9jF1O4menEF0uPkc+c4GTW5xA5ypqk5O0iTlI3YYoUFLg6UdJ5sdfwkaDPA1DZv13vg+WCTQJ6Nsz6JMRTUKAofSrvZKZgeVOThdIuMVB8ojEWsDZZFSIzihg6WO8BQ4Mj8aGaRR9IpozVTp7VPO3TLJji4h327xjXvEl6+IvtFQIuIJbrVu3lOm60vqrobyV2Xnt1EfgrGNKcGThW0ibScCjY+XpEyySY7Wh1uPSK9GIDkoWlxdD5np79Fv7su8k2N5xR2jK2rssXq0zSUlSL21FPe+nX7ad09Ayr4DFwee+Eqa1mVVWkbSto64zhGdmGMLjNcZT9ntsYJ10W/0gflzjvevptX7U2Y5RIVBpo5SadtAaVsVQp07Ym7KfDcmmp2RdQniakrhnLmgibdi30GL4qmN6s4M5S5eOBQgyMq8tNuH3t0bD9OGe9VehyQ7XdZ62xubxCXC3lrdgQjy8GxsRxDpI+FT6E8xfMkjwG3Sl442OjediBQHhAymTzD3TtC3fsoeaCW63XOArutNk0u4jKk0Me2IHMSjOdoJJAki7ygY+MLT+iEwbMoqh79eJ07Xj/DrqUN5rlCjctiI7nyiDzb0v0We5o9vGSbEzoRucIuElc+qBpA80hxKQj026eFQwVLnyK3iDSKfGJUQ9o65eP8VRibJvHk65rHG49WucmsE4XLeFXFjvBazZZk3WJSAbqv5dG+cBajTSWpC1YVyphXH2pDlUq6CNnABBpHPwW4BqyKrptUBJMFacp7007M0pQF5dF11oNZl9tucZifWJXMXYg0VuqifHElR6qG1SKzRcuvYBubWA8Sq+dW+MrnH4bnz0FzAtyS5zavftsuPvi2cW7xNnXKo9gwEiEw5OqyuI2V94jSrjgkozFhUULtopyRgNXRzFUyaxXfSnElfcosw3ScQVu+Lv3veGRRweXthGtDxYSzwNlLNX73IwUfeWYnPb6TF3u3YJx7mKp8HZc5xjrv5urGN/Mrv7bOZ+5fZXxpieXoBWxrGcsSXXGt2Oja0VUhW2e4rgbIcR3FiHqwscohCv5/rr+WET5YlnW9yX5WOZLraKQcBJlUI3nZC1jCypYX2QjhOtyIneb9MVz3r1D8XAsZJqLw5MDKHVwJj7LBTobMEJo6NRX5EJ9QxqXcrSlI0RNQpMUqziq6a9CnSY9ZBuznSjTDpUFTzquQWA1S29UcizQ3QrPBUYIgJ2Zl8/CsKhmJEiPXtSdIlZyadowV0sxVkHpsXVHQX96GSl27zQ2YzDh4ZJwxNpmmh8MQTYQ8ZFzF7eC0T9ZeYbnfpi0auMF13sbBkTyWAiajIMEAnlpBpt1pbNuSxUIr1mgMFfUkHDJsx9jpGPd94jk4H4Nfp9GsUVy4xtF7Xscdu2pMsozNKmm54HsVUW4wXp+g7lbIRS0vEv12qZqcA7S5ayHhwM2T4GxTLopRr82pzT5hdY6QBoXjEOBj0oyIdQIdm/qmTr+Atr/EerHEmecK1s/kFGVyOwPa6UVa9NkzE7LjmGjXbTAWpDbddsoWY6xRR9ZCYgEhhRJhQIVNxsniGlde0uZpTHapd/WEP8NtBxvMk2pX3yFNYiwnkL0DLBV8tCCMntK9gihTko6yz8ayHZmwwHc9PNuIT4oeFwDJKvkh00djunc9h8npOSiPkfcvcfDuvdwi3ku8QKXQCQR6KqVCP9gr2Y/x9GqDttvCoSF5Rax84h/loQWWJ74eiaB2EbHDXOPg2BZv+vo3gptD3UO7Mz7w7tuZMKtkxbpwMskVS5I+X40IiEjzTebZ4Ob5gtvunIeWpqUOuNNc2Sq4lqrAsU5Vi2+PtmgZ6Vslo0Zpy5ObMafPnwc3gXSLRW2S3nlnwJ7aZapsExiLqMjwnQaQktMFR57JOqjqkWCB5QtiMeh08JRvayvw7FMbkLSw3CY0Au587WF2T0rj6BKZNjrgix5MEnFrNWN3MOTc1YuEgeZrAUozB4wtV2Q4nnrA4GoRFT8jWJproCKRbCxTYIzkjwbMaCHd5a/xuvfq5Kgpmb0abF3mLW87ypGFmDEuU9CRvDmWNgthKp1cj8hq0WM355abPPdUGzYrmGCeUBtddkxw5MgMk47imwsU3Q0I21SHl9lbS5is21xb73CagKtME5aLXIF+Etk5x5LVLN3lGHSgoHuwLaM7B1PUdOrQZLWd8PyTz0MUYdXr4KYcOTbF4R1o/iZFIv2IcV0Lj2X2TljMNsdYvbaNU/49QWYABwoLVDti5WNKhRBX42qZuhJettjguTVJlWnGkAkusX+izze89dVohwQ9Te62ece7b2aqscliYDFW8UVgKJn7kiKiS0QuWVCNxaS4WYLvNNhYN6xdq/LEF86AOwlhhJIQFqp8nTaLdxy2RUOLfbhCIIrTtMgla6ScTaxcMhnBbUEMFjaO4k8dOAVlPKSa64inRanbPKvb46xfNpBow5xXuHB2haGZ53jmi9at3P8Vw9mNu4j4AF3eQmzdwYb8cymOaDNLYV4j2NfRSd/Ff/5km+3+En1CrTMJKqaSQSGmy5FdMPzfW38z+f96yyWdRUleR1qFnsqQWfMc/cj4YiTJdK0pWcGfwMsJX4UL9grGL0Y69lmOPZ45e4RHzx7iKuNykseqkrIXN+WYvST5LjBVNQ+KaRWwefJiipQJLHYT2rvlsP1cYo6TqxNciFsMaNJPbcHHIZ8gz6bVz4CZVD+BieexkkkKoMhjMhk+w1GyKiQtH8dyhOuxto6Ol4/LTQYr2wK/x5FX7WJ/I6HOFWEk2EWM0z/HnNdhrlFjdWWLawwZWJJ3tMAayFFeOhS2o4JZqGiDZZTkzEiGGdaTjEQLLtotl/HuR23V2CGevUBkHeHx85M8/IAS6QqQzGDCm8E+yvvf9w7uPNhkSfzqxTbkka6GxINI71Q7sl8IpgIDCdDf5PZqxF37dD1nQSFYJ+H8hTZbcYMkmKE2NkkSp/KC0BSPYFEWwKp0sQkwXlWqzLDV28HZF306KjZt+xopp5nVAnbkZvlpQgumili52+fFK6TSsy9LxZ4jeTpsj77RMAQvA5rqd3BRMly5sgHrV6EWw4LFPa/Zy6EpR7L0pPMAI1n8zFVO2iA7Uj7VqbinuY3l+CB4oVmFngBcp6Y76Y3klTgF8rF6SrhaqGI52I5JVsWzEkDDYedbb+Kvf/MC7505wSHzHJOogJmMtYFhy3krJ809PJ2OsSI7VESdQYGqG+SqDrJDVriEuKI+ZI91nlvqy9C5BFUXVEAZc6jfsVNHvQnTCKe/AXZfBaFNJszS79DT9WXVyvPctitifMJBqwNYE7CSsTmwKeMqZEBRVzxovoSQX0I9RfYYisjlpM3pCyqwigFs8c42edudhr0TZ/C5Rr8QX3IKIxnY0tUK2KvSY53YKsdiEMwQ4ziGUEeLm5L4+PGCXE+sVUs+a07j7d/F7hmDxwXI5E8QWp9xyXSwltDK2uK2QaQFPVH85ZpJXbix5DYFjj4FNkVmCR+1DMqj7Fz3ViRoB620zDkRe6clkyxP6XfjocdnGvvq3LyYMcEVCjqyW0Gho/8Mo015QFZMEHGATW7m+VM72HjQQLybMaNNUjLGa+95Cwd2VNkp248PQxrkHPM2eNO+Js3JeV5atyT/FFuMCc+WfLz8Y2lmIdoRqa5SMlCc2GqWRmwqRNYU29T0qkYxQZyN1gAAEABJREFUdOUitp7OoQ87fHYvVpiTjFYyAFzCYZ8FrrLTbVNQZ0WvVHM7AL2uwCpjTPSdgrRISfCIhGNZiotE+lCBVHOVbxVtTEMGeKwzy5PcPH6NsdkpsGfBWRKvJjIkY40+QXgZb3iFGrKbtU231iMZXWtauUGOO/h6wq405si9g/SGt/HQ/SHdr5wEPYCgI3n0Sq92cJzXvnqGvUFHklwm2NpimiopLolVI9KDSoJFriYtNG7kUxukP7nkLrS7iaZwtGm0qNFlB1dXZlk5Ow4dyazXj6deuEYnWiLkNYTpW9jIXo8VfACcd4uufKkHkR6btLNTDIhoFxW66U3MTvxlKfNNrFx+tfojiocxhqNNVEqkp/5c0jCSo6AoCiBGy4D6UtJSTjXJLcSvged/Ai9x1UrcUSPXbCtUMg5x/EgTB9he2fdx3FBjQ42V8IGuQ133sd1yrIfjfRUevWLxR7qOK8ho6ah9nvPMyzxTyvkakNCXwTOa5LbuPRnZV9OCYpyqnJmREymVDH0VhzY2yzLnpZ7DOoFiJaBwc3yN27ZFgYsMBV5BeWlTwVJAjVEnCGzRonQnKdd/rHKRzwzLaZWHn7oM2n17lQx01Lfntp0cVBzWuUgTi6aTMhGeYF5PZRV/nLVhhT4VgnEF5aigGlAcpJYt+rY0G91iuy4u43rorlCYNjhbYr7KhI7EJ2kzRkitVufMasxldvK5J9t6Kh7AlpL50D3QTTCv3s+OXSnT/jnq+QuYbIWAiEalQrPSwJP+Cyq+to7rbDY5shBySAsFTaAiO1YnGG4b7QMmaG9ZRNoQ5JxFDyjCjal48/SKPp28LDaREkGJk4ass8hKvpdte4KuNjR1bWaWlmIO3qoC4sdQ/hGSPc6FU2t6OHC5yqp2yBHULDHu4Kvg01/RdYPM1Cios7YxhOYYSdKDSZu5xYB9TcM0ulezyPAzC1sbNSUKchx4FoWJsZwBudUmp7ShFqksIssScG0sW73sabmiYw1wnJhUXhj2B6yc0cKnp7pNPQnuvn0n7/yuY7z+9jZ3LZ3kcO0ZdngntDl6lovFNC/aN/HodoMrsnBDfp/Jy5wMse0MbAfbCqSPK2jEXusqN1XW+dhv/TqEmU43u4ye0u0ee1TQ9wbyUbwMih1MKs0y7IrQrYyK4mBm/AoHdvaRwpA7UBlTkVtms2NjBxMYx9L1BQwzNOsNonRTxeoqPdm+7xR69Sgf2HXhyR8qsrO7XXY0V6lYa/S5gu/kFEb0GUr0LsYdghXJR5aEMFhWQkU2atYrouuwxQ4ur9XoX+1jRr51wC04enCCBStmXE/R5X092abGOjX5cNjeZKD4SypNelEuPhXZoAlxLN+kgli4eDiWjW8syh/bGHWufGRRsyOazpDpbBXfS3ju938PLl1T/HdgxzQoT/bPd5myL+CzKVtEOG4m/Jii9InyC0kTscDp7Tm++Ogm9GRnTzyGHSZedRNzk31m3EvUs5eY4QV2xA+xIHoXun0+tXWFkIbo6Z/TBU98KzlWw1AEfWK2ZSMPVx/L0aKgeDD0ISkYMC7oGO1+RrixwWhDZ4YSp2B8xmfvWIEyTjRbeMq5AywznVxlbVDjMrN0FDMKdEQMTAKK2Vx2jrEAg2Pligv5GA9jfKCgWg30O5LGmyzyPIcbK3zsX/1reE5xVtaMsUXxd7nl5nkW3DWmuCL5Y/JqQVwv7ZZgO6ClmGoxJCAhjCwSeweXNqd58bTPx/7oCUYbhKwGA+m6UPCqN0zwhptDjtinqfOU2lXZRtVbdXWonIvYIrW2SemQMVBT3hRdyNV74xirjucnOOIXi/tWYtHdLgT3QKca7fZVtuOM2drt9Jig6Rwl9Cf10NeDyjwk8kswwBq3tfnoEptIvGpc2TRMj7+DMF/Et4+C0yDWByJyW7JbQ9ktwnhDnD/P+usmwnfwfR/P83CMi0X+vFb/C3qnJkOxymDwiCZdJk6ekjFP6rqEnxf8UV1fE/xhMFeI4ydfhj/3isWPo9Ow9TQoCU/SZplCaXmSze4LwHli1hmyTVRsg6VENmXryR3bJNY5wU/Q5zmG2Rn1LxHS5YXivMLCJRycIi6u0eMMhbVKkrUhXhOdK6OWJJsYLURtVuj21oXfZkuze6IRKUBM2iE3BknH5W4dnn1WcsaEsYJoR4PJxgY7hNHhIia6xgRf4e65lGtKnBejJms4dKI+DEJIEU+bQVbQjwsi3YoSSSy5OMn68AQU4uRqceEBkuET0uUxPC4wjK5gTVf5Ept88cw2//Y3PwmhI5qyCVfVn+PbfvJ9HNl1gd32k4qFB5gW9tq1S9QqShQsttvLuOI6ToKJX6TxuikYbsgugfBtNs9t0T2dUinGGXaeA71nPJE9TMCAYXwWZL+0eI68vgnxY6IY8gg5v3Nti6/0pEneYDV+TgvaZeZu0U4nkt6Naei5pM4M51e7GPFmINsPNkbaRxuKba80TFs6hqwXQzpDC/oWpjZOPtxkx9ElZkyfBleFv8EwXRV8gGN8VCEYVZ9oi8yssTJ4SjZUPKWyJct0JXfCFiTnJemKeJ6X7XX8mT9FZC7S0ZyV7cucP/WS8AqaacGwq3nzbb7uQwf4xZ+8ib947Ay7ot/l5to23ew8z8vkDw88QvaxyUUV4vOie4GstwLxVdJYRZaeNF2mPLo/4HWIw4RTT57A92okly/CeJXb79jDFGdZsuTbSEQHHYXINst96ZdfwUnXqbUucvudVckmG630IE/Z0imOzTSrg0i2kG7VhIJ1NsU/jS6DaZOFF9gIe2xuqlhJVgaKXXsMxqpUi3Uu54/QoK8NwHmSRPkg26Z5n2JFslkGNi8BGXlyTrRXMSq6hd/kKXLW40mev0/1KUug/P+NNx3uevVelmZ023kKti/Szx/jaFCjXqmwNUh5gWt0CoPtVrFwoC1dGk2yNCWSJbfY1BN6RNQ9LrhH1r9A+dOTPvawTS19lDtmMxb2HeXMWsazn/wclF9fXbkKXp+3vmuBhcmLbPAIzdqA9uBBvCAm7z0Ligu4zDZ9Pp2vc7ILnFedDY/DXAT2Bd71rh3sHj+Hxyc4wmO8e/osR2bXuP/SBdbYyXl9bCRT/AD0HoPhc+TRBdrhkyDbD7hKLD0GyTW6sq9Dj7jXp120JNM4T549z+MPCy8d6u3HCkxO8Kq3v4Yx5zyTnFXcXCMNlznMJV6n12dPX7E5wS4y2Us7ASiUS5kET7fBCbnCivgmiqsLsldP11t4sfwhvqsrVyTLZQKW2ctJbm60CXs5X/iEfDNzAMo/bMzhzW+/i93Ny4zzkjS4zKAQm5Xz6MiSTvc8Dn0G6Vl8ckrSnWFAzAFOoeX62YQX/1A2pAF6X46/TOPgNh98e8yd4w9S4w+p8hh9LhBXB7Tti2xzglXFXY54cJpYGzRyvV7L1qX/GoXicC16mh4vyZovscY5zl+VzMlFGDyjTeZZzmdPsKaYTLnMlnL8avsT0FQMDL8Amk/7FHlb8+MXKMxFIl4gNSusbT2sOAmJVP+3+8oPrkmrDeJUa4x1SbjPq2Ze0Ppa6rSq9VXxLR7/V9bfYVjqs8af+h56Da9akzEbWEp6SYmnpzIox5XQZV/e24L7dQnQFFzzqeNVX4a/QvFdPUHCFG51BotpGbo10o9GRX2VilfFCFL+I88ojz5GhVwDlj3EoS+4orFpK9grWCo8LjtwvDmwm/jVQDNTbApM7qJBsMJRM4UlmCsr1ghUfDB1Amr6+NRtm4qbY1yfLnu40G2y+pSKQBwTSo4i7/HWN+1jVyOkxYAJtriZq+xwtxR0E1wWTkxT4irRcrHNDRhHMnp6kvRxxSnAA8sCbOwxV73kCKrqqzSrFcYYF4UxKo6kdwIMt3Ap28XFlUVO3b8Cq9dgQvQnMvCu8Z3v38Xe5kvs4qqon6cu8mEvpCWNpqgzS0PNY6zVh2YPEcZ4AWIPnYF47aBldMRFC1dPIU18LETbqLUkX2MSxsr4myKrjHONXZxkQbrcps3NXpaoMFXu8qs2+B6kRs2jF6ssuA1JYYOfqgVqLaBF1fLVG4lgKPDIixpZViUufAYOYMe09FpgkgENYnEo8I0RoARKptKnwRjVSou6W8OtBeBVwK7hCKPqlnzG8QP1Xl1wyaV5fq1BwAyutaDjPZE7uYYzNkHDlT3NNuZoHed2+ND33sQPv3cvdy1ualK5EengOvsZmjkmmZPNLFqygE7rZat5Cr2qsDRzgj47ZcNobZXHTpznkWcuQWTjlv51DTvv3MPhuT5T+Tkm5FnPmRXWOI5fVT9DS3HXqnQIJiVPEaGdElrlZZdc76rHcNGmyZkDr6H5LQLZl6AJjTGwJvCCcTxH10YtrqCdmAqnxUS9Jbkb2KRgFeCqp0qtqnmeZAimND4Jqic2nvRz6KsI9iWjy82cXE+4+KI2nZYtXOHnbcy+cRZmLA47HruCPkeQ7s2C+vQS15IqofyQuB6FFnWSHFI1/bPkRweLAF/+8+WvFo2SLjUqTgDMIKlY5AxzrHKx7XK6Pa43Mn24sgplPqUxTPsc2N1kn6KjWgzwmBVVh9IOcjCQEIt6xqt4ZtnhzJPPyxd6osvU6HDLrbu5Scfgh1gXjcvcPm3YvHqVU+E0p1jCZopm4BAYG3sU23Vo1MCp4dcqgE/VD9RXJEEFWZ6a7gv5IGKGTcHPndfCtdG57l/bo6r39/OtNVE+jkObWYYcdrs4gzUuxXMsc1Qye+BlYBQDVkrpf9svsIRB+QoH9KSa63eKp9kwLljGGA3qbHPbpIvXXePCtZBLGxZckwyqh0gPv+FxdCnTvAui5iFnQWVGrYGLT90K1I+JblW1qIqrnMq8CRL2cq23m4ee6NN7WpuRTHKZApwhr3v9HG/cO+RtxqXKJQ609rK6PcCt1/ArPoEJ8Bs+UJfdZEOa1P2G7scl0hgVu4ZXCbAJUGEiN4byZIvVHnniy7azeLVpcKdwlas4TezAAgxuxQFnUvVfcDNDUFUuSIpKWQ+oESjusWYxruBMYSn/MVX14qV5nuIdq4H1Z1x//WoVJJnnVvDsAEu2s2BRMbcgsRax8wVN2C0faowljStx/xi+S/ByfM+fgpfzFl6R+CbeKX33Y8U7yKwake9CafR8WuMzWGlLRqqp9lQhHpeDpyCaoEhaskUNRwa0FXro/QvOlGioqLKHpCjtNo3JGgqQJk4yhpUJN5uAogZ5FZOOiUcTIxooyNERJrqzybCLhCIfMsgNW+ziXKfJs4+qkA1sHOPpobvN9Gt2MjPeY4au2gp3+F3m/ZAL4SRnhFOmVqFjX8qgHxWxgkLa2LYjiW1c2wJP+uouU9DBEo2hfM8+BfBeUm4mZz9e2MTNmjjBMa7mx3ju0m38/id7bJ66AK1UNGKwt7jrHfO8+baEA/55xjlLYELIjDhqCihsy5bjVDTfi5CCZJHmROu0L54mp64FdRrLntUTSC68CluE4BQgO6pAKUsAABAASURBVCCqbPritZNesJdw/FUMG7dpRlVPHhZNUqpJJJaWGAbiaMDx2WgnpCag7urezkHX+PP4zk7pJX+Ik4MKF/qdepBUZLKA2LjCt2g4iHMh+lDVXM/WgObK2eTaLBBOQbyIlS5ipzsgWcDKFrDlFZPOAIvSZ1ExtEShccxuLYo7KTigzdlBHjrn8vE/eFyLxFUYbJOpCKHjPZJrcPc03/L9b+C73jXLD99puNk9iet10TOV6M/TFXUFJEXapVVrked95p0uBwLD0uQM7bbDOXyeOzOETelY6t7vwKEZju6MpddZaRJTsyZxrZbkkn3NAgV16kkCXgFZT3aQz4qunrY6eoIIxHWX5h+CdF7XAZbjYqwJjJmTr2awFedpuZCXJx7aSCB66NRoauwwc/4hWbFKpVLBlDEoq+ZZmQs7Rrg4dcDgYut3gVNx6VtAdYmr2gRfOiO7rG9D1gcvFOmM8cmcRX+NifBpdnGOer7JxaHPV4qUvjyXObY21IVyLoNUrSgkg6VmyEnITSIJawrJBE+sXCulwQSeNjPH2ObARMql3gynkv1cuZrC2WXKAkwmW1QXObjnVnYH4ziDAbPV/YRhS3EsfaIq4JI5LYqxe3hyvckDXz4PawXENgLA7tu4Ze/NHNa8fdJ4V+sQp8/U9DR/O1d4LTG7VD8mqBYL+Nks2NNQTKgtkmW6xkEBB3oIwHVlNbCUL2Hu0CFgmzFOnO2SH1d8OQ2IHZib5JYDhiWv3KxcZIk2Byah297kVH+SFQ7Szywo8yVTHOTS2aTyV45lNO5bePJd4Gbi11XcbGlTViVlyELgUqPH/ulZNpb7nE4sTq9nrB1/Fj3KoyNGaNR4zS3zTDoDSgrk46DYsaOa6FnkuMA0IT5F2JfftgnNkAETXIgO8PknMx5/Qk/YsUU6kC28XaC8/I73vJnDE3VmCbCjlur0DvJ0QW0O18xLnckRXZMLh50Y1X0YU4kZp2CJZNSmiYtxttsVuOiy/pTPxqV9kutO0TsCKO7NQfWqj/1F9RNSa0x7n90E8UHc4gh2vBfDvPw7LvgkeTYJ1hzGzFLqWeSqGcxSZGV9UJyoZhgWJd8CsBuTlHSXIBFM44zguwQvx/dgvgpPSzoBlmWJtqH8sZDySeRBXiNJPSwapGWhQg4a9T5/DE++Cg+E+1+Bv8Lw8+i6HllokzspmQKxDIxRsuGpQIIhVzHIZR9bTeaS602RY15erKAvww8AH2SvnAaR7ETuquAbXH3s3BKNQvgpqMjAV/uCSPSiRM7IczKNm7LlWoTSRElls8kEa/EMF8q/urxWUPeaWKl4Bl0mJmMW2GaWq9w0luEr6c71a1xkDts0FQCZWL3cdNSOnlAK0UacTF7KIxghJDE2Ncywrn6KUMnQY4ouVbLhUAUlJU6rRPYeTmQ7uP8FeOyZy9AeQlTSiCDY4n3v2qunjW0muIQV9aj5dekXq0Xk4lNIt9QCVFB1ZgdDLRZxyPbqOgMCOuLnM07WMyQqPj1kF7si+TxcbY4Y6D6r6GjaaDPgEXdj6lTYicUh4c+7NrYajuaFHQiHbKz1SLWwOIUDqXiXAhSB/NEiLf0k+xck4mQwqU1Z8EziiqKKiopEEPii7I6ao9FMySMqopXLDwUMU/LEAdHM40B9RRSragF54Wqqo/yxySV3Gvm6bxGp0MfU2WKSixzgE4/2uPzwCkST2LV95EOPcFvLddxW8XV569v28hMf3M37DnVpDp7CKrSkVzzWsegTy5uSQW5w6DGRnuWm6VxjY5xeazHgZla6Lc6Uf4fRl7zbW+D0uU2nAEu1PgVb2ImGFKOFTn/wK/K19O1ZkEr+VPFhx7JLj7C9TXeYyFpVys0uoeBEpGlCodgv4ob0q2DJfonQ0NE8WXmRC9+m2txBs744muPaslFu69omjkUnFe5AfTkWZ5LfR5GHW6ui9GS9MAytKVY3Kmw/dIFR7GkhpmHr2P0AB5ttxcFJbmWTPdMeJ7ou59lJlzqZVSgXcsjKJhtkyP9Q6BPJfmEagWwZSRfLyimyGB8Hl5BjrYD5ls8lLXTn2ce5awGnTmxLHw/KeHF99hxYYke1LU4XFfciLmyTBaAaAX2MFsCeM8FVJnj6ZEr/RcVmeYIkuZDtDh1Y5Ih8tmvCYjttcbI/w9ViJ4W3XxL66E2H4rMhU1YhrzOye9ZU2ooHifwVoYlEivEcV7FmkaWppLfpMs+1doOnHz4vmWXjUH51Ml571xR7x1eY5UUWrVUmWh6X2wMuUqHNdBnWoild5IuybpAUMl+BKWRD1Y5CupXPCrn4F/JDrpy2iBjLNpgnpV6d5eKGaDLDxV7Ai8dVNKI2dAfgBdx6yxILUw62pESvzXzFgC175hqJFQMFDUHEM2xj0ZeXUgYaW2cvz202efCZLdZf3IBysUR22bwKt+7g7tsXmCSiH15jqtakiGzlpyv/V7WxdoBA+SgbUCOMy36IJsh2FQa55ms80pyNdsHmuZCTL6LXR1MYlgj7LUgnSJJx9TMUffFF9CNFT9EgzWpYTJHGDbmjobiujPjFsWJlVB90a3kUaQHyVVFu6vAkj+B5jT/z+lvWHUmW57lKaiGehfiTYawM13PETeHgWgIkupaQCm5xxhjBNS4tNK8ckQaaYdmZfuevWHzHSiV/jGsUZBU1RwHnl2MRhrw0tfq+FFZxRUlobYGtwmutY/JYsEiu72qHJDzX1jwL2xOmCUHm9EyOS4JtVDjNKqP38GyIp5qte7Zla4fCqmq+g+NYVLDxbRej4/7Mb7GpkS5zrHQW2H66AyqWFSUk/WvcfPsiB0yXJVaZqVi0BwnnwgprTOJadS2CBowaarFYKCmtItZdLFkBJT1IVtOXrgZ5EhcFohUwJGCgxMRsULXbSvB1gnqDa9Q4n7S497F1zj66JnTJnlrQ2WBG8rz19TNUuUCQRViZLQqGWJTLwpn4kLkTYMYgT7WQhJQLYZFXGZom2+JpmSlggsybw2IcrSJMbm2zdxCyF4t5fKa1+EzqfpoVZniWFk8wxTK1crEadoUvumkbMSDpRlhamOy0BiMBJGsBqYpG6WUkW0aGrd6VWewInKjAL1NAfDJfBYAAo6ZR+lpYyvnKWtHrQbGJ43b0xJ/hOgZLlHwcPFmypAmKH6eH7aOfHLzRha4terLlCfbxdGe/ntLX2PxySrg+pSf3BYKJw7Ct+esboCfQ+VsTvu3NNu9pnOdWLtCTz4bBBClVfK+pop7SImSWZ9jX6nNixefRbJEL6JiyM86T952EoYMqreRe58Ct0+zb7UmCENdEBJII2UAD5Dpybugkiq5sVghgYogTzDAkYihrpYr/FO1MBIyElVD60Sm02OCLhItjbGR4wSV/sa4+JlYxw1Q0v0JabqaTkmtF8e8S2BWMbFvBxhXpnAlCxtkaxjj1OivaWHaLMa6lu/jKVwbQCdTUZyH7X3WAfY0N9nCcY77isFbw2CqscIy27JNLYqfcrKQ52mWhW4VfoS7HYJG7atq8FbhY6iU5dY1P4LDYqpOEcGazwhX2cbo3y7MnM1iTkFkOXsTCwYBDs5fYw2nS7KowAzXwffSzjF3t6NVBaYMFLke7+NKT27DVA/lQx1NMHJvgzrsspndn3LcaSYs9bMiOqJZAmT2yr1Unp4IhAN1iPGzLRgphWeqcivRoUiCp3To1gXw8NplhM9vDk4+Lf7dKaX8GG+w4OsHS+Lo0epE93gpppcLp0KGDR2wcCscFqUjmqPch87UQebiImRbejCphmU+SydKRdphllMvYWHKGw5MenXSCs+EeLrOfq/E4Zy9ckM5yimoCom/r2H9uLmCemHrYpl4g2i42dVLp6LtNcTK4XkxQKbB1mhhSpSeMVXbzlVNV/uMnzhBuZVBuOmc9xeMZ7v7WW5mfGjBlreAnF4QxwBXFqlFc5VAxHpZ4IeqpF1JGie1uULiQOL7ufSwn0B7D4upqosW8QsQYFZpozwJG9i88qVARBQOyeGGlOI5FRo5tG3HTsDBQHRVHNBlr5MshtvS5XhNisNWEZaxMejogfFexWIwcjPyaa6zAmIxyXIpqHuIYabyEFy/3luaqSSILDOUKb1m6lCiWpfuyF7BEHcGLTAgGyvESXt6PFgoNYV6x+Jb0cGQ8K5djlciyLZRJooVO/lVwGVnBwyqDsAyacpHIVaDyPib1Ba8q/AtG+Eb2006ptGNWpGBsrMJSMHnYuSxZaDHOthQ1A7TVBtOV5cti6EHpfHEycqgtdxld5ypwsVUjRs2e4cr2FA89sgobffTICU7Cgdce5vBUxh761HWseG1zyLIk6tPEVtA5EgNjoJQttfCSgpG+UtTCSD4HpIWdFuTiOdBvVEjizDA0MHQTbPHRKy/NHmJbmk6TLWeRJ54b54uflt2uSf5y1y98vJR3vP0QO/W00QgcPSCnJMIcKG763pC+nTEoF9ZIhSUcyhYd6RLh1KukTsGAiIFVCm0RFpY4FbxW+G/mGkd5ktt5lkM8wM3eA9xqf4F7nMc09hS7ND7HNfz2MnTUkvboGBAi6rKjT1VaNtSaUkA6F5AbI6ks3Ut3G1wMfiZAnGKHiR5iYwhTehrq4shiHrlmDS1bsmUQDSg3GyQqlHSxTCF7WqLCqFmijvjLihroY5To6MkGS/zzDHElsly2RPuauYnfewr+6b+5wMc/foXlM6Jf2SFU9Y4cMZDf3S1ufs0c3/P6aY75K3rQOQ9KfrDIbI8ozagz5CZ7hZ21weg1zTlu4zwLbAzHuHR8E7YSmNKGSq85UDc9a5gkldybWEb6IrhBT3dgYtlqJYfc15OZBnMHWznia74jT9mlbkbzxTM3igPZyWTgY6uBhX7KcWsD0stgdyTHuuTuaIZNHBlN8NQsPfwlsoKl8YRGMVTfJ7N8camw3u1TL99ZWhX5YoxNbub8pTnojkEnJ9/agpbN/vFImp5lp7NKf/MSz8rGZ5lhSFVmzxRrkjWWjpF62QqphjxViFsuYXtZoquqFimDUey5DJjBZ6oxzfp6zLWeS589rLGfE5cDlq/0hW4g62MmEm7fH7HbvwJs4OhT5Lo05a+IworkywGuu8SGuYv7n3G5XD5dKr7IhrC7xk13tnAmI760mnKSXWTiTVlzdBWJTqYFOxHdSims8tgW3OgpDykiKcD4xKZGTEMLj0+Qx3gY2kyyHi9w/jxwIaScN4rb8Zx9C5msuczBZo8t0TqXVMlMk6wweJU6pEDmgU5eySqyS0CAS1CufuKfUKFQi4xHkRWCDBnnDPunCk6tpJwqdrDCPlaica5c0ybmYhkHFdEroJKzc3eT/UHCWHENO++SiWFJJZFOrp1hE5EUfcKs7CtoJqk1IZ6HuBjdwhcez3jsS8+hI0WkLLg9mE9563uPMDfWJd44QaANnyMMV/WwUP75smGm2EDrWGFlUjDEtmKkHIUxiIj8VaE7dLm6EhPq1C2WJDYWhSSFxODxAAAQAElEQVTA1pwkERXUdC2tk8KQazyT9ZUm0kN0jU02omch42DZ6qWfbakv4w8bW3gg3JfXDQS3JFde9uInRCjhWqfK8T+Gl/cl7ZI9GZk2U2VTNpRYDrIfowCUwKINEh0xRCKP+syiUJCXBHNdj+AKAApbc9VyjajxCsM3MpYjJ5hS31QVLhyDNEAVQJrbaoHiZA4rmYRITtJOMg+3yVT0rWRKIb2oOVVMYoQjU5T6a/EvQ7EshHZWEbyFpT5PE4hDNdkrccgVVEZ8CxTgVEHOLbSRyEUjVXIMtTMeKggtwXIzxrm0wYlzMvLlNdjQotUQjo4Cj8w67LULbO0GL6tgdxRgqSSzcqN3mYYkS7WIpjDMsFRAjDYvBsmBvCv6UMcdBlpcLAbiHcsmsYIENyPSgp4pwGz5uimacTsHJfp2OselwVt4+sFDnPjiCmwVjJ5++wPqS1Xe8567qOhdWqEFIFGI9Z2EbbfPlnh3BtK360N3WzJpodJiVTQNxmwrDFcoAuk2psSM15lmme/dHfF9e87wvj338T+9/RE+dNen+Gt3f4TvufnX+d7XfJS//o513nfLkFfVYK7ccYeyT7hKu3cVepuM+3VZsC5ttcmhBZYLRS5eCTiS27YxriPtLCW/7pWsZjDE6vQlY8hGnLKBIR3NqMgmHonsTSgZexsQbYic5qaQpxaZKBeyY85Q123xHUChoj3KJ6N7/SsyymKSGdlTMuVjt/AE7+D3zx3i85/r8+iHn4f7noLOlmSUnMM2sS0FG3XedPcsBxsr1JHdo66IGXolb2NRsMntsyGtfJ1LYXlmcZd8ehMhUwy3Df3yDyu1EUkyye4M2bGrxfxMjmVWiZ2SVgSxZCoS+on4XVac6Ena9C3KeM6DgHollD03sI109iSbqCuwoIgoVFhsMhw1csFUjLHkj+g0aBOy2j/F1uASnqQWF3CVayW+aJkilfw9+WADC+EoZga6sgLZPMzw9NSZMiOrvpaL13Tq8KR0UCwZT3KKxptuW+SYA4e0mHQ2L1M4e1hmglTSGquAJILyP+epJ32SVPXbYOOJp+JBm7ScAabikGMpN408vslUzaVRW1Jhh7byM2eOTQ5y6lqTUyeXIQx1TBtJ2zb3HGuyUFmlRiKeGbkoR1EMlkbCQn2VNJngano3L1w+zDMPbMOmBNbGhURxsuRyVbH0WFjntLMLaDKSWZKEknRofI0ZylOkUkqn8JXfHq7kNZpD4TLMAwZUiFMHLx4IKxJkkeXBBNu9cY4/dh425OdEvku3ufXIDLfUOuxtRVwcFJyRrXKrKvkjHLci/YDIpog9KJseYjxR9QpbdB1pqnEapCXMr0njNjvtVeYbfU7opOE0C3S5ia10mmvLA44/cwIiC3oDcGIO6z36kYkh05ynKNaI5N3cFOLfw8m3sNkkc1M2o5QoHZemsxRaMTN7lnX79ZxaP8RDn3uO+HmdPnUGMNbQPvsq+99wkN0LFrNBREUxaSkibQJy9c7IjxlYFhgb8DC5p/jVZZbrl0OaVulQ4Zqe0EOd6gzpSbehYGqlA9IO5WbLaBSq2gAFJCIHA9lEvqb0u3qrpBeJtnKj3IihSUlF9z52WqNcF0r+Ekx6ibyw/2zrr+jJE6PvoOv4oBAhCytWQZMDfTGWQLarJFbvSHDHK8cSwUMcLxbHIbZXwoe6j0YNCWFcXf83wr9OPxSv+L8B/yGunGVZA3Ad0fcxxlUvZyiQCunmyEiuGuU76F6GpUWt3gdfvnLkII8qjuXhOEJDjvNSXcR4VkrNpJqRUAZpVu504wDKF4Ki5RYDHHrCzsS6UICVBDNChfPQTkQjV1AXeJIwtgMuUmM9qlGsbsK1i6BjqLx7gaWpiMm6YcvZzZlsngGeEiHGootTdEnDddUFFchkTYmuBEmHCsNI9Huj5uu3b2W4bnnfpkw0na1iedsETp9YxS/WE3yVnCg/h1ftqY/Y5oCeAhe5794L0HehO1QN78NgnYPvfRNpIN3HHQwJVCOSoE9qhfjKCfoFpJor+Yj7BFWbptmmhnTTkzzSBz0xBdLiqfPHWR9cZueuZd7zbTN8xw/czvt/7HV89w/s4Rv+l1dRJB3WRO9Uv8eprXXyDdHQcXzFyJ56DdGSHwMG0nkgaikowU0ifxfrYKu42Q62mqM5nr0N6TZO1IZQtot7rOdDtojJSXEB31g4ORArHkPRUQba2iDYdo5lRTiyuy1aIkShj5jgGlT2Rkiyr3prmwn3IjvsUyxxhdaw5LCXSxziwZcSfvOPnuQ3/vdHGD5XwLpD3DOKpwq9jaswP2RybJk9lQTXGoJpYhtDq9oW7xd03N7B33pG1w/S4EEOc5y54fO47RVeLL++dPWi8CKQbY4c2cXuVsoEawSedGFIrWjjEzGwmmx3LRQ0MOxA0hvh1c2ACn1gAE4GXoDxpaC3RcVdw6Uv3qlyQjDUyoV92KN8Ek06m8IKMY4re4pGRTZ0bNEpqDh98V3HcduKmTZ4ulcNarRqrCxfxcgnluy5xTjP6ITsyQeflgg5ClTC7RWae3ymxmKs2hhntxPc1gzbhECVwggzlQzxFoniDb0jz22xFbROjG0PdLWF11Cn+zpd5niOg43zjCkes+3zLPIIN/GQbPUIcf8rbJx8BFavYOeG0Tv3g+NMB+vssvo0ZU8/EL9CzWmRD2yaNSPKHZbxWS/GuPjMNdiQfRK1a3qyVwwtry2zaidkfojXjKg6XYxE8iyD62qerGe7CZZ6zw6lekohepYfgAp6U7Hqs4Vjr2Nb28INaVjjKCvYsiZ46MUL5OuXNVdyaWMzfvAmZhqBNt9VzocNzlMnywfkrGBpAcoHGflQttGGkrhLro1gJv8WVl+e7ZAb0bFtlPiMjxka0u7gRJ9d1XXc4jQtTnOYk+zMn8bdPM7V57RJHWwgh1Em0c37d3C0EbOTVWpWF8sNyaviR5vckX7kTNQndCIgGZ2AAEOiub1sk3bSZDWe5tyyyxfue5EyDqPOKv64C3TYc/seJvdPj2zkEuEKs0A1SvZF9ivjC7fkZVGU8VvWP7Ml3D52YeiW2iQN2l6LnvhahFQ0agfCsaW74jOzI81PofSJl+h6iOUN1Pckz1DXQ8E0R3q5moNoONrIQIQrf7qqTUgu8+deP8Vbmvm+j+d5OMbFIn+BIr9Iv/ukBFljMHhU/VXi5GnC6LSuBS8uCP64rlcY9F+Gx18Df4Xid+OTctEz9K1zSq5n0DkrRees9AwZJC+ywvERPPDWYFNFJhyHKwFz2zaV4hoRZ1lnkzAptA5o98mW7KNCo9E4fhaTnabDCWKvJ7tWoSf88r3o1gZVtrG4hM05kr4CMrzMMN3mPKuseJt4Wux8FfoBa6xGXUpPPL/R5tHPfR4CSLqXKMZClu6ZZffhndy7tYtnuJurtOnxEkNhZPFZ/MEZapkWXec0kbeM60FBxICzpOIWcUbJc1WL/leo2hfJ0icUjKvkvYfwu6cwOpnpq9hc5Fm9ErqkY6xPqFhc4BrLGhny0ReP8/mPPCBaCRZ96HSULx1mf+y7uBCfocs5FYXzsHWSaLjMYhzD8ZfA6tOPN2Vzl6ro16KzTHAJ1lfhshoxq9T5j+zlX6y0+Nizz/KVT39Yss2KlpK2NcHmw+d5+NRt/PbZ3fwfGF4an2Ptqor4ckTQT0EL4FxrSIUrdHiBMDsj5a9gksv4zhXllXb2cUd7i4QNjjM+rYTuyNKDa9hByOXORTr+kMjEbHJRHNZphTHF6jb0xSe1pG8hOobN9DLd7Dgpp+jzknxwhQwZG8mi05Fe7zmaCG/zIVzngjYN/55vnH+aH9+9wq7OR5hmg76wn9Mi8DyH+P3je/ip/22dL398k/6y6GyG1JMNMKcIdmzip6ephFelT4+mXdDu/yeONS6zNNahuX0/f7n+Mf7OxL/j53b8ER+av487WxuY7VXZbgXt8iTzgJmZMY5UUybyM/T6zwNXtY95CluynNjs8exKWyfKq2TDc4JdYT7oYQ1WyNiiU8h+eneK/Jlp80V0P1F0H0POSo81bC0uaLFjWf72d8K5NvXNgi42K6nGbOGX/ig3dsqfrfARAs5zNnlKFpMfes9gJ2fJ0x6+l2Ehv3CWp3lKV5dY39D91ctEYU6iD9UVjr7uAI9ut7jIYZ7feJ4GMet00RSScBmyFVyl4XZb8o0FknVTPj1OrV/m7lm2V8sat07Bo8zz27x95mHSa5/l1a1L/OL0c/xs89/xIxP/H/b+A9Cy7KrvhH8n33xfzvUqdoXOWd3qVs5ZIpvB2AYPOMx4PPY3tnEgw2DGYJNtk6NAAoQQKKvVSp1zVVfO9XK8+dyTv/+5VS0JfXx4LIOaNq+qdu2z99pr7bVX3Hufd6rey9/d/Xmm25+DK6expBc7f+Ukve2dguH0CSZ5Fr//URgJIJR9RCYtxdeY52hyljUuMJqkcGkNlpYhNmAVSolDN5YekocIO58jDk6SsYCTtOh0nkKD2YoeJ2SZdvI4zegCsda3HUag59nwLCafoGA/Qye5qHENFtOnKerm4SP+OU5EEbGxBc3LmrMA5X3sv+k1XGwW+dwVk8S6jsXscUZZx4wSzNBU2YStE+CfVWy4IP4v0Q5zeT2tuRRXkvPib43tpT9miovMeZvEFz7GuybP8g/qn+cH5n9fMvsA37nbp7p5hnhFcbaeiKbo9vvcUTWZ1eI7qeagQZzKJ7nIlnywh0W6ljAaOASdc1rPcc3/CBHP4CfPk1DgTxe6fOxYm1OPPCqf9qWTM5D0MF57H/FNuqWJVzRuRVJ8TPhLbCVPQh7Pe49LZufJBd81xEvnMxTTq+sKZdtXtLrLzjQnsgo+kyxzjgSVrePCO6M94SnigpTGc5CdJ2g+I1rbisuib0in/nOkPfmNbJholX7zKcFXlAceUn2FfvQMveCcno/z1eZf378s/HW6vZZodYgzH0WkGm7+nblZ0w6prAF13FJFdVm1rJ+q6iqYVUz3GrysNhX1523BX6L4pVIRmyK1UgF0lUyxDAxRdGtglXEqrgQUklk97cJlLArm6DRIZBBZETGJsAtUS5KTVZGDqNjDWJUqJRlbDQOXAMOLyTIPdMKmr+Ac2ViWg6OTQ5mUkna5tlXD9WrYuqJzbI8KDjXNPkaRUqUsPucJmGF7XfiLCUkrIWgpQegUHHkmV8xZ1u3r5AITVIXtUaJULCpvRtgdBVBd/6VxhpmURCunZ2M4JlDGK1X1d41aQesQtl0uD9p17U4Nu0biVkW3TKF4FV4t1oQ3TODMsMgcz5w3OHdinXQ7lTMJ1hNdBXoqBXHhUi+PQnWKfjbE8roDywbodBL2EuE0qOi0uMtLmCXBzscWJyhq7ZlkuMkUl4vT9KwyUWLLmVQC4QcJzb7BlWaJLQ6zzsu4EM6xdimApoUhe6bdZELXiWMVX3pwRbtGmaqKi1MUjZJ4waFS95gxPEaqStK6YUDv5AksaAAAEABJREFUbZOlNs8/fYHlZkzbKkmTZRVTdGOtvad1NiBsgmnjeaJpDOEYkqFkVTBKGlPCKHmqPSoFh1FxMGy4alcYUYCdpc8ee5vJ7gVm2WZcWqmX9kLpdprl2znHXTzfOcIfPbDAs09egfxfKIva4AbUFQTHi6JpWFhkDFsdbqDLK/YNsWf+NmYOvZLr7rydO+88wpvvu4e3v+bt3Hn3N7Nn96skG/G/qQCm2wy6a9y7t8DtxZRZ0SnbLsNmRTSH2VbPlVYZSzbiGFrn9mXKbp+9ExXmqeJRhu02FMbkKmVq7gSTZoFpYUvbDI1qrZ0NySiFjkl2IaHbGRXmbuHWoFyAgXyG8QojlKjham6TCfndGKhd1hxJYmGbJYaoU3eGhTNMS1RWtgtsnmqTNHu6VJIuRhIKu0dZL89znqv4U97EgG4h9Sj2O+JD6263cDoBBSXhEkVRHaZ0jS5DJbxykRlSXutZ7B1qsvfwzUp6r+b6G+7m5bfeyf0vu41bb7lJsrwFSvPYvkm4LfkYATccnuR2N+aQODRMycexwRimaqtoLSXJR04kO/IoOxYKCuhIDHlCj1xso0LBFl7uZ4Uynit+qFGTXBwK2mQ6oldUfPEAD6+ituRdrFjYglfUV8DFkH1lXpFUc5YZp1CbIeMg51cTzp9Uwsvjhi876CZM3nk/pemDbDNNwxgTlSEqhugbaHMn/YYBRhxBlFEyXVxKkG/kNK9Xlr8iGrKL64yYV+yf4tbr72Tq0H0cvuU+7r33Vbzqnrt5z5vfxU23fSM3HXwzSSMk/wFaf3MRemvcLZndUhrS7AUcIwE7gzwOFcUHsg35V8FCsyZaTUrFcnEHcbqGWZhkiwOcWhnnuadF93QAoRjPYsk0o2tLGoqdBa2qQBU3z1NGDQVsoETNKYPaRmkYGFePxRj5vHVSzX1yo83D5y6xTibsCUY1Zqg8glGZEo1xZLhAGTeP/2Yd06mqXRd/FdXqz3OK6LhF0c/hruajhpvzQQV3kGerDNpmTfg5vM7VfuHndDWzq/iMWcUc4Ndxy1XRr+AN4EVcR8UqYEr/JsxDNIfBHFY2o4G7pcBZ1XPqz9u7VM8JPo+Vzql/n+DqG+B9OXyOlxq+FUxTZIpyT8qJx7TOutpDFEIJLJnAjka17jq+/m5kLfxsg/yfEFyyY9aUfNvUpOpI6w7JDYNUdMx50mxS/aPEFFDKIk58Ql1xhe0+STMj6xZoxSP05Ow90caycRnWCWxcO/w6w90apaCKG3rqjzD6kShN0mWOs5emCc+OU9iaoJT/1GrqsKxrsSutNs3MIrGHieWYfWOSOJ4la47BlvjaHMdqTYjWGAYTpCqZm+tvmijapfYhkkQJhTnSdEr8HyGIDuCLR5+acPZBeBib28mi64AxfJUr3MgXTtU4+rkW/fMu+KLZqkHbxUhHsIRb8mU3xo1scROPdg/y7PIM4eo4w9GkjNhlZvcIo/m/GU5L+cqFtCy8ELfQ0zybGJaPGVXJemXJzifqNaEb0ApaNILnxWsXhzvZXDvImae2Qbt2orLW3ZLTtSmV+7TcIeKyZKjk2zYKdKiDMwSGT9/dZnTIZsw1xbePBmMt1Fh9KuXy5bK42k3KPF3KbBUDmu6meNStQ5CXhuzCBmtcfM6SWruI3UnAIbR7YLTpe10yXI2pAONYWreDaIYzVMcP4TAlfhJaur7HHqNrTLHArMo0H1m8yOefOEHjpE4G2w3QpqnUKuikXJXdFaSXDbLOCQ6wxdAqPPBwkV/4wi5+9HM38E8/cT3f+r46/5/3TvJDHy7zvo8ZPPux52F1Q/xHkk2fm3eFHBprUTV6MsMiYWmGbfaxzEHOXixx4dQF6V1yTEK8igmVDdqcYwgbw5SMgwZJo0Mtu5FCupcZedBux2Bit+SbaR6ahK2ADz2fcLQxJ6wZXCxcX7LvDgMlwrROn+vocJiMGwgT2Rp76TIjmxzFZJKEeSJD9qk5+hziVPMITzzn4bX6FHWTQiQ+tPlYSEyuUND4GTxnmipDDPcd7GYA601Ya1PeiJnYKjLCLBa30TfvhvL14IwSmFquOJmdmeDKVsrPf7zBj3x+gu/5zM18z0P386NfuJef/NR+fvZPLX77t45B7EF3C/ridu8E+8YDyqwwbs+BNh14EUExxjCnMdgPxhwBw3SyCKIW6KpcAiBP7BF1bG4A7lH/XaRcT8QooVGS7YySmSNgjwo2pDEz2LHkz5Zu8zaJqbHu7Gab29jkBvrGXvpM01Lp+vOUuZ3N5aKu+tfEr9BJ9JdkEvZYUOxYxaARD6v3EH1rhlC+kH/KKyVAuwLNYcrhbqpIN8ksuFMYSjAGPaxwgZHsCsVGj2dOerz3kwV++OOj/OtPHead7xviu//gED/4R/O8/xNTPPUhnYovLFE0WjDkwy6XyV1lSriYoQXhGGSyk7QmjjJ8u43vtrW+FFNrLCT78JJD4n2ClmQTcIDLy3v59OdmeeKxcXLfRYcXNiKclocV14U7RsJeQmNe8hPv8QQOotPbrbkmsHuTeO4ddPt7sDhMyJjqMivNZRb1u4+h33NE7CEM9uBkByAVLX8cmONFy5+xbIEipmliGIZ4ARMKRPmpUUE0iiVUCS0OCwKWiYO8LhAFnhZQIZLx5kKNB/3lL8FfoviRHKLPEH5cg0xGK2+2ZFgDsVDCClwp1lZiCkmiTd0urhBESupJmzQVisSnszKJrrzM/KWc8KFCFhaJKRNhkyFDjHvY/TWs7hJGd103Qj3J1CWQzFsa2csSXZc4msemKIxSmom4pU1xKkNs0Q9bqqusM8rR9jTHLojXbRe9K4BVn/PrESttNRNPrBfoZzb5D9TF/YLyiQMNOUrTwe24eNKto1lMqmSG1q3nrvoShgj7RdC65UVYaA5tFjKzrxX4eBpv+jWtaIo43/DoqZNYtJjnRFjnqecNzp8S+maMhISMQ9eOEQY1Mm1O0JiUOZ5gHx9brLCkPIGvQOUHzFYNZss9zbxGOU5w4gKJOPAz0cMkzcRXfwKrU5f8OjphKVF0+uCHpHQ11tDA/TTCvRw9a7F6LoDNruCboORbLG6jqwDoK4joehpTcgoqMLBjbcbaKwybBhWnDH0bmh7h5Qrr58qshmVCUxsPe5RQvHSJJF8Fovy9cFdzNNal2x7F2MIV3/jiNdK6xL8WjhimTY/+QF5yN8r0I9GnRhCZzE2XmdIVZJ8Fsv4qRJo/GdFcU8KbVtnP6SUk2yvQaMNaB3MjpBOnGuOKWpkhnWxudx121auc6c3yWW7nU8n9fCx7GSd5Dcesu/k81/NUuI+zVzzoVqCZEC6IZjVluhxQyra0jg5x5NJnkhZ7ubxU4eQzy2TbCcpAFIxUSX8Tn0tUMRhx65BJ1gqgiTVFgKP+FabtTSbnSsRpB3TCWtk2eeC0wwndoCRadyIKVmRJPxkSOJmu4AOzSieVrVAnkd1CRfRsCqZJ0czIf/dDOV3oEDPNMke4qJOZvam+Tc1zaYtnz29zbMNgjQkSptjqxoCrRGFomj70uldLP8KJHCyqBAzTjZUgFfjphZLBFUpcYrRucWp5m89FFT7JIX4/O8zvxzfxidatPNS9nWM9yXZtisZqA9foS54bmqrP3ESDAqexwxhiyTlNCC2TXlalr/WRFulpNU2aEKxC/pllp6F6kyQO8OIR9U+A7D0K66R4+LqZisVrqriSHxwS2Q+UFHdye+qS5jQk+2ZSxmeWTjKl5C8a1LQ+m07LEk/XEbFLN1gF2PKg2yELu3zmC8fkM23hKRZ4Y6SMsxVnBEkfz5Fst3taW173KQYWVf22/DIkw4RRGZdRKtgcMgL2jlism+N8jlk+wSE+Gd3GSd7M48areJBX8JnwMBdXx4gXY5Jen3DleShcwBlfY8jZpkybQlTEzEZJkwIdYvpmQGSFyNDEm0PIEH3jaiILYgeYkq3u4+jGHh56pkR3qSNZSp7tbWzdxhBk9HEkhxqJaGLIPwMbg4rsTs94RG3wzEki9RkUNU+HPcMRh2d63DlqMl8KsETFJ6YX24RdF3oWBI7md4n6aqdlotjFpEYcFtRfVgjM6wLRX1X+lA2jleRfqWXaGGayKxNSDDPBccSgnh3bVHcKWoKZd6llKGA4jq2+VONyeKRnAzMPjsJ5qeInppTBKNu2nKgkI83XqwCSas0lmWpZ6ikSyJBbVPTusNpdoOwvMeSvM9ppUpcJFClqVAEvl18Wgi0iqYlNFYsyBRlTLfUZzy5jJacwo7PY0TpFBXPHqBLJoCjaRJ5FInN1aAijReCFtB1fNPqkXo+oWmCVUY6yl4eXikTLm9Dq0LrUZ2G7SsCkdCMnNoua28QQV55K7rh0ZLGdLiW/r112QEmG6QiWJQZoZGylahl6SlQMKlHAqCjW2JKhX8LiMjW1dTNLWXIxkH0YGTgZodprDPPU5iQPn05oXjoHyRXwtvTOekvQcfI1ulEPR1f5z1jzfGDZ5tnnluDsClxaoOJvcbCwxXU0mSNj2PSIGWE7VKBFG4hkDqO/B68jPbUVCFvL0OpR6ZoUzREiapLdEH12c4qDPHm5ACuLYK5CaYOJ8Tb7HPHUPw+ZbNeuYyejlMIarhxhut9h3tFclV3AMCwZPPdcysW1Mm3qGFZVS3UwNIuZy0wBge2yeCiSy3YmbLNLHI+RiBOLaloSHcFsVzIyiOUnYalI13HALRBYBj4esd1lpnaeG2Yu6XZA/DnbWF4BlyHRGda6RqTL+1nq7GJhsQ+9DBo+hXaAL24Cs04TiyRLGKs3Cd0VnogsHkUbG2MfZ5jgBCs8Ga/zGBUeZ5ajW9NsNOcImMGwtVa3zNzoEPPqGadJWQHQ0fywl+1knO3LJSV+D1ZT7NTkurkKe4pFykCvG0JtFF2v0Bse1uojhjjN7uoVarUQPwzQollaMJVop7nCfnzLJsWXHFBJ9FdLdQNykRkJRSfFzbRWTM0RUUyWqFoLAi/hsIph9rCNGpuitdKdoXdU9rBdgfUaJy56nGqNs848/eIw61mPHhndJCXKfdMQXatPz4nQno2uZu/QlvzaECTQb3OzcYaXFVeYHYMt6e1ZPI46U5ylqlLnAlNcYj8L3MOif0B28jwYHd0W9ejT4NDBLvPWkvhtYtVExJCk7Jp0XSExZA8eZKWIoCS+zQ3N2YCO6vAyhWyNGgGWxEMWo5EqBQyKmLmulDSQ7ZKKjuFIFpZgJZy0oHEehvRjUSFV2xEHnmQ4iaXffY0bw+AIS1dmWTnjSJ+rWuAGCwsum9EuHOawvQq2WSTUSuKwo6QrHluSUrcjHhepJduMklCQ+5NUifwRutQJKDBdXKNeXuSMEfIwFZ5lipNKvEs0OKqN9MPM8lGVp8KDPL1Ulp1PY7shYf15vH3n2DNyhRkWqaYRLiVSs0yPIrFhoP0Q4pgUg4blEJVscNyrBY/Q2sUKh3nyYoFnzlxBRgvpAuV4CdcMyVDTE7/oyEQAABAASURBVAVLD17+Vyx6Brkluljq7OLpdsfTU5kuQ1zmlYc3+duvDfn7b4X7rltlzFgQN00KomaomLJRxwhB8njR8p9paH4wTfNqQXXek2oXmXdCLIAWn9cC5rC8pAoYX4IbEqzGfRGu9ksUPzZMLc8jtSzINywK9qlsJaEvMwlw8XGkMEvrM/wEQ+988WPMMMGNI5lCRkiJjuFhmDIwyUk2Bwog4QDbJpLyrbRPWZsAWlegqdKVMyV5qDEpUIeshhGbQvXx2MIz2vTNhI6uOW06clgFHDOjrbk2rH2c6tpsbC5B3OeZi10udIbpMUZKTZsGDxtLtEzIDS5c07hFSJfVt45tNLDpq+RgAwZ6TAZ1QoxWosAdUSAVlRRf6++lseAxmWax1M5XbYgfDVB/RpcJzmaH+fzFCs+fWoatdTB8bDumh0sbC1ObBNtyCIrjHA3qnLgE6ydbYBVRZmXPdIdd1qpWeB4r2sQRt6ZZAaqYsdal2goztK2HaAGSJlmS4RjD4qtCSCJeh7jEbTyyPsOFiwHkiddwGZ0qc9vEBrvNkziJAqhuU0zdZlTTgCme5qBxmplp0R420b0+J3Ti+8SCx2kOiOoMblZBJiBeIsrqcaMIcltIND7xsZQkivRxxEEqGWpRkNuDkQfaimhWiLWWQKd4DJs0igdSN80OQ5UVbt7f5PrRC0xEJyg3NnUdnVJS+HA1m09Il4DtQOtRsma9wEIwSZthMsvW3yEHSimHpgxc02cjLrPNPC1jUpxWxXOB4liFkbFbSAuHWNfrl5NHO2yvbxOE2+KtxcS0w5GxjrBWKIpyikWbCudVvnAi4uQFAyIX3JSZKZifSXFYUWmD70BYJNNpaEQz7+UcN801qHgxYVDgyqmQp57scbk9xRa7aEhmKTaJ6Yk3SyVRUQaT30mhZLZJQs6BJfomXb9HkgR49HHp4hDLXwusUedCy+HM4/KDtjZ6/pxu0ydoMoPPMIZlaGxfM3XJzDa9rIufdrSuFl1bmx9vU/NsYqjHTmQTfoOJZIuD8WVuHg50Cmuz2I5Zo0o8okWPjcLwOJG9iy67aLKflcYIF48LV2LI+bKyLUbGY45MpQyzTLG1AaEBqWw8cTEzEy2DahxjG0qWxopg8s1MtS1fcAMKhHiKQ6ZkYGBINplWHIMpOacGGCqxocrVbb0HjBFnNdUeCT1s2hjRKkVDdsQGJfXFKhuCbjPG+f4Qpy9K2F2HXjOlkUyxybRGVOj3YhyjIB6KeK5DXxttEvFmSMbpFWy3SY1ANCM8jbLEhxbAnqrJ7XMmc5WYrk6wTcY1apLIEX92GXt4lOLkDfjcxEJ3mmefbxFtyvb6yyTOhuwvkP1tMs8FhtmkGAYQohkcsqiHh4+4U9uXicSQaLmGjwKFHkwCc5QWsrxwhEdP+ixd7oH8pUCEnYgGNhI+yFcxDYhyAuaAjIPkqqckSfCINccGe+xN7pvb4u2Hmrxx7wZ3ji8zX1xjJJeSZeKYNiaIl5yOwYubPxNy3vOSkuZ8iTVd8WY6qSAppqk41QJBC89U8iEKnF+C5wOuLkSeAjn8JYqfGZn4D7SEnuqIXOGJZBDTwGJTZTtfHZFZpC9jaXfH6AajdORAubEGuBpZJHaKhFmB/JcR53/HyH/ZKmR0yAiNEK+rObbktJtb0N4QzW0FpogaIwy3x6lENiX6DAtjqBDhlmpyoAplutSiBnavI3PL8OujnPM7LK4dh2hLJy6DM/EE26IUiQYqHkVM8RbZPkl2DkydIgon8EvnSQorgrVxxKYjYxcQklynJiEJKRnRoLbwqeLXbqBTPIBBRZC+ZBKqVuDIUsyBYwjXmmLBvIvHmvt5+GTI8ukN0HvVomWzKcxQuBYeaZBpOoeuM8qZ7SkePJ7Q0PtVzE3GD3Q4dGODUY5T4nmqbFNKQ8CirERoSzZptqn2BTBV7HU2jT5xXBHlGhkN/Q44Y9zAp7YO8tETJc5drMqv91Cf3ss9e7e5qfIc9XBZcusT6rfDAkf4OK/c/wQTN2wSeic51XyUP9m6wO9G4zzrvpyEOcqRqzoVJzFjtlaTNgniBpmloOIErJVDujptd2nRJqAjl0JrJw/k6SwEU6RxnSw1sQKDUhxSJlKwaZNYa+zfG/DG2Uvcax9jklUcfHISDiElyWNPpUFh1uUKBX5vYYKP9m7RqDnM1MdFF5zxU4zG4n+1QZzfWjBMObWpGujXebY3nifqdmj1+wSy043ntzHblzA4TRydpjrb5vq5BfbbZ6iyQazfywV4FpuP9Ar86ZmE87nddi5Qrm9yYG/IEFeYpwuRQaHt6sbqModY5JbyBW7b29I6AxqrRZ57Gh55MpLPzBE5M2yJ41jYYaokNLiadCFXc2aCtNg3SyQaYxiOWgUCd46sshePWt5LFqdEqUVOZ0X8Lev6ls2q3vd7XFopY6CbKo0s9JuMsc2IJFVwVpX0mko2TdrROv3sCoZ3Go9zFFmnmmwwmS1xgDUOpFvcMFJlayNh26/SFy0MGyIxmUGgQ0AgTJ8Cm9pgZatK9hcdipGP4y+D3+WW0SFuocNwLB/NX0n0bCopDJExFVrMhylDvhJaehlfm0zfuYSvDVDbs0kNX6PapNJBZmpCukS0SYwA6HM1vqTYqQdpTWOnaDEKhqvnJlUWGXJPMVE5y5ieAy4TyWYbwl2lSK7hE+slOr1pTp1PON60uECBrlmGWPMljlolPN3cxFaPzDwOhWPgXlT82MSmgcO2xkSU2NTzp5lIHmeXsUFpu0V0JRSswrhdwk07onmSuH2O7bVF6cZjS68lu9JZtnYOs3OZVK/GZr0St4+1uZkrHGCTObpMEDBGzJgbMy7/mnP6TKt/lD5Ou0u+sS+kW0CZflSkxRDLTPL4hTEeOVaCTYskdLCiIRCnVhqBbh1I8jVChCVKFgkFwT2Cvi/+Whq5wk16t3+Ls4TdeoZS7yg3OYscLDWos0matDGUFw2K4s4WrgVpxpfyo7pI9JcBGgcm+ZxfgqeCvQAXLId/tfjiGJWc9qCQipopI3F9bC8AelhuXnexJUDb89WXw3uC9/XcxXLyvg622+cqPJAtvYTxtX6U+LBCra9D2dqizBVGjLOMcI46K5SzJiU/otiOcRUYK9Eqw8YJJjjGOBewFQwqdkP4DTynqXqJknmeGc6wi0UmzAbK7aDda65cTJ8RZ4nd7gX2c1LlqMY9pfFPqX6eudEVxsdNJodddtMQfIXJaIES62QGLG/2uHxug+5Cn+1wGJ8hPBIqLDMlnnapjBfPU3KvKAAsaN5NyHzhdila6xp9Qbwf1/pOocgu/fUpiP8yC0xynlmeYw9PMmudZPeQyZwywz5ngV2cYNS6QIFlbMvHMFMgwdB1VlAc4RIjPLZR4PFF9evdm2kIRqpDuEehWCJJIoiaYMCZsM4nLjv83oMNjp3N8EYmuO+2CSXXBW43H+AwH2I++3328gAHeIRpTlCNFDDDiDQqEyTTrGWzNI06qVYeErFNyHpW50Rvgs+dG+Xh00N0+vPsqk7yqrGA1zjHuIcHuI0/5QY+yvU8yGsKl3jjQZuZuSoLjYRPn/F48GKd49s2HaOAjSHqi0zxaeb5DJPuZUpGAyNo6ySk9ShAVIyYCXtDY64wzhIjZi7vDoSyqfx6VKWKQYkew2xTY40qDUpWSHutC5Uh3rIH3r1nhVe6z3GYT2m9H2aIP+BmjnL/foN9+/dpbRN8bqHIqU5OrcNIdoLXssFbD/jcusti3msxz0V2qwxziVK2wmStSlWbjQmuMMZJ9rDKeLDESNTA7khi3TbVUsaNw1vcWD7LLo4zxFnM4VxPCU0O8eSFER56KuP86VCJosZrbx7iztrz3MxHeA2P8kae5FY93249yXVTy3gTDq1GlYsLM3oPvY/cU3DncStFMgLsQiTb6YFursDSM7hGF1hn2FpimNMcyZ7gOp5lz2TI7FjKQXudfG11lnGdFgmRKDm07TJZy+DRE9uc1abZM0xGaTIWn2SWE8xxReveVMKNsTSF146o9FqMhAvMcE7lOLuSZzXXMa7nAtdXNrh9d4HhQsLuYY+9bDISX4HeJQiWKRkthtU3w3kmOCeb7NFfWIe2D3qtRavFYd14vGZ+lZt4kimWmYubTLMkfs5xiJMql5gMu6IXU2y0KTZDih2Pej9mMjvOFA8zwjHqXKTKNmWjQ9GRvGhr7XndUJzuQCEAMnLZ7eIUh3iCvdZxZoYvMT3dYs9kk1me4gbnHEPuuvww5goup3smjfWAE0+cZamXotmZrEPJucIEj1JXqUabFLSJSfwmysgqPR1AGlR4nlHBJ3iaGR7nfs7qFLvF3XtgT7nNNBfYjeaPF/HiCxRrLvXRSElQ/Nlb7BLssF4hurI9ml3clQ4jqcPBoQJHyn1u4QI38wQ38BB7eY6Z0YSxCZs9w22u4zKHJZcDsvtxlqmnbaqmSYx0YPXZdiucTCd48soQl7aKNAMXyy7iklAWnExrsXogW0vNkFj+l6qYRkpiNTHYwmGDuXGDkXzc6gXobTBdipkcSgRfo8ui8Dq4JbDdFAgxXqz86USa38bzPFzXxTYcTNJjZNkluu0nBVyj13tU9QJh9DT94LSec/hFwR/T87Lgj4CxSBg+dQ1+9CWLH/pnIZXSdFph7RRwkZb/AHUeZ5f1CNdXn+UthxNetTfBaVzC8ddwonNUWg/w+pnP856xT/NN5oPc3/807c7vAyfpdz6CxYPM93+Nd6n+u+UFXllrYZeK4NRgaAySbV4+vc3X7zrO6/hdXuX9EqN8L4esX+f+fY+wZ/xRZmZb3HWozDvnbd44usV1PMEIT7O6+SzFdJh0ezdnFGQvLLQIaADPMMuneLn3fu4ffS/37H6Um2YXMONtCMvQGqEUDXHzlMcrx9a5w/oT5nif1v8Fsug8jfgjzPAoHj/FOysf5038Et88/hGOjF/g1VNX+ObrnuWVQx9nNPsTMh7Cj46T0AWWCaIVCC7i0+QTocMndWI6c2YFw04IOUcSX2DTv0Qct8A/Kn42OI7JExzkvScneOBze7j4bFlBOOXbblvkf7vto3zHxM/zv438Av+k9it8x/CH+PZdKxyZtmHJ48rZPfzBR8t89uQ0j0QtFrRB2hYvGbH42SJimEc7k/zJU/D0JzXv0+c5GLb5Z3s6/Kepz/HD/Cz/jB/nuyof4h+9bJZ5exSO9jn38BB/8un7ePjCyxnBYjo4QcAxnOTjvKv8i3zH1B9w3ejz2vxs4eqUzXIbNlLePLOb90ymvIGL3MoTOi1/VOVpJnurkJxi2mzT6H+eGTZp8mFKPMMan8FOegz5h+ET69RWL/L2667w9+76ON82/dO8tfiv+cbKL/LdR67wiilfiaPGx//kDEcX12lwhTKf5JbyZ3m3Eserx1ZB731vmF3jTRNf4FbexyQP4nGS9dYFSuk2Vf8DvIIHeJXmvbX2DHZzE88fptSow3olSelbAAAQAElEQVTMoSq8YVeDVw4/ywx/TG/5d8DdokGVM+15Pn50nMcfGKV5OmF483n++asu8493/x7fP/p+vsv6Gb678rt8863PcOddNbbX+3zyCxm//wmP/3IpYJt7WJb8e9uXgBN0g6fJ+g+BsQCsYkuHYePjzJoniFs/w9vrn+bd/CzfPfQhbrhjkVrtUb5p92neWj7GAfeY4s7D9DjOunA/55/hI2dOs2p4tInZzJ7G4fNawye4yzrKm8cz7hhyKG0aDIdzjGq9wwshbxkf4xvGbd5hXOIWPs5hlTsKx3nD7YbcdIEDo9vcUl3kncYJ7t7+GJXoISz/EbLw05T4U27it3ht8VPsHT5JwdiAhmyvV0InIXAucvPER3n3nse5nsepxJ+kzAc5xCd4DZ/knYVL3DM+Khy9KliZgovjcGmMd1dn+Yd7t3hP/QFeZnycufRTFHiSSraE33wSWCbofA6ss/TDz9JPn1HfSdz+57gj+y+8ld+UDV3i3ltSPMWcA1O+9HKJb7U/w3j4fnz/YTYxebK1yfnnHmePYeMTqccn3P4TpqPf5M7KL/ANM49wS2mFUs+QnQxDdxZ0Y3XrwXnu23eRlxc+zhHeK7l9gG8ePcMbRi9gjS5TqpzidUNP8Vpy+X+SKS7hd87TCs5R4xMcif+Ib7Yf44j/SegnKpOKqQ5oUzvmjHPD7hFuEu7d/BLv4rd4S/0L3HJzCbRRvfk6n1dOnOPNonMD72eE05j9Nfz0JAkXwTjPdrjEItM8Lh1/8PENVuMKzXALly22es+CbkRoHYfsJHH6PH5ygTA5ScplsXOKbU6xwUWOLxznxJUVzTsOukU6qedjF59jnfMEWlOim5du7xhxpHl5nhcrf/r9fP51vuI79DJuSQHfrGK6qqnhlitA3i9h5nXetqqYXkX9OTwfV8EtXYO/RPHzU6NljVIvjzNSnWLMmWWeXcwUdzE5Ps3Q+F6WOnWevljjsc+7fOFPUh7+eMYTR4ucbo8SF6Y4PL2Hmydn2WfMMFwZxiyMaWc/zY3F3RyaPYCt/isbM3z8uSne96kqv/1Jjz95osyjVyqsdIrMjs+wf/cE19X2MbXvOtLh3VyOp3lyeZwHT3sYxf3U65NMDk0ywSwFay+t0vWcCl7O09u3scYhDPYwxV52F2aYHx1iuFSnFY1yemWUD32owUf+JOQDDxT41NFRLjemsIt7mJvcy+G5fZQKUwyPTzDCNNMTM4P1j06MMzw5DvUZHn1gmYeORqx3A6rDNtO7RpgoD5PbB5GpeoyiW5PxF6A0T8+9X7nxZp7e2EPDOECJChXPAGMIrzgCDFMujRNzWA70cs7xGj61cITf+mSRDz3YY22tzYGZIm+8e55veOVB3nzrLm7bM4tjT7C5MMyjT0zxocf28KHj+/jk5VHRGCOouuCKX9GFCpY7QpNbWOY+fudMlz96JODc0TL91gT7Z2q8+a5R3n3/LK9/1R1shft4+sw87/uMyweP1TkR3EnCq0VlNwVsapQZGa4xVi9iGCXOro3xmedG+OznKzzwmQJPfqzNo0f7bHRTKsNFZodqTFHQujPR6QKWeLfwRMe2LYapUtHGrsRuevZ1PPh0nQ8/Uef9n4fPHgtIk4yXHRnj6+6Z5m137WZibIpzqx5/+ig8tjCFz43i6QZGjXnqI7MkzhzPXS5x8kmHpy4PYw3PcvDIPqYmxogNg1TzZrLtYW9Wa9hPXD3MycYcn3uixh9+OOL9D3R48HNtnn7W4cL6KJkzwkh1lFp5BFf6qnIAh/tY4408uHmE3/h0wh9/oUGzbXD9nnFunze5/3qPW64rKz7Y2gxZvO9Jjween+JY+yDb3EmXvcCQNngeaP3lcgWTEkNemao9z/zwPOPsYs/UHDOqxybHmKvXqVZHeOaBMzz/fJ+1pk2tNMKMxkzURoVvsCVqZ0X7Mfsgx93r6Zt3MeHcwgGt8cjoPg5cd4hONsqptXE+JRl/8MMOf/gnBg8+XOLE5Qm2/RnGx/dzZOZ6bpy4mdr4bk5vlTh+2uSx1XHWkj1cN5vDZtjvTjLtjknuY4yJ27k9I0zt383zfoHPL1Z59JECD3zc5LOfs/jsKU/xwSZwC0yVd8kv9zFd38P4zCxj42NQnOa4ZLn07B5OftLkwqctzj8yypPnxmj3MvlHwuh4ibHaEGXqVKjhUsIs2iDbKpQ8sIqYhbKakxyY2s9tk4fYO7aHVjLM0+dtnr04KpntpmhMMe7UJdVxRpgmKM5zJd3HE439PLI2jcHt1KyDzNX2c3B2Lwfmphkuz7C1fZCLZw/zwY95fOSBMp9/fEL2N0tgjTM7O8v1+w5xw/zN0tE8JxZsvvBYzCPna2TV6xRXbhe9eXL7w7HJ6kOMWbNMTuzDqO/nfHeep5+a5sGPVPjkh+Azn0r58AnJvT9KOjbK2MiobsxGKU/N8oETHT5wweSRDVhOXZxiWdIYxmKSxBySXDxKrgPlgsoYPfMQ69zBOf92Tqzvkv6HKFKVzkbxrDpm0YNCSaUqU1QteVLMcYsY5hB90V1K5gbx6/il3Zxc2M/zzetYt/YRMYcpG6CUy124paL0UcbN22ZVMPWLO7dcudavMQiet/8K8qdXyukXcR0Vq4CJpyImiWak2DmsdEaM7MGI5lTvgmhWtZ4H8N2C65m9XwHPx81giM5LDd8Mp0mSIlG3QNgu4kcjbLKbi74udjZu5Qtrr+C9C2/kv576W/zMyX/MTyz+K35s+fv4sYs/wE+tfh+/vvUP+Y3FIzyyuouNbB+tzgxpfy9LcoYv+Dfw6+eO8Hudd/EbS9/Gb5z+Tn7jwnfzq6e+i194/jv4ycvfzi8sfSO/s/5K/uT0/Xyy9U7++NLX8WsnvomfOvqNfO/n3soPnr6PXzt1Ax+6vIuH/FmedWfplGc5Zh7kt/tv4Be37+NPmeZJRjjDPCf7R3hu9bU8fOWb+f1z38bPPfYN/OHid/Hb57+VXz7zDn717Bt5/4XX8rErb+BzS2/nmYWX0evX2b4Ss8UsT6/N8ziv4jcv38PPr76N7z//Hr5v+x/w/yyLxtqb+HTjds74R+imByhK3zUrt4ddWJFswB/FVmAIvVfyVPN2/vj03Ty39UpyJyj4LnUFVi+akj1dR8B19I1DbBhHWOG14v8N/Gn/bfyeZP3+k3fxh8dv4v3PHuZ3HtvHY2uv47PLb+APLr6FX7n4Jn7p4pt57+ab+ET4cp5TIO/h0M8S7HQMLxpW0jDxnYxNJnnavp73cTc/3XstP3LhXfzoiTfzsws38fPLc/z02WF+7OkJ1W/iJ85+HT/VeTcfEi+b7CFV4rhSnuIUw5LLsA4QN/FI/3/lQ1vfw+9f/Mf8+tG/y385+vf4+ct/ix9bfSX/cflGfrs5z0d1innUHeGkEuKiAt9GeRIYZcUeIWAfy8k4MTfTzG6lwxt5evtePu2/kQ/y7fzX7J/z01f+Ee899m4+c/y1PPP8rXzumYOyifv41TP38hvn7+YJ3ozPm+hKRxezN/Fw46387LmX8aMX38G/WfjHfP/CP+AXzr6ZP1q4mafau1gy58Daz5p7I0+br+Jj/W/mN9v/kp9r/zt+RnP99OX38B+uHOHHzx7hJy69m99Y/U4ean0bC8E7CLovI2rO0cRk1axxjNv4sOb9L63X85/OvolfPfEu8fZ2/nTpBj61cZBPrt/J75+/h/969LX8pmzs4egeLnI96wyxXUpwjJQCDoaxhzQ6KKrXYfV3044NNjYymsxwdGmGU9zPexfv5DeabxBvb+cH1r+TH1/8Ln594918YuOVnGndRE+bsBLTJM4BPsJBfnbxEL9y5ToeS4/wtGLVo+06n94c5o8vT/OHG/fwa0tv5OcvvEdr/iZ+9so38LPn38UvrL2dX+u8nl9fO8IHl47w0bUb+L0r1/Mfjt3Cv3nyZfw72crPLL6N39Vm87PL85wMd7MQ7uVstpsn2ceHr9zAL5++lZ9afjX/fuEt/ITo/+Ty3+bfi9f/sPQP+KWlv8/7NccHulOSe5WP+rv4w639vG/9Zn5t+7X88JV38l3H7+PfbNzPv1i7m+/Zeis/vv0OfrfzKh6M79Va7uRocgPLHGFbfha542AO4TJLUbTc5DDFziHoVzimjfsHtm7nlzdez8+feTX/6aG7+Y3H7uePLr6VP2p/PR/vvoVLvIIud5BEd3AleT3v7X8Xv8i38lFGeCKBZ1rzPLl0j5LyO3Xj8Y3818vv5keeeQ2/vvQN/Ofjb+M/Hn0H/+XEO/ijM6/lgfOv4FPn7+WDl+/mVy/ex0+cfxv/+ux38W8v/gP+05Wv431Lr+Ah/yAX7F1QULH3cc66h08G7+RX2v8nP8cP8lML/yc/s/xP+KmNf8h/PPcN/PTFO/kvqzdK73fzW1v38YsL9/ATp27n/zn/cv7D5fv5+ZVX8LvdN/MJ65t5rPwejpfvYE2bkx6TmNEExDOQ7cG3j7DIbTzdejWfO3MzFzszBExT4iCFZLfGjoE5pTIHOZ7wiadBek2MI6xyF8/27uePzr+aX3rmVfzXp1/Jhy6/kaPBa1njHlLjMLAblCuNaFLPs6Izg8Gc8uOM2nu+Ij/m88wIvltwPbP3K+C7vnr8WGuhgGmaGIahucGUxIn0roG0TBS76qgSh56ApWu19yV45F6DF/58+EsNP7K0DpMMA0yHiCJtaqwyxIVojGOdWR6RIXyBO3ic1/AU71D9bj6bvIWPN1/Jp3o3c0rwbXZTMvZTNaapFfZSqu6nww2cVvkk+/lUeovo3MNRXsfzvJ4n4lfzYP+VPJjdyXnuYJEb2eJlLGUv40L6Ki7yVs46b2CNt/MEo5yKqywmNRJvFIpj4M1zjls5wWEyhmGogu8NscAQ55JpznAzz/IaHuF1fJZ7eCh7GQ+Fd/JIfCNPcoCj7NOYQywzj6vnok4ftcIN9N3r6Fv3csa6leOF1/AF4zV8lrfzOV7Ho75wt6c4uTHEui8boYxDATAg9iC1iYOy+JmmxV4e4ggPb+6nSV2nzlyyYMaAdsmxbC1giE5WISZkUc8XuZ3nuJtPrh3k/eemeO+VSf5waZZfOWnx3pU6f5jt4SPcwCPczmmVTSWptLIXKBFKj1ZcAtUZGWEaoMxO2x6iy608Zt3Fx4Xz/vRGfmdtP7+3vJc/WtnLB5fm+c31ET4eXc8J+/Vsuq+ib0/RiU35QoHMrJPgsRgO6URzPZ8J7uUz3MvnuZ/HeSXP8lrx83Ie1RxPalPzdKfGsWaJJckhNYrgSC4UCDGgOKJE7tA2JlmJp1jmMJ9vjfJ7gcmn2c8x3iSar+LjnQP86co0H1mb4xPbu3j/ZZfHu7u5xC1sa55NZligxBajmmuMx9jHE9zPk/a7eUg0HkwO8mh7mA1/jIK7BzSOeIhtbbgeCub4U27mo7ych6N7eca4lyeNO3nIuJ2Pcxef5Cae7M8rcU0RM4ablQGfRtZnCNAbGgAAEABJREFUkWEuF2/lcvnN4vMNfHD1Jn5ON1f/ebWkwOzxnxdG+O2VfXyidzfP80pWuZ0GCnZkBHTACEniGKjTj6qiXyHMbEYYo6a/h7UZDAozUL+dFetGTlv38yiv5vO8mwd5q8rtPJRNc6pRoNH3SCiTGVOS8X00q3foFHgrlG+H6h4iZ4YGu1hIDojGPh7q38zj4X08w+t4lteo714e4HY+xWGOczMnOcAp9nGGG7nA6znHezjmvIejzhu1lhtY5TqwrpMK5ygOzZHYh1gs3s1zxl08wV4+qwPAY9EreYo38bj5er4Q3cfn27fzSGMPPvuhMk9Wm2fVnuacsVvlTs31Lo7yTTzAa/kUr+bj3Kfn23lMifCZ1iynWxOsdIcIGKch38+ok4ZFLIZJFQ8MRsjiCia7yRjjhDXD0+6tnOXNXOadrPA2VnkjH2WSzwZDLGuMzxDE40RcxxPZrZyyb4GCktOw+quTtBRXVrObucIrOM9bOMM7eZj7+AIv43PZnTzGzZziEBezg5rjCOe5kUfYzzMa87z3Hh7nLXyc6/lkOq74OYGd007q0HYhHOGx5iR/GF7Pn/BKPhu/XHivEs7LeYxbebK7l6e6u3gyOsAzovs8d3CCezmq8kzvLh7vXM/D/h4e7s1wLBwlz1cYRcAjyQoQ6TmpkBp1Gsxwln0805vmDCW2UT8jxJSJIwcSD2KNz/Metp7zvjIwRsAsl9jLY73D2uRdJzuf5wv+AS6qL2BG845ovHBjW/K3kAF+KT9+rfNfJN4x+Irv0BMMM8Fxc2CK45hkRGIUTDNVnWEYyaAficSRbjItWwBMK1GVvmTxMzcQ/02CyjZRzSeqRKSFgMhLZIMWG7ZDR4awYZZY1ch1rX+FkA1JKHAqZOYwLT0v02YzW6GRHafVP8V255J6YtYNV6OnWKLOZQyViBUi1jyXdnEG390tWjGbNDQupBP5bPf7bBOz2A/YwMelgKe/iwUJ3soNz4ZUhmQ4wknQNh3qbdUZKQzm3RZszZli2Z3nEmOsMUWjOEunMEFD1LbJaGGIE5uQDn7YoptEdMIeUZIQBBG9oEBLGztf4zeLVbrCT5w9JN4csTkmXIt21AVRctxcjqb4yiipx2SSZW7gOWbEj+REgCjg0ISygR4wbENVjrcG3qa4gEWGOcM+TnIH53k1i7XX8yR7OMq8+vZzgV2sMUQPOXCSIaaBcaxsBM8okZFiDJKo5OKGUIhBV2xxdUh4E1xhD6eNuzltvZZl841sFe9lHY/1YqqkUKZrFAhi4YYpaLNhVSZBPPl2iQ3pe4VRlplliXFW8AZlUX3bxl7NfBCHI7jmEeHMQ1wQf5KPLR7oQclEDkNULNEo1tjwZjknGufY4ozVIyi7pEaNNdE7zX6e5RWc4OVcYQirNIrhliSjPsus0TS2QeZge6nmnGDLKnBJOtgsQ780QsGZZZQJpnyHapIyLH0i/041x5rriAasWT7NJCBxZ2iWdrNuDouyzboVENFnGIt5yXKSmHKhA4YPlg3FGZLKIS4oqT3FYR40buNB5z4e4nU8Y97PYukwjfIcW0ZN/EqOBGB3cV1D+skwNX9mKr7YIZHTpssSTXHUQjLoS2dBLLn5rCcu5ymxwRiXxeOKM0fTnCTzKpgUxWOJILRRNCVd3cbYamD2enjtECuKAJduUCFgPw3mRafOJkW2VNbMOmvGjJ730MZh2zC5jMECHovUuaiyJB9aV9xbweGKmRIkW/hba/Qai4Rxi6Wkzro5qmnqBCWHrWyIdVQSQ88pPauM5Q4jBnHCALPfhs4qi9klzmRrXCTTnKM0uJ7twk00hmZplUdoW2P4SojYsr18g0ONlIpkOAZJDdOuE4unTOvLjAhbsyZcIUjXRCvkIlXOUOd5recoPbY1eqncJnVDHCekRCaI5GalUJCcwnXRXQHO049OKxFfFv42Zwm5QIEVJsg3keuFCpuuIR3EdKyYtmNrjVWNGqdZKLJdiMW/RYdRAqawGWG4bVPuBAxt+1iKoZQtAr2263sWV2ixzLpod+gYEabhYVGjS52WM0rXHSX15jDZg5NpU2TNElGm5/TB2gbpwMwC9EBqZ4oBKSh2GXZC7FhsURH9GosUaVIjNIukmgHTFL6FnVkYWSZ80TNl2yRgWSouvlVhRXq4aExznjHWEC9mFQlQcFNFaJKllfNCzH87fyZCFZ7G/qXmTzMTI2hJ5tUiaWkWgzzDm/lCNaFpqp3XAkKOoLauNPN+8v4cnrcNY0AMjJcsfjZYX4806BL4XbJAyk1jLSlfm0OKBypd06Qn5w6l9MxIyVwZj2mDUxS8RKfkYlXkdFSol4dxbLW90jV4GQoFooKjtguuJxw9JwWypEhADV+G6hSGcMs1nFIN26sTWg4RHh0sutJF25cuOuKtJSOWk0SZAqJG4CtQtLrQV7/W0xf1TdXt1BReQRxPELsTZOUJ8VGnL75bwtumT0tFTOmPh+GIJzvnWbUj4y0pGNVGRE3OYykgxJZ2tyXCpExiVdTvkWoohOSf2pDbQwppmGAJv1+epWHUNVNZxRRHlmpxZ4vXtIlhob5Qc5sST0hgZVrrEL5ziI53E6vs4Uynrr7dbOlks+aMsmqUaGBrRk1sFCBPmpSxFfxxHPWnGKb6ExsxoQkks1w+SUTkFiSPMW285lgLZ1lLJ1n1NZacVo/UDyAygKJmqGAljuwhVruPb/qElg2FKrE3gu8O0TU8Ohhag0XTKdCjTCD9J2ENJ5Xs1MawIe5JNw0ItXZLc+mKedDvau783d3QOAyL91Q8ZiZds8Z6YYpTzjwnmcJnQomvqk1XIl4UgD3xWHdxq0UF8VjwPr1EMu210U6MzLRoGQ597AFvZRwKPVN8ZIhdcFU7qNZfZlU4RUhVF6X7gk1SCOkZXXpaTS9KaGMR5op2Nb8Zah0G6DQUFYbIPAXaTPyXDpGN3AblfaJVh1DzaQqxoL/FcyrZmg6RGDAsC5IUxGdiiqbmyaS5yBNfRQecvHaxyxXskpKYVoFt0rcdkbVEI5OORUOyNqhqdWVKmqjmWlQkG0czepTxmCaxZ+gwRZsxfFPrzOXvGISSQVN+GLhasyhQFZ3RGShOETJEX9iUbRgto6hPpoQt58QolaiKD48ChpPrWCWV3uXHvniJqYHjgi05WiUyqw4IJ/KYEE7FE73cN4oVAtGimMNNMAywJVs7IYtKOFFOVzqxPCAiRTaUy01iSyULn5gQk9DO6xWEAEPy7/ouMm+KLiM0qbBdLoNbVDFk/yZpEiIpilORJZ+zgLImWBUoamxJxasSUJbMDBq2oYGClcRnsUgsH2iLhy35Uy/yFQv64kP21+/Jf2SDavVck20s2mg+LHHhUo7ASy0Gere0TpGMpYNE8JhE6zDBLpNRo0+Vrk6ezTBkO+iTShdBWCUxctmq5HFVtmRGJmWRQlih1mJHsos4IPe3zOoTSJbrnkmXIRpaT8eMFGNCUCxHPuiKp6JwwYdEJYohSvWsIn2E0mO/4AHSp5PLULX60Txo028SCVv0NOJFy5+GJifRPuZqSSUtE2xUk2kdWpGScz4o01+WimASOolJpmADsYzCVL/gmWDa5ZDDhftSxDeTXGGTOMkkhWQEIxnS2kbBGMewJuS045ArNNGarQjH6WMVpHyzK1EEKlp4LjzZQjeTAzJGwZwiicokQQI68WoQSDiG5OQZLsWsiNe3dOCRMWhHGVFiU3N0JN9QQT9K+sQyxjxh+8LpUqXHKKElXqwRMOV0MraSJ2fJnZUpSv4kZV03lY0KBatOZJbA0dpyJyXUSUa8bvehk2DparyYj7Nr2J4cFf2Ss8U6HZlJjBk1qEY9Kl2fUntTwAsq5/GilupwkLDRKQTXJi7JBuS4vVDy0Bot09G+IiJSIkA+gJPDS+K/TNsYpi0KJKuSyyU99WRNCURr9Jtb5OvOcDGdCbCmBJc880SCRRRndBMfP+toNX2NMfG0zmKmNUj+dtSn52TCyTAlX0JNngwhD1bfKkPtZVzJFWzKVpmSOUKuY6+smhZ2bxtb63ckm5LlUbQt7CTTRm8TUMA0liHsqKipaVIFECsrgOmBE0ClTV+BYVAUNK0YLd+jajhCkJ7zTUW7hy05E/pKsLHmk8wM4QaqWw0Sv6kAEZFmNoHlkuTBtZYnNMktKmjdEZ5+l/KkEBmEoQ2q0frR7sizKtiGZKbNTCZKG4ZNYI/TYRQfySIFdILFl/0qKOW2MpLLQTJ3uwZWviGMxYvRAatHTytaxFG9i0a8C4wI0OZON0go0BZkH8VAtEgwmwZD26nEkOokGuiEHFAikC1q7QhPslRL+LY2saoyRK6iTVM+yqdryhYizZ1pvHTl+VtY3QZObwvY0BLzU6T4yvmTvJI0JsYlUXBP8PIZ8A2fVtLUets0hbVFmSVdi8KwJCR/sA2pK8AuNDBM6TXtMdhk0YV2h758r62NRzdv0xBsHfqy1WwBo99GQhGebMMwtTbN2pbu/AjiGviawypi2C5uQXoxTeE79AcbxipZZmN2UuzBFa90IbtJxC+G6LMg2mcgOaf51qhjqng4/RS6+fqXsLgCRgto0zc7Wo/4cRMSR11ILmLDbQ5jbw5hBHmndRVmCG4OQaCEGJSI0kzUO6IfUBI/breiAXXK22M4W7oRaI/pwmNYmnNFtU0rXhJc0pTvkZp6rgl3nlFzP051BGtoVH0WBgVwRcsugm2CmYhPh9gbo8kkDUYIkVxyOTalz9wXtUFxi+JN/XHk0M88IqeGU5ykXJ1mQjdNE4Ucbglmkl8yEbsQDWGG45TEiamNJRTJjIKswRUXKWYkebANzgaJK90ySlej22aL1G4DFoSOZs2EqSYZhn4XEkt7XUP9KU7s4yYN+atsgE3FlJbiX4QZJsoRiew7lR3HioUhYCKFkKV6RP47qDM1LBVbRbXyR6b4jqw21TOaE9kE/8P5U3NjMPgGXbcNmRgxxSWGgpLtBZq8h6WkBT1sXSnYbt4XCd7HdkPBfSy3P6hzWF7QIl66+LFUmckGMww5M6nWlidhJbT8XyjK4h6UCiopCS18JZ/EX9aSN8CSsZQSGCkLbkgmuay6CgyhxvrYugby6h4UNcbuksXbBOEmYbQhA2lTtSJqRQcKRSha4EbScwdSGZ0CXH5NiRdJ9YkSPNIBKALqr67sYosg3qAbbuHi4KQZJF0lgy4hgXbO4jsVLQVmXAfPlZXZ4s/oY5pao+2Lxxax+NFiMCrCl74r5UwG3RE7GkcDK5NjsEnJaVEtJFTlDJ4HeLKFrAmBApL6E6OFZfepVgwB2yqSj5lCMUJRjFTJICxkJOLOtXzB29hOD1N8IJrVukuhbKjfp60g3lMB8ZBvGIwUI5dhIUARHqw2qdkmjpr0ky3pryO8joK11qW1F/K1ynFQULHUHpd8RnUdaOf6okGUNHRQaAFdyban2ROtL6GQy4UmfrKJHzcw6eA5KRfLoQsAABAASURBVNQNqCQ4Th/yNUt/RJtg+nhFwaVbigFOLcM1TcpuhudEZMKPggYFL5MKQmx6DBUzDLb13BR72zj5nEYgeWbUtEGq2Zboqt2X3HWliBtDsYgh2eX0LHzSfGPVXSE/iTAk26wKR75rJh2suIMiOlgBidlkI92UFCMQT7gGVFWKomn6hEGXTtygTEZZbTuR3nKbMTV/Kb2KUzaBGhQscvsibGCnLfHfk8/kiaXBqD3MqGNhZ23JrElFPNatSPAuQSA70CkSFWuglwDbDkSzi2sn2Ll8SXCqGSjWmLk/0daGqyeutknZ1Nh1PLcB+TGvaCghZ9JFqP4WnWAdR6MsK8bQHNpNqL+DU06wa5aeY/Ac8Z9AJn79TeLuGpl0bNhtvHIsuVco5bzJn8g2sayQcsHAzsRnexvLKFEpGaLVJNV8HdldRkRN18cFV75PDVen/dQQz8k6YbwiWW2BGYlPk3GGKEliJgmWCrKN3HYwJG+jAcUWpq3x2oyYWR8PKEiSRc1h0cShgeVtYTldoIPl9tDuADwfXB9TibVaL+PkS0xDbEKKpUxEAohEN/ch18RwDMk0FNW26LQU7zaxBS9hUDRFMla3ni3bwClZ2F4K5b7o9MDtoB2n6IX4+t2VDUTtLZLGJYqeJ11LH70W5Anb1PiC8KwmTck5Es1MG/vqkIuVy9ETo7ndhw06/gaeV9ImyFTS7uFHDSLpqNvdVBxYo9lflI3YuNUIzK502MbQps9TbLEky0z+jdZrlSL5WYqnPldxDEvz25JP7puKobjCtbUGR325/A3B6WEbgbiL8RRfCoWUgpHg0pfMfSwjJLcFaKtuamxb/Z1Bsa0eZu4neTFiyTaQvAIJsCc9XaMtPmzZNJK4odjxV5M/Y83pSIYeruuKR0eWkz6v3cVluu2nBFyn13tM9ZISzzP0g7N6Fjy7JPgTel6l170GD78Mnr408XvBGRn5UXzjEn56XM8XtcbnIVEdH4VUdS6P+CJJfF4wOQjaLWcbEGqcr5311qMQaFxX49mgGajNCnH8HEHnJPhPip5OubHGc0kmdwJfdSt5jlZwGvoPaR7RaT8DsXbEkebpatceClfzwglC87ICkeA99fVFL7pAnJxW/7rM+QTN7CJd8Z/TbSYag/gMRSefP/w0QfYsBMIX7Sg9RjevxR+m5uEYWf+U4MdodY6L3nnWksu0OEfH0Dpp0vNbbPSfp81pBWmtry++I60nEX7/GSXYFcnnNI1GLgPNn+OtPQI9nTpi2Y1zgW0/t5tNwq1LaDBh+5g2IMLnAm1/gX73mOR7WUV0WVR9WgFU9pc9I/vUWnrqjwRPnifW2hKtIzNX5C6n6dqLoiu5sEyn8QXhSkf+syTRIutc4lIsu83lyWVCnlYYEF/ZMcLgEglLtIwOnfQskcZmHCdW7XOUIJU+muJXwSryta4sx8vXeEmnnWcJ+tK7eGdbfLSe19X0WVrhYzSjM/Q5R9/clA+dITS2RfMsG52nyThFhwuDsVFfwb8n29AmoSV7asSSa66/TCeDruZraz7/Gfncca3pEj3h9X3NbypA+ZJHV/JpPw3ZIj4nCTLR6p2QbS5Lxic153mVp2hIVoTPQVOwjvTBkmzgDJHZpssxto2LBGgt+b+81RINBVRCzR1oPJ+BOLcdyUIbjTg+IZpLbEkPvrHJZvw465nWxvO0uKJyXLBLtJIzZFZbuNJZtE7QEJ+sEHRl71wmiJ6mIz2ieYO+aHdPkW5p/SyzrfGhaAWm5MAlAumJbfHgnyXuP0MUiVdks+YiAU/RT5dFV/ME+QbguJLCs/itz4OtccHDkEp+kXxMCZO0JVtvkvmPE8iOW+FpeoHsTfZCdJogeYaG9BL3tsW7SZK1aPVXJdPcfi/Qk15bmnWt86g276LPCV26SGaKh/m30AN/jyW79KT4PM86X2CL8yxwli2tlZ78QnPSEU7SAf8CaX6qbDVIwy5LnNTYc7R4jmRg3+fpi0qyKb3TIG5Ij2idbdXSf6q43fbP01V8SSSziKP4uQ0M7EL2lccnyTnrPYvPFTY4y6Jk2uUkPeMCPR5mw3hOK5KMWNZm9ik6vTPEgfgLtO5BvJHsOrK1eA2f4/QQDI231Q6eILI0TyqfC6THjmJNX/4ayT6zSyQ8SY8zbDceIulJvx3ZVFO6SkTD2iIInlPsvUKS2z3qR3RFy+ccuf7j6CH5qXSfxytJJhM/vuTX5HnaaB6eIZFPrIuPBlfwA8le8Sr/1zjprUHwIKDYkseijtbjS27iv8Vzsttz5P7YjxdoqL+VnaGn/h4r9MJ16TcS7hIRq5LvMQLxFKL4kZwnCSUPQxuy7KTi02Xlx699/vza/H/o1HFLFQmirLqkuqq6CmYVc7CjreOW1aaCW8p3uIKXK4LXMJ28XVd/RXhfA/xyPp/mz99/my/MX8Mt5v0vzJ/X4sccFv/D4mtc8LwW3mBcBbeg8V+OP1hXjpevX/Bijl8Vvsbl8tG7chD+YH7tUEtFrV9wpyL6I6JXV12RHHL8fJz6vyg/8VeqCl7DLddV13ErVeHXJD/VjOKWhtQvPK+g2hXcFbys+StqD+EO5q/g5u/xKKsWXzn9F+Yv1TWuilOpq57C1TUYg/VrHLWr43O8fN15O6dnDmn+nL7gA7mIbkHrooRbLmn+iubP6c3ielOiW8cdrGMEtzws+JDwv4L+n+GvJvyq8IZxSzXVFdyB/Gq41arwa1+GXxFc8w/oj8v0xgUX/YH91a7hCV7M6UyoPS748Jfh53wIPphnErcwcRX+Av4X9VvVPGNaz6jgoj+w3xruwP6ruAP9CK7rQ8y6+M/pCj6w/zpucVj4o1frL8pvCLdQU38F15XcUJ3Ty/XjVtWfjx9Srf4X5J+vc2B/FfUL37uGXy6qXZR8CuKvcm3+Ou5g3UM45ZxOTfCq4MNaf86P1uuNCq+qcZ5qC7eU28+o8CWn3L5yfcuOnUoNcv1XK8KvCb+sdl3j8/4h1Tm9UdFR/WfWX9G4suCalxHVw8IfEn7eHld7VPA67kBOQ7i5PebrcyvqV3swf4VC/t5f8ilLzgbCc0YFr+Pl9kYZJ79dMzIM11B/GdcbIv9kqVjO1zHM6HCdan2PTmhD4nFUMAvb1rt0CtjmFI49LLya8EpgjFEY2MMoA7kZU3h53BD/teFh7PIExfwKujCqekxzTlCrDQFFja9ga5znqG1UsQpF0CsjCsOCj2lu8WPOaP0Tao9i5voW/24eFxnW+kdg4H+1Adwtio7W7RYqatdxc3nk8v2i/ZXVn6+3qLp0lf+B/VzFt3N/o4pbKQru4dY80a9q/oraNdzcnvJ5i3W1S+JP6zdHpP983iHcgd+J/sDPczo14Y9gOvn4OoN4iOAv+G9F/Azmr4reqOBaj+zHHchzSPRy/LrwNS63p8H6RWeg/6LgBdGvaP4cnvdXRKeMUy2pLl6DV4VfU3tc9CXP3B7cnB9XcEf4w8LP59V81/zXzu0250P2M/DPQfyr4eb2xiRucUr0pJ/SkPDrws/nF3zAl+gU1T/Arwhe0/w5vC78ivDKqkuqq6qrglev4ddxB/gV3AEfgud6zu17oD/BB+v/b+N7A/kWcR0Vq4CJp8I8RHMYzGFlM2JgN0Y8q3pO/Xl7l+o5weex0jn17xNcfQO8L4fPsYOfy2O35LMjP2RPRLk8du3Yz8C/5tnxn7/s+JH7meJXOIvDLsl3VgFN8SlSH3sglO1lKgM7nMJIxwbjDOnDMfbgmnNMjx/Bs6fxzAOQzFEvq1aQts1xnbzqQEWn1QoF70bMcJ/auzHCYV3Lz2MGQ2qXSLaKmN0JXUFPQH+GoDlJFo7RaSuQM0caiTf2Y6Z7MA3Vmp9kWvxpvOA78XdO+WWOnfwxI3va/f8+f8SjGi/bM00Mw9AzmFAg6ru6lioTxa46arrSLAhYliHndYEo8ASvCO5dhQd5f/lL8K8d/s78SD878v+z9rljf/LPv4H+Gyou6VQShu7AHqLEVXyoKy6V1FYizn84kgpZXLzajmzJySMIM7LMIU1Mqjqluraja3NbY6pEoSql/Sg2SVJDjYg07GszUCP2y2qXiKNEyT+lr/fpFY31spQyVQppfuKeVGIawnWHScn5cjVfgYwaYVLEzOp6lVQY0CHI4R478VdySP8G2u8gjhe+ev1HunnAIP8p+8EPxsnKlNBTDDPBcSwZWYpjm+pO9Wxh5l1qGUYOzw1ecCeHR4IbgmfIQ3bwd+THjv3kziL/2PEfRYyvUfww8/iTKP7E2JZFqt+24lNKHp9MzAE8xTBSXNvBIMF1EiX9HqVSQqUa4pUa1IeVtLMuZdeh19/Q6TsfGWDZom+0wda7bkIsXd8XRMWiC+mKLtM3uW7c0pZhW9uKPo6iYUlPpuax8x/GMoVLTGolWOIvE3+u+DOySCNN0VMlae3E32QnfjiWjCHF+e+JH2a+4UR2bl4tsmxTVJThk0EHMj6d3mV28QugHEyafTnc+Aq42umXw2XrOR1RGCDrr5cMfs63JJLm9Q7/0tzVPzv6+3L7lr3/GftQe8f+X5z4oQSLEmKiBGkouA381jIH8cowjKvGq+SexSGGYSjNhlh2gmH2qVQMhoYtndQ39RzjuZk2BRBnHQzrKmqmSEcW4BRMnbJ7GFmGpT6LPlm8wcH5EvfeMs2Y3Ve0aAvSxxA/QdwljDqQNEUo0bwRiK8kt5ucT9mLrZGm6GkAqdpmHngHcEQnFj0Fohyoku7EX74kH+Mr5KP232j5JSTJ1ZJvaGU1+pNmMuxMphPKuFTJBJHBkRkg0yL5cniqvkTFgEy4OXwHf0d+g+C0Yz9p7h47/nMtPihG5PHhryh+ZDltxalYV96KUJpTJ+08NKFYluVZOY9Pec0gIWQ6ZaOSpj1cL6ZQTEiz9uB5dLRKEPRFw8bvxaJqk8Q5sZRioaYkEmFrvjxoWtKva3Z5+R17+ZZ3znLzvlHGKFBVqRsFjXIoFj10HSB6OS8pmknPOX9KQKJmise8oJnExE782IkfMLBNVbIWcrv4b+XffIxKJtkNysCutFs1XP9L39ENvp3rYjt99flAH8Pt6bmv5y6Wk/d1sN0X4IHgO/i2F0g+Paz///ITfEd+O/bjyw52/OcvJX4oboGP6cqvvFyuXT1frW35YV7QidwuRXjF3D9bmE5DJ/B1LG8TW8XxGoK1mJhC55YNbJ2gEyX5YlnJ3OhIVxHlSkl1QMFNdELv6c14m1p5m9tvq3D37TA74ev6fUOJfBN0dZ+yQZxug6ETutVTYu9iuTqlEyh+hkBP8dXHUVy9Gl998RIM+nfiRy6HruTTl0x8yaSv/CJ5eX09dyW/vK+DvZN/JKPcpmw8z8N1XWzDkQ2mx7Q7vES3nX/Hu0av96gEt6Aro6fpB6f1nMMvCp5/h7ks+CNgLBKGT12DH93Bz3bkt2M/O/4DX9v44YengGd1njlPu/O4nlfodRX6j5RNAAAQAElEQVS/jCWi8FmduM9AfEzJ9SKNwb9PcI5G6/OMTG+T2aeUKM6x1XyScm2Ntq96aE1j85i3KTqPgLMimi2WF0SHTdrheTocpcHTVGuXNObzYIQcPtLHNc+QcZIlHmC03MdvClbcguQ5JflL+J38O/IW7d7V7/F7+Xf4wSkQvRfr/9O+Gt934vdLVf5+P/93ENbp9lr0gg5x5iuhU2bwPZxZ1e42/ynOGm7+XRx5f74zVZ23LcG9igwwh+fjKriD7+AEL6m9g//iym9H/jvyd+WH5P6Z+2nul/9z+69XKioelfDy786tCqaXr7+OU66qv4yTxyUKlMrqNys60Xjk3+6OjpYYGnZ1ssmo6fTt2SbDIx6jYyWQHzlFyc+sYxeq4OzGtscomWNU7SIzxgzz3jDvePPLecsb78Yr9Lnlll3s2Vtm1ELS95TEYzCmVduqS5hl9RkVTFt0GaZYrgNV1ZqPiuJoeTCv+TdMf+5O/pAdlL9q/ee2DEW92VGxCph4KsyRfy9sqLbS/Du4PRiR+til/llNqOdoBoPdXP2Odu9XwPNxOXxO8BmN38HfkZ9sZsd+dvwn+quNH5niEsySxdOKT/OY6S4w9kH8gv3pHp0ZDLVtBE+mqHh7qBZ2U3RmiXt13cjPEXaUZO1p6uV5nbRFL5pS8t1PEohOtIe4P0OajtGL9V49KxAFNvumjlB1XKKux8EDRziw7wAFt0CFScJ+naHiHdDepdP5DGY8Jr7GsBlXwN0ru9gD7CEdxNl8DvHI3E783Mk/5Hbx/zp/5HalDatpmhiGIVxkX+qI8u8hv/gdYJV48H1n6VrtyYBdyOGRK4QcXhDynwMffMeew70/H76D/1KV347+d+yf6K+l/yqpBg5Zqngk/qCmuFVU/CkThXmcugo3s5LGuJQKdZ1oSliGQ78XQeLSbYVq2zqxu3oXaRPHKUZWIQty/ColJfuSWdNZyBPdHrNDQ8xNlgl60G53yS8ur7t+Qu/JO6Tk74BtzKiKwbDGu6T9DDOziPKDO3W9riyrv0IYFVQXvhRfd+LntfiYy1n6HOQh70vykX5NqtJvLrc/B/43TX6RLfsxtNlMufpDcbIzSDDMBMfNgSmOY5IRaaCyvZmqzjAG36Gbeo41DsFzoxXcStSX7uDvyE92sWM/KJzv+M/XOn7ECkSR7M9QLIoH9dX4ZWKaeR+KVyGul+G6KbUhG8cLcFUMs4PjhgqGbdU9vGKH+lgPu9DAslPRy/9sUSjFeujgGm081nnt6/dz3QHI/8Vhw/WJrYhDt5WZ3O0rIW1SUkz1oyYlM/eJCNv08TQP+NiKr6nsBAyywRzpTvzciZ+yv9xW0v++/Gtm5L/yE/qgyPqUpY1Bhs87IB44QZrXAuaugAwvHXwHmTvHNXjeNvI2+mXs4Kep5CZR5nJTENmRn+zkv8d+duS3Yz/mV+M/meKPolQme7PyeBRdlWOagJHTQ79MnbhDcvL5Zqtc8RSv+kryfUwlYtOIFOFC0qynNNtkeCzWSbtFnPaFm6r08IMtOukG7WyFerXPnXeNk7+2N4w+lg6TftJgYt7g5rsmKRVzHkKl7gam7FrcQRpgW7HmVMIXW5kSvjrAyHk2yf+lr534K8HsxE/M/578kZuPbOkrvkPXzkB2m6lAJONCv3JHsVQLhurE1C72qsBTPSPTJBNM10jkcOHu4EtcO/LbsR/5wsA/cr/QW9OBf8hnssG/2RCz4z95HFF8+UuNH/mhQnFKKTlNDDmi6JPXesTTO/ZcKSa27Qzec4dBQBxFWAqehmKZKZbiKCQIWlTqCZarq/OoC6KHU9dVeZuqWcYVzbvvvo6bbmKwXU0T4cQRgRJ2arW55/7rmZisEaU9af4qPyICSSJSsR59kkzPCsJoBDjqUxwVezvxU6LYiZ//nfHTlNAM5ebsapG9mpghhqMdpK6goIfl5DtTGaQTYruBECLB+3oO9exjuf1BncPygpSwgx9gvyjyi6QLMHR1Z7tXA4bt+EBHVzh9lVx/CaYd4+T/jKV05dg5Tl/vEQV3Io01hZ9hFXK8poJeXkv/0r3hCW4a4KXYTh6I+rpGzGm2MMqrUFkGc0s208b0QtEKNC63jzYFu6s5fDAUXL1ENFTo4wz4E33RsxzBAEuvbly10fvHF/hznFhjcxzEf4ZjGxqZYSn+KTpqnkwlVV/Mf8P+BO9jX7vy3LHfXD++5CFdSccvpv86biT9GZhWJlvNn7vSaRdoqt1TyW0tlf7Ta/pPBL86zvHa2F5PY/XHSrEHcamlOu9rC7eD6+pZJ2N05Z2PL5S6eKU+mdHBsHxcna5t28JzlViN/JTepVI11B8CXfEVUzAN4mSJkuby2OLW22YYm1CkDCM6fRW9x4ysMr4S+y03F9g35VBmFQ2hZAgfG9ewoJAALczChuoVcBuY2jhg+BiKufYXv7PuC97TOoJBuaqfvp5D9ftYitXgD9pXbToSfoD9osSfXD/RzvzSyYsj/1g24eB5Hq7rcu079OfJ0st0208JuE6v95jqJcLoGfrBWT0LPvjO+gk9r9LrXoOHXwbfwX9x5Ne/IJ1cIEs26XaO6XmDbu8R1ZcJwifx+/n3s6dJ41U63efV36LjX/0Oth89Jfg59S2SxQ16rUf1fImun+MvEYZP62RyHlKVUYW3ziMKVB22gycpcoEk+CPi7AOCP4BXuIjfFp4CZbf3OWwu0YsfxDAvQyYbMjcJWs+J/jqd3kM6uy4SRicJ+gpsXCSJdJ054K9Bx38KWCOInsf3hc9F0khXnt18LX16/kmgI/xz9PsLej65Y79/rf1P+jEXvuQf3fx78SVCxQ/fz7+jlQ7TJp3Ocelyg27v8xj2RXL77Ue5fV7QqUV20ZUdKZF1e8+AvUwQPEI/OSGc3Eaa+K0nwVjA73xB8CtEwRNE0SlIRCO9SNd/gvl9Xdq9ozqUrNNsy67NLs1mg1K5zNrGJeojDgsLF9g9p3ScrmIlDfrBZcYYYsl/gLJ3gfFJJfFAWw6/S+IN0THG8I1hhsfH2dBSbp9LuG2swTqyf13Rh2yjHQHthuy3tEq/9RGMgnyw96Ds+ln5x7Nk8pduW/wLaxB/zWXJ5zmurj+Pv5clvxy+Rq+Xy2/lKryvtXF8x/7/Wtt/rr9L0t9ffv68Gh/X+Yrv0Gu45QqYNUwn/+nLOm6pApRVl1RXVVcFr2pHeQ0++M6zov68LfgOvuRTe5HkV5MeatJTTbv3XF9lChVPbY9C2VVdoJi/8KOCaxbVLlPO/39rbEolR+0qTq5PtwBlR+0ylUKuV5X8O157RAfnjPy72qLhME6NkYIJI7Hyap5cl7D8ZXCHZUJVEHy0XhX1qt4hqmnUoVJDTIDmNcVH1cv5LGDl3+dSplwuY6jfG/BX1HtIR4iOUOxBXajkbQ/LytsubtFQv6Ysiw9KuOUKmpwXxX6p7sz/F8q/gpfbk1XBGui9JnlVpb+K9FhUXRBctpfr0c3bZQoF72q/5w7qQjGHl7HtotoVjRfcKuB6eX8d162B6NuFHF6l6BU1rkhRpxZkWa5rMTJqY9lt4arHAM+tkCaOcIukuu8uV3NaEcWCQ8E19K7cw6XPKNOMFF3VEW960y3cdXcdLCjVKxieRSeK8VOdmXWwHh+B199/hOmhiHnK1K2irHqUoqMNQmEMinXwqpQKBQyzKHcriJkahUoV7DpOsQrUdItQVl3GK+brqOCWKuTfx5viGYZwc38VZTf3z7z+C+VfxS1Vr+HndOv8WXzBd/Aln9pLLn54g+/4i7oJVbEKmHgqzOtWZ05mP4eVzQC7MeJZ1XPqz9u7VM8JPs/V79D3Ca6+Ad6Xw+fYwc/lsVvy+VrJb0p6GtcJYATDmJQyJxQopiFRHxMQjwg+rB18FcsYxjTrgzrLKhjUB/2oNuI6GBO46YRMYhYzzunOKZHPqH+/DsxFqpVDdLOy5hjDCerUu0OQuMwwpHaHEXccO6oBUxjGHC7XkfjCzySLYFT9Q7p9H1K/7C2ZUruGkXqqq+KjLr5GMcwh1eKXkvpLZPl7Vs2IkcnZTAXkFOwMw9IRyQw1Jv8zds0+d+zvr6f/zZKFs1LhLvmF7IG9A33BLojHpcCqEmoFwxgnTWUXxnWk8T7171EtW2ZE/TUwarIHJSZjmiyZhWS/6ObjRDOawUj36+3hPkwOXav3QyhbY5ySN8XEmOZNynj2JEYySdG6jtgfxTbLOu37g01lHMdK8C6WZTA9PYrSNH0atP11HBIOH9nL0DC6OUq06bAHJyPL6+lGwafTbgkXbrh1nHKtzqj8MUwcUiZ1Es/Xug/6ByF+GVn/TvF7MwRqZ/vkb/PYxjxmMoNp7MOI5gCVaFa11qC2wTxWmrf3fBk8l49oD+BzWDvxW/Lazd+Y/BXnNlrENE35j6G1gwkFor7L4DvzwXd8NeLB95tl4qCgQQWiwBO8oitYTwiCD/rLX4Lv4Es+ZcnHvSqfr5X8Bt9pOtKDhZEViCNH9RBxmCfEKtGgrhAGRQXDIkFsgVEljNQmr/NxnvTrYMU6sfgeFjXiuAhUoC/9J6qVhqM4xddvg0i0trC7F7m9WOGNh+qMsIDb2ybt6ZgiCh1VmTYKtiDIvuhpXgW3LDAxGJKc8nltktAAPF2veqTZC/xVxLen/iJR5Kp2xL8FmeowwzI8kkh4qaXaFNwl+p/X/rS+Ai9t//MIpZ8sLRMnuV6rRAO7LRGGjtZnEsYZGCXiuIQhm4nCKiA7Vju3nzCSnk2XJJEdyG6jsAyMys7zceoPTSUzbQxkqxbDxFEZQ/aXRvl8Bq5nMzxcIkn7WKalDYGD5+T4nmzZoNfr4roe/X4guGwrixgZKWIYPbqs4LPO/n0zDKlvSzfohpmgrEG7u4XpRKRpm76/Tc+PQFPuvm4XZd1iJfSISYgQzaQGvko6JXmMkjGu11Z18vX15R+p1hqGLmizHeXxVpvaqC9iFK7pvyy/8TBz/3whvgxqwSXfnfidy8f9s/IJCgP5DuSZKq7E1+Q36C8rbl6Dv1Tlp3iPbCtNU9lxJpvKtH5ScgN1HAv07NimAKmeLWT7qjMMI8FxbD2nqnN4pGdD8IwcZwc/kVy+9vKzTIlffwydYB3bkd4MXFuJOSliUFVRAFHgIxvCdsqC21j2kAJj3j+u9pCwy2C4FMwSFjaOAmsqszBxsAxD6u2CC6GxRq0SMjzWVog5SZ1H+cZbDN58wzb7OYmRHqdgtHAqCYHRlSVluKYQMbCTDCdnVoZn2gUFOVO9DqZpA+KXMpZTItP8ljWkAFlR/7DG5PyNYWTDOkmNQlbFMcR3NCTYBKbaCMdQgHV27FcyS/nr57+p+IrFV67rFNe2Bm0wsSw9kpAZkfSfNzJs25H+TQEcMmmZQUnVn8NTHEdJOM1pFQYQZUkMQ3bnxLK5EM80MfRkCxujD+jkXGjiFLThNFaJknUMs6uiebNE8FT+kGAYJlEUElDJxgAAEABJREFUY8tODSMmv80sV2KGRMfD51Wvvp0DB+pgQLni0tYG1itaSuIt/H4Xz9KsaZ9mCC9/3a1MT9pUaQt7jYR1ilaMjupYXkZshlg5IUFBfGsDYWleQcj1h5EKamPZmkxjDLX/bPwVLVHQUiGH79g/jmNJFim5/DLpn1w+eVcun/9Z85dpaM1gyhAGBVO/1ZWmyaAzNy7BJI5YAFOQq3+ufoeet9UvIqmM8BqqBhhywB38XKDkcpGY/qx84K9MfjJUiGSyXQXHWLroS4+aT3wY0iCDXyb5Ds4wLbUSBTJDuzkxaRSkZ0d9eTvCkl6THM8yRVHjMBVUUsGbwvExvDaTex2GZ3rqP8VuLnPfTJeDtYtcP7WuoPUMJaeBU0iJxFcg6nGa85Tp9B8qEZuilZJZDgGZaKqpceg5IyS/SocIwzJIMzSHJz5doESS3xyJX3InpUyaFvVUBdVCVDvRuk2NjVWrW+swydvq0p+/MvmLNuL0Jes/5L8k779S/zc0SSq95PrI9WNI49KXNGhK18hySMNcihrXV62KUH+l6CitOiGHm9IpyL4zdSkBopHGICH3Ra9FfppOUS16MT3ysRgdHDOlVM7I/wc1y450K9DGUF8ch8jkyXnwPBdDvy3DxrZsLMENo8vYuCMrXpe9LjM7V2N6BjwP4qTP9vY6rmfj933iMKJS1IZYvtOOu8wfhF1zRW0118XbGom5gZv1xFMHjBBdZak/U9Ea0S+tI+dDlDFMxGskbgyyLBPQIM3heWAmIq9SycLUCAH1R/C/Uv2J3S/OH2t+zTeY39Tc+R+1d+aXXHJ55PKRvP6MfNT+K5VfQpJcLamsVVzojyJoNjCeEB2ipKVExYBMBcF1wvoSPDfCF+CC5fAd/GvO9zWWn4IXtEmNbTKzLZ01SGmpboLpk1l5ENGz0STVKQiFpiTL9eeDEWtMCDp95IEvM3oyw45CRiyqESkKJvkYBY6sv06hFlEc6SuirSjcnuAVtTLz5gLT9iXuOWJT4rSS9qICnPhIcruwRTmnH2KKqjHoywhfsDOdWFLxCA0wxL8hnvK1CAs65Ke2zMh5zciN8qr9iS91ZeIJXPJreESdHft7cewvy/Ws8hfK30IZiqu/oquVrMs0LGnRUNvEkJ5dU4+ykzwBQ4hnZHg6eSKrtPK2kmxuv65s0tC4gvTuGjl+giU7cpyrtm5bfQx6OOqz7T4jw2Wq5RJxlOK5ZcIgU9L2iEPhKXnLiCiWCkRhimXYmIYh/Jgw2mJ8Iudxm12TFWo6nAtA0A/wex1sx6TdaWEYJoOYmVgKrEq1doqfwU03zjJUCrDYxrC3KFhdDNm1ZeU+EWEJzzJtLbqIaTnYKpDk7KgvQSRIFXcRFkl6Tb9X7R/Jb9BP/stQM7sGD6/yktPJ8XbitwQkw5Icr8aPXD4KIF+Uj2Co/IX2K/hfV/xcxyr52gZFdmFi9jFcH9sLtPgelpvXXWynrz5ffTm8p+e+nrtYTt4ng3ZfgAc7+C+a/KQTM5BOpAtdOaLAZzl50FTbjbClI8wOeE1sTzVN6bcpPW5heS3MQgsclUIDq9BWf1O67KnuYcoeLOHXqkqcrFEZDjGcdcLkgtzhNPffUmfYuMxUvc3dep7gCgXzApm/BXlQLHqilWITYotH1zZR5BEvom80odDXHH30Mh7cNgNe8bUWX+O6aofYTr6WRPPGes5DXIxl57VgdqIxscaKrxdN/r7mD7TOHf+xZS8okVpfih/YXi6fPoZq2+tLVj2u6rmnm5wAt9DDLveoVLapVNcVWheo1K5QKlygOnRZSXSBQnmVam2FquAuS9SqS1ScS9TrVwRfolBsUKo2KNfWBxvKUn2FgrtEeWiNcn2b+nBEuZJq7gCvYCo3+tg6qSc0MW2fJAtkU7LSILclS4kRlVCJf0t4Mfv21XnzW17G3r169aPcGQQ98uvvyclJtrea5D+7EvZtuq2YQJsFt+zSjfvcdc8wBw7aVCor4mNBfC9Slo+U6ktQX6A4vKyygVP2KZQivFIoHvuSS6i6I556WG5Pz32uxue+nrt8Mf46fa7KdMf+rsonkHxymeV1F3sgH199fcmvd01W3S/Jz83ll8MDwX3BA43tSeZ53X1p4Dt5fLTxPA/XdbENRz6UHpMB59/JvfCd46Na2IJ2qE/TD07rOYdfpNvOvz9fptfLvzdeJAyfugY/uoOfvTjy8/Pv0NMFkqhLu3VRukrods6rDgj7Fwl6y5CeBUMn52b+/eoVgvYDwCkS/yHS8HmIjkF8mkbjYfWv0unl9QpJcFz4p2m1H6c8bijwXSFJL7K5/gTXVQ3G61vUdmVQ6lAobXL3IYvAl20kspmSo8R+klRBPuYSvXSJ7W7+zWxA3P48eJegfYKkfUFzL0J3gX7jKOj00m+LH7aIg7OE/oJ4Okem957d7ik99+j2n1O9Tj9+XrcB5/X8/I79vUj2dzU+/Lf8/znp7/y1+LFIp/NZsKVzZ5EDh21uud1SCdm17yI33rbM3iPPc9u9l9l35Bh7D59U3yqHrl9lfu8lbr2tyfz+U9x+zzJHbj3OdTecFjzg4PUxuw9uc9crMuYPXeGGO5rC31LxGRpvEGeLpGzS6S7hFbt05BupuUhirBCnHdl+Q3ZkYWCzvrqO73coFjO63UUq1Ujz7mZsHPp+QqVSVuIOuXx5gWplVHZaIuyWIBvSCd1lq7XF1FyB2njKjXeY3HxHyJFbttlz8IqSfJfdhy+w5+ZLzFx/nBvubXLwZpPhCZ+tzWcklw3a7dz/Foll34l5WXy9EH9z/11R/M3j8yJhlMfnM9fglyTfJ/W8dg2+E7+vykexiBfk9z9f/vJlx7A++NqiF3SIM18JnTJuqQxmFdNVTQ03/y6RvL8kI1Gdty3BvYraOTwfV8EtXYPv4L8o8vNKRemjhFfO9VHHsupqj+nkM6y6ruBVBWNEpxjVTgW7VFPQmKQ0MgnOGE7eLo1CbRSjOEFtaEzjxygMDylR17DrRY0rMDxsMDmcMlbp0t8+xu7pQKcibRZ0Imc8xixucvedtozpCZ2eUOTbBG9UZ/M+hlmiXqlQZERXn8Pg1sWS+BiawKiLD3sIT8+mN021KjhDsqu65FmjIDyE6ZXFh+zRsgqAh1eyVJt4FVN1UeO1/h37/evpv+YwhbrsyVNdHQVjTKckB7/V4sL5cywvLBD12wzVTMYELpUaWPaybHiNoaEuxUJLJ/aOSo9yqUepuK0TyTKOc0H2fgnXaWPbPWynieVsYrtr2N46truNbXdUEkzTwqSARQnLLKvoWVfcpmniOPbgdOPYBTzFv2KhjOtY5Ffjrm4bds1Xydl3HZS0I1JdfyexoeRt6JoeJXQ9R7Y2lQ4prvoS/KCHVQiZ21NjasKm5PqYeodumwllz2FidIRSpcDG9gaXrlxiK//ReZEvFotg1LHzWrQY/BI/uX+bVUzxBzXcPB6j/p34KwnlcijDXySfXF7/E+Yvb6D/ouxVRbHRVGw0If/ecQZDtZXOSEB7uPod5C6d3mbVfgG+GyvVM3u/Ap6Pm2EHf07ymZG8vnbyy+JxzVckw8Gwq1gKBjCOmSgyooQZCZ5/m+rPSmfzGL1dWPEhsvZe6XaeaGsKerOwMaMT9RxBcxKyCdVykJ5H3E01rqvTfgMn3CLdPIPZOcXNhzxG5zsw04OxPqXxHjcc6rPLvUAtPS+al/BqLjpukKUJXQ3NcEi6DoR1skYdWhNk2+IzrurUXseKxojaFa1nGCMY0mjxHubtGiQlBeWqSmGwQcBQQleQzjJP4ycg/w55x36/5vZHJNth118s/3SWqCddBrK1aFrB5zqcbM9Ab82NOksXSqxfHqGzOUnqz2En8yqzslOND8YwownseBpPduxmUzjpqEodO61ovRXVwzjZiOq6bKaKrUQ3KJme1W8lwhcPVjyPlewVvT2YcV7UziZJYov8/WOaGkr6jviTTWUJUdTCMDvcdNM84+MlLJlc/sOP+bv2JDaFZ+rEHmkz4pMkAVEGqSikSva9ToTlFti3/2ZGC7vx+nN48Y14yT1kW3cRb9xDd+1uLp2eobNQx9+qQjar9Wj91j7V88Cea/Wc5DuLYcyrrWf1G4N/JySX+zTI7tmxfwzJ4W9c/orHpP+C4qKJYRh6RhaonWsUuHzpO0YF2GvficaD2uOL8MgVQg4vCLnE/w88/2lkcrj358N38P+S5acEKYphHk0yl1CBxlJAi6O8v0Ay0F8FK65RMia0fxumao1TyIak9RlKcgLYNQgUJfYKPqW+GSrGMJ49gmOUGZnYxb7ZGeYrJaIrF7lhuMINu4dwaz4MS83FhPJEgaq7zhvuGMVKnmOULSXlFjgFDaiJbo06Q1T1u8iMgvMEpjWFaY4ANUp2kbJdxk5sHI0pmBUK2nFn+Xe56okDS/bpEkcGhpHbndaXFokG8C+zzx37kzX8dfO/Iklf+pIe+310/V4ijUvS+yiuOal6jPWVCpfPmzqte/Q7E9jGbox0Wq9waoo9VZK4opLjFUiTvBQxsrLGlbGwVaxBMTNL63d0GlZRv5GZmEbelxdbOA4GRdUllaqYKRInkGaIPmSpqJmueEzJsj6VssH11+/WDZVH/oN7WZoSydeiyBQfNnlyj6OYKIrohTGxVmOKk/yn3mMbxmdGmBoapyxeXWuCgj1Ge7XC5RMpixcduhslYciJsorqutZrE8eervRtDPmFZdTV70kGLv+v4vOO/WMqflzNSyWu1l8mv//Z8k9kyz4MUtllvinNyLR+EgwzwXFzYKorKFPdkQaigJuqzjCMZNCPTNaRbWUE6hfcSlSnO/gvmvwkfqQQFVtJURrBsU11ZgorNpaRP7foBm2SLKRPfppICeJIipeu9bdJQdgFPCoKYpZalpJyjKuTi6nA1W8FetfdJ7y8xsrl57h3dj/TXhmj6MCobKZSwyhXqVkRr7tpF/vYZpglLL9FuaJgpUCeks9iYcvWShQFs3CUnPUiH4MeSbCmzccGAetqd/Gjbfy4TZA1tZaCsD1cXYlmouVoE5DGOd1J9Q8Jbu/Y34tmf4nkn/7F8jdtbM/CHthnPjbWxrMtvFh4tmq9monG2G5UWVkpsqaE12iM6B3xFIY2fflVama5pKZBbGSEyr6REm+cFcH0yPBlt7md+JApbulGKNMJWyPJjK7KNqmxRmatqqwJZ0t9HTJZWz7ONMH1XCzranGdIrZlUSrYzM6MMb9rnIKHEnikwJkRy26T2ILM080Vstu8L6UTRvTjTEnbll1G4qqLUYq5/abdDBUzmu1Vtps92ttbbG6u0O6IZ8lFFNCOGlfxN0pDySNS6anE5Cd/TYRhxDiO5pT/OI6h9eZjDEwzA1J24nfyNzN/DfSP7MC8WmR5MmdDhpoOOiBWbchEVAuIzB7UloOYcihegOdtw+DqL2MHXzsk05QoX5BPXn9N5JfPqWijk61hOlJHIpBDcGoAABAASURBVP0h/QVYhHpu4inBj9RaDNfW8ThDpXRWafE5PT+Py7NUeZ4Sz1F0nxfOM5SMEziozz6nE9R5brqlzJ65lNlyl8PYvObIbmr0SOy+gmwMY9oJ2wETtZjZ0jq3TTXo8xH60WN0tx8TzQVczlLmOC5Pqj6q+inNp9p+jrJ3Bss7Qal8gbK5wGilQcnZVB0xWi5oTT0FMB8rXyp58NKGc/BPwuYbkBxu79jfi2Z/Ug/GXyz/tKckGGDblgYbOI6tWnZDQpxkerZkRzWVYVpBgYuXY86d67O6jhJkkcRSMheK4aVol0lqpcSKPbFupOLUUoQKMY0AQ4mcVLaRunIA+YKu0Mk0j5K6YTXB2iT/nwEzowVGXzaVor0B+enGMExiDY3CDIU2lZRi0WX37mlqNU9jQqIwEF2DROMSJfRYJQxS4jAUbkQ36OuU3sfMUvGT4GddoqzHTYf2MVIqcOXKAidOnaPV6GEhn81tOD8dEYJO+LZtY+i3a+c2bcneTXUHoL40pzmIvxGmJXmTx2eDq79M8ac5X5T4k3Mgfv46299AfgnmQH6Sm+pUSjZlQzn35PCXKv8DE0hI/ux36DaKk8hmgEjGoUpugkIxCuCDOjHJdH2FDCnVMzk8N0hdcQ3g8rUd/FxuX1v5ZZkCFwoA+T+rmhliIBjoL6WLYW5juJd1Gv8UW63fYrn1c+r9edb7P0mTn2Cb/8g6P6y+H6HF99FKf5AGP0Qj+09s8FNsx79AO/0VHn303/Chj/5fPPnkTzNfXGHMXiK/Xq8fLmLuA4ZD7FoPo7rNuJLyy25YZo6HFcQekfl8lITfYov/rDl+gm1+QPUP0uD7aIQ/qoD9H3Wy+Q3awW/T6P8BjfQDrHb+iEaU139Ks/cEcIUsP2EpCEOfNFUXERgZGfmaTVDfjv2hX9E1+WR6tlTk26iWz2Yvmv+KlzhV0BE7sgbTuMYTBelPvGESmQaRYartyCYKbDYsFld8Li1usNVp0I626JsNskIPvJjMzpTobWKtLZMd5JTJXMy0gpHUr5WyKMs/DNmK2QWziWG35Bc6yQvTEK6hrWVuT4ZGZvKf/Fv1JEklw5SykvCu+WmUZ4kjf5C0DfGYxOJViT8/qQdBTL8n2kQESZ+O39FYJWFtLqI0IhFvRdNjemQGW6+RNqNQplqiyDhkZQgtQDxiYBiW1p9qvlw+jmpXMFNFYxLjWvxNdFOQ90mm4p8Xyo798zfT/3NbyG0jI8tUZF0mZojhBLoWkyHSw3L6MqIethNiu3lfJHhfz6H6fSy3P6hzWF6QMe/gB9heLquvrfxcJ5YubEwFGs/On1tYXkN9m6rbKj3cioPhprqyzvW3zi03RNx7R4/X37/B62+7zDfeusQ33XKJr3vFWd5y83O8+2XP8K4jT/L1LzvK2+84zbe8LeJ1t27zisM+f+ebDrBruoFXXIWyT9DVVAqSjCjAeFDZY3DzTR3efl+P1932JC+/6Qu84d5LvP2uy7z15ed503XHedddJ3jnDSf45nsu8NbblzS2wytvjXjNnR637S2xR+/jwRdhk9pQEewQw+tqLR31NbHdvG4P7NN1IvVFss+AF0P+O/af23z0F8rfLpdxKiaOFwEdDLuv2sey+hh5rLFsTFeJzmiqv0+xUKBcLBH5AasLmzRWY7qbJlHPJNOp2DJtLNsEU/RUDCVNwzDQHwwzVX2tDJ5RO4e9UDKNiTHNQLU/qD3XpuA5uG7G1ZgXideEcr3I5MwUmWkS6gQUZ9os6eo7UR0lMZGu14NAlhraJKkDui6P+23ifkwSKTlnBSXoIq1exPT0DAfnZ5hU8h7Cpq7a0vj8lRNWATkwBh1gnSxp6rmFZ/k4unlALUdrKQzk1pQf5+PaeE4HV3EbbYxM0xX/fWBT9aZq3ca5TY3x9WxjmRaOk+m5jzGI6V29MlMpdEFzGKJjvwjxa8d/ZEBE8oOAr07+MeDgeZ707mIbDibp82TpZbrtpwRcp9d7TPWS3mE9Qz84q2fBs0uC56elVXrda/Dwy+A7+JLP115+fu+S9LMF4TadTj7/It3ux8G7SM+/QKvdI+xYFNKbIT6ArZDSu7TGnXMeX3e/w//+thL/9B6Hf/+Wcb73TQY/+e0mP/531vjl/7PNj3/rBf7vb1rlX7ylw49+xyz//O/t5vB1q1QnLlCYDxExvGlNX1Ux2jAMWSFm13UJ3/FN8L1/6xw/8/cv8cPf0uaHvs3lX36rxY/9g1G+990p//XvjPJTb3P5gVdkfP87Jvi/3nEdd4/ZuKtNlta2ZZSH8DhMs1UT3z3ipEW79aQmuiz7+5zqBeLwOEHvsp5P7tjvX2P/i7uP6er4HL1Orr9lWs2HpLMlndiPksSy3+QMaec0RI9QKq/j9x8m9s+TZOdxY5P1pZSFYxbLxxKaUnewZRJ1ApJwTSfpDbIsJY4Twril0/0aUbak8/cyUbJJELZJIgh9W5tPR/Ziym6UmLMWmbFEmi3L1iJWlxbF47qCaoP1xgnMQocDR/YxOlmn1U+ILYd+FtCNmwS08ZM23X5f85TohEN6N25i+B0qRkgWmYRBEaJhwtCFSpl7XrWLadEc4qKwn1UIXiZJn8A0tiFZhbRJp/skJiv4US6fczT9R7GzRVBfFq3T7D5F1dqg7X9e485p3MPy8TOC90l18m/L/w3zAu3uB9T3GH74aXz/uJ4XsQ1tFwTH7tCXPnAXtJd4gMhVfM+OshP/L78o8fuL+fWr9F/fl0OwTrfXohfodijTJhVquPl3emYN0ynLAOq4pYrqsuqS6qrqKphV7aSvwctqU1F/3hZ8B1/yqX3N5VcsVqSfChW7jsso1UodjApOyQZXxXGko72UiuPMlI5wwLuLpF3nIx98lA//7sOsn9nmyPgo0cJRChvHOTzcZtq7xEh6gbnJRW68ocdtB9rcfH3I7tsyhu9Q4LrFgn1A/vNoDpC/p/RUT5Qw9pep3ugyfQscubHH7UfWufuGkFvnGuwbX2LP2CLzhQuMBCeYTJe5caTI+SeO8Ue/9TE+9Kefo90rc7DwenZ5rxDBGZKkonoKuzQKWqNdKKld03rKqssUi3ldYcd+JaeXoP8Wikp82rqN1YcYKsxh97uyY4dJvbeeLY1QMmKq1CkwROoX6G9bBNsmZt+iJvser7lKehGWxllmX9faHWyriWO3VLo4VohNpgRqaZytYmIbiUo+to1jtqjq9mqy7jFSTrHTDYpWi5nxAuP1EsrhWImBmWjOBJl6rJKQhalg2hwENmFU0GbAVgIPVZTkdXKPdZOQxIILp6n37L7qGw4OMUaDPeKnToMxy2Z8OAJsygWXgjYN43WDorgdd03tjw1GPIOSVj8sGQ1jUi8kagtWgJJpMlLMJK+QETuiqqQ9U3WEX2Gs5FG1YLQcM1wYAW1+IKDq9iiVqgzXizjlMZy4r/lL/33+Q13jq8Kr4JbKqqvs+F8FXgT/80olyb+I66hYBVmIp8I8RHMYzGFlMxqwm6vfOc6pP2/vUj0n+DxWOif4PsHVN8D7cvgcO/i5PHZLPrOSk2QV5e1df2Xyy5JJzVOjnw7JoGbJjN1YhRuolo8wPnOY+X27GZ60KI1EZIVQV59jTM2+hcmRf8TCpW/ive8b4d/85CdoGGPUqodon1WAWbPFrwEtwFBUKKhvJITdqbK0AzfIiQ9WSHU61yGEuGLRHynTnR3G3z9BemAM5kdhXOMqNZCxEQq/sym6XWydWDJviGMXOvzqB8/wqx/os9B6HcND30nKa7nYH2cpKGkt43jlOUD04klM9mDHexXurtNt6y61JyVnzYNkvWO/8s+5l5z/ucGYEpKB1VSi6XvooE2NYbJINuds08pOkxiLSkUrtMMmja0ujaU+ncU+wXKHaKNJ2U4oOQElO6TsxlS8mLKj2k2puIme85IKpuLkJVNfpvHqt2NtEBZww028YBO7u8G4+m6YHmP/cI1iP6IcpRSCTHATx7exew5mx8bo2tA1SXTFHoWiEya6EUjoi/cwCYhSn/yavlTNBi5wy93zjE0mSrRN1nmSzLrI6trD2PRwtEEopQZulClhuyg/y85NDM3r6snSKEdJ3QxcpfcKdliikNYoRQkjnGckPsNEllHvDqt9iJK/h0JSl7+EbPefYO94woGyow3zc4z2Aurrfaa7Fru7E4Bi1I7/YLwU81+cx78ipmliGIZ0CSYykeil+v/BBgUtosDfVP5DvavTnR2hrlpCLDpy0iQaIktGqdfmmJiYI0z7jE7X2HVghurkJMWR6xidfQ1js9+AOfw2Tvq7+bHfvcgHPq1rvf5BNi7WSC840Ncm4UIDNjaJmguE0WVCe5m40iKuhSQlAxwL0/JkQi5hzaRXS2iXAkKdluiFsB3DcV0bNjQ2rtJcz3j8eIePPhfyJ09b/P5TJunoN5EMvZuOdy8b7FV4m8JxJ8hcl6A72FUQBzZGUiGJi1rl8KDOZLfx4Ht772+s/uOXuP1nsc0YRV42sY/vfMuN/Mh33MW3v+s27r17nPvum+C7v+vVvPPrD/IulXe/+yDvfOch3vKmg7z6FQe45/Z93HnjHu66eT935uUW1XnR8123HuBOPd91y3XcdctB7rw5rw+pVrnpEHeo3HnzEdUHed0rb+dVL7+JV6u8Uc9vffXLePVdN3FkfpixkqNTbIYdmRiRDbpCzwJHSVylZxP3DFKdwOMgJv8J+UAmHyjJhonaSV/X6l1tUlokdNh/uMRb33MH7/qmO/j6N9/O3/vOV/Et3/hyvv4tB3nXW3bznnfs521vmuc9bzvAO966l3e/8Tre8ZYDfMPrbuQ9b76er3vrTeo/pPoW3vnW63nP22/hXW87xDe9fi/f+OZ5vkFyeecbDmv8bbzzDbeK7t28+0038c+/9e3cf4fDN71tmu97z+v5+2++g3/0xpfx926/n5JuH8D96+Q/Skg1vRYpAGX5fV4XiAIP0gpR7F2FD+y+/CV43xW8LLh7FR7meF8G/58VfxD/ZINpSqYNXUam9ZNimAmOY0mIKY5tqjvVs6VgrUotw8jhthqCOzk80rMheIYkuYP/IsnPyH+oyNuG2gYUA6lCJTbY3gzZWk9YW+oyP3cdxXJVCdLAqcvQay5d2b+pq/bJO15F6WXfhn/dm/jFBwN+4JfPcqp1M5vmy1i76EE8gmIRZjMlbvX1DrJLJ+zhxyHoNOEoeJlRqBOzT5pukRgbCmKqgy60Y2jYYM3TvWxz/nKJo+0DvO+5Ot/3vhYfuXAbe1/+M/ij7+HZ1UkeW03YZgS3NooOQgqQfTAMNBGmEeDZ+XOCo91oSqLEbmOYApOpTtixX0vCSHkp+a8tPXZY0nvdM/R7V7jv5fAd3wH/+ef28qM/cC//9l/cwg9/72v5oe+/ix/4od382x+c4F987xz/x7+4nn/4v7+G//W73s7f/bY38Xe+9U383f/lDfydv/VaPb+ab/9br9CUe89nAAAQAElEQVTzfarvVVvP3/pKtfMi2Le8hr/zLa/j27/5dfztb3kTf/tvv4u3v/PVvOXN9/Hud76G173mLnbPjWKm0O/4ZEkm2zaJY2eQMEIF0SB0CLTJDANDCT0ZlFCulyd0HdQJk0R+EKr0iZIOYbxFcSjjXd9yM1//v+zhH/6TG/lf/9c5/tW/upUf/pEb+P4f3MP3/8Ac//J7Jvje75/he/7dJN/3I1N87w+O8oM/Nsm//aEhvv9Havyrf1fk+364wvd8b4l/+/0ltSf4dz/8Sv7F993L93z/Lv7Z9zj8m++D7/ke+L5/Xef7/tU8/+g7DvJD//Y+/t63V/g//vcZ/sk/KnBkf8bqhTMcGd0lP0p3/OdFit+mlQ181vhq5zfzmAj5CX1QMPU7J5kmg06IVaMUr/oqSFC1sy+HG18BV3sHX3LLs4vkpirN5fg1kF9mpJApeaZtTNeQrjS5XYIwo7URsHihxdKlkF67QhQP0VEQCiwLZ6xIVA04192kWT9EZ/yVTN353Sy79/CD7z3Jb3y2xbpxPacvWvSWMuJFTbMKqW7N056mUfBywry2oZfi+iFO2MXq93QVmZFsCbYsY10ICS6kbIX7+dTJKv/u1y7y+8/OMvGyH2H0pu/hk8+O8tnjGev9KazSQRKvSq/VI+u1wDK0AamJkIEiI7ZhKfwnmJaCq+QrAKmhOTBIU/Ur0aP+vPpayT/ngZ35v2r5p5LdKHP0dLr42Gc+xa/82iN8+IPH8GVnVgealxrY7QZme4uosUF3e5Vmc5Fmd5FWf1Gby1WCoEHc7xD5XaK+T9gLVCLd7qQqqD9TQX0qchWZKYFo53vOXi/G8KBPQGxFFGsOhYpDX5vWzcY2W60W/QT8xKSXWnRVdyO14wxfm9lIJQ0jMp3Q475BGFr0leR1A68NQEaWpjiWBQrYLX+NyiiycyhWoSdezDzxBxsE3YuE/SV67XPayC7jdy+J1jo9f51+f4uu/NTX+lqSQ6BdQ6cjvvoBrW6bRrzNerCqusVWb5t+DH4vEU+QdlO0N6Fqd9k9PcTq6mW+94d+kV/9vd9jVXJ6bvOitsPWV60/Br+Mlw4+MaaSYJrXX4zPL3X+E77iO3QlgTQjP7LL5KWcXEuJ/jIgU8kXrl3ql+CpYC/AhZvDd/BfJPk5UlkekTydJHTsxsK1bdB7NzsukERl1hc6bF4Zo2DsJ4lnWG/22eyv6pR+maC8zcVGn37pMPHEvZRu+gaSQ1/Prz3e4wd//UnOrY6wedEluQieknpNlwFVHyoKavgV6Grz0DFRtKMWwFAf6m2N3YR4GdqLKWvNUX7yN4/yY3+wRWP8uxi988d5bv2VPPD4EFvd68XrbiHMkJgu5JGWDGu0hl3yiBraReBixFpn4pAKFqcoscfESuaxpYYosGN/L5L9Sff/A/4fKpteoMPzur7e5ACf+XzA7/7qaX7rZxZonoaDo0OMBUOMBiOMRGNUk0mKxiyWPUVWrJCVbCK9bkrSLnHS1aa1Qxi1CcLWF0sUqz/qEUVK9oPSJ9RxOgwC+lHIxfVtrjSbLHfarHS6bPf79GRTkeuRlso0UoPt1FQNTSXoZhrTTkM6SU/Js0va12g/IMkTet8WbYcwsOV7FokSfLsZkF/HN0R/cW2TRmcDX3MH3QZRu0fmuyTdst6XV0n9EnZSI9WVcqr35dpXEIlu4KeihTYmqfYGlh4M7MwhyQq0rGG2rAl8T1fVzhCFMpS8jFoho6JNStrKWLlg8Lu/eZ5/+S8f4PET05zvHuZMMs4lCvIpjx3/yci0qYQQqVjaT1SU+/665z/Eo0rO+6BImyZ632m4Pl/8Ds4NtJguttNXn6/nPobb03Nfz10sJ+/rYLsvwAPBd/BfFPk5MrziCFhVpXKph5bqjh42sYz8uc9w4QALy6t89uFnWV1pMzQygeFZdNOGTgup3rNPEcUeGz2HbUax5+/i0Gv+FyX7Q/zEe0+R9kfJTcLWzl85VFsFEyPUybmlslWChgNdBYWwjEUR00LXvmCbYBgl/p+ffxzfPsDtr/qXJJW38+SxUVYuTRDHu2R+FXDFf9hUMtcuoGRAKSbZXtEV/xqW45H/cs0Mx8mfQgzZHVonpRYU22D46vN5UeTv+Yjxnfm/yvhBIaZSO0jojtFnhgYTtLMpPviHz/Cff+qP+U/f9zGMLlgKPV4CJdmUa6FfBkHSphtu0u036fb0rFud7rXS6TZpd7ZVGuSn2U63RUen2W63q9OuSq9LR8m71ekT45HaFYLUZWPbZ2mlyfpWjy0l4rUtn57e8/diE1/2348T4iQgizuYcQMrbOCEHSydmtMA4tBV8laJRDP0yFTCnotJjZQCCyvrtHodukruWT8l6qS6SYtpbqZ0myadFghMqxnSbPhsbrVptro0my1a7TatVpOeBvgqYeBrY9CjpVuJRtBD5AizPoYNGR0MfJIo4sTxJX7sx97LH37gLIubs/ScIzwTbLNo2VjlUcky3rHfr9J+7T/r/5JlDysPlnS/NvnTiTSnjed5uK6LbTiytfSYdieX6LafFHBNBvOo6gXC6Gn6gbbJ5PCLguffny8L/ggYi4ThU9fgR3fwsxdHfqF/BfwVkF7j1llgDb//OSXW00rY+U/QXtSJ4ws4aAzbrK8v8IUHPsnZs5cVKELSIKG/eoWKgqOlU0xXQa4TZDT7pgJElZIoxmkNuzAMlYIiqwuxEnA0AZ1xWNGIRUXZTcGaFWjpeODr2VbUrRu4Q0VuvmOIk0sbPPKFdY4+0oOlENuaFn+nqLAG4WfBkJ1Fx6GnuvcEoHVxmjRa1PNZ4mSdzb7gNOj4skPnEnQfJkueU/R6dsf+XiT7uxofvnr/98NzSmJP0HW7bLJIG5szbLGZenzk+HN84MMP8+M/9X7WdDOkQzIlmZfeuOB3LzM+GilpbeJ6JqVajUKlQgy6Co9UZ4PSDfpKoF22lQzXtxqsbW0rWTfZbHTYbHbZUuJeXtLcazFriz4by74SK7S3MzZWA5rbKcsLGr/Wod8JKGtyL+rI5c5Q6C5S8pdxe1uyxQ6JrrmjnkHYd/A71oBGYz1lfTHm/Okmi4s9Wh2DrUbIynKLxkpIcyVhaz2m3TJYWmrTaCRcuLTKdqvP+nZrsJYwjWj7HVY3V3BLFpkZ4mnjG0RNXCfAtRpMDIc41hauu4kfLDMy4bG4vswH/vRT/Ph/+m3OLxs8cmmLS12L57YvSkpjbAfnaRu5nx3f8Z+Xqv/0c12ua0Pb4su+Qy/LUOQpZhXTVU0Nt1yR0vP+0tU6b+sUaHp5fw7Px1VwB9/B5ePU3sH/2suvmOtjBKeQ77SH5NwlBbkyVV1Xu7hUirZCpENZ7QJDlLxxYI60r5361hTbK2XMpESpUKJQrmI4HuVKnbJe8q1eWeLwnjn80IeyC7oGp1BQAs6glYICXnqxA80Cybk2zVOb0LFhaApGtAHQtV873WRm7zAWKZ6uEoc9Xa/n84cmZYYJ2BA/CcWiKqOg3W1JD1UKRdkTFaqFqtrDWscQDnU8M++voQUipqHigVGSHap/x/6+9vb3P+j/Zp6hGQLZHvYYSamqE8ZufGeWiOvpeof5yMNL/NjP/TE/+Z8/y/NnYFimNVYbxdVpuGrWqes5ijM63T6W7VKt1/Fkz0Z+AtW1TpJl2hCmBDqt9nQ13ur0dPJtsra+pRurLTYWm2xdabO9oLLYpbnUu1qW+zSU4NcvN0h1ku6vNVh6/hiF5hqHKxlTwRJ7zBal3iauNg5WKL+IbELf0LvwjNZmJP8Kaa4bStpoMx2zutFndb3N2mpH8/bYWPBZ0YZiZbXL+maf7WaopJ8oKUMQG8TaxbR7fcrasIyMjpKkiU7pDbSTpVIuMlQsMFP0qEcBVqfJqOQ5NjTNI49c4Gd+/hO89w/PcOJSnYXNcXx2YTozGExi5HFc/oZhAuUd/5Hc+OseP/6c/OsN/K+ojZ2KVZDveCrMQZQreg4rnZGC92BE6pMBEM2qrecBfLfgembvV8B37eAP5DMn+Xxt5WdEOilTw47LSnijONkk3kA/u6XYebJ4ipQRsmREyX5ayXsXBjfS37iB1uVbWD6/h8WVEistk0bsDn7oxzVs0laTPpe5/cgsB64fJytsQ38NvDa4EWyuwPlzmAvqO7aJtZpS6VkkW11FLiV2XUkyCiO7LfZdV2CiGOqd3xZjpiN7KpPGfZypCg3TV9ulEFYoZhMU4yltQ3brGnMWmzmMMJfnLjLJ12ZSvI+BOQ/xLgU1bQ5yO830LLih8Tv2m8vrpeO/ZjQl/U9CUMHQptSPLbBnWU7H2eQWLsU381i3ykee6vMHnz7N7/7xIzz2aEjWrlIPZil19+hknL8HtilXhxkdn6JYrhGlGVGS4WljmAc9p1DE8YpKaC6ZkpjyP2Gc6Io8JdjsE68HhKt9whUfX0m9owTfvNRk++I2hb7LpadOsXL0JDWd9GeCJr2nP8tn/vSHOPOx36DaXcPRVT9d0WhHdJWUt9eUoLVRWLnUYOVylxUl7mXRHiTu9S6b6z2aaxGt9YRAJ/p+5BAmLolR1PrL2liXsbWZtQsVXCVfyy7guEXq9VHdTExRqwxj6R161oqobqVM+0UOT+wlWrH5Dz/wAX7ixx/muWP7ubB0D+f7t7CcHCZiNzhDlO0KVc3jZOMUw2nJfxZ2/EexZY6XXPyIFQ8pYJomhmFIl2CijihwIS0TKaibVGXoOvlQulZ7fBEeuULI4QUh/znwHfxr8vH+fPn8JcsviaQ+fL0r62Bo5ii1VY8SRHVihulHZSV0l15gaLcvPepduckEaThJFu+i35pkfcHg1KUey13oZKZOM32WLzzPATwOT5eIdYVnjCrQTttKpBntcy3Wz/aItjV3rLmUv2mW6CzB4ok2jSsdUMCQ+Siw+oyNhdx4uCx+TmP5q7I2nWQwaOjkhE5SGkz+/tHSfHHqaBV14qgkvsuEeq+JtiphbJLhqi0+ZJ8EJYiGoJ+f4Itfss8d+5P8cv/82thfHObzeF+1/NPABmmWto8t/RNm2jwOESm5BdYEG/GI4IfpFvZzpTHChz95hV/55Uf40B9c4OLzaBNYwrPKVEp1Ckp4SZQShwm2aVPStU/BcykXS1TKV0u1XKZWrVKv1qjX6gxV69SV7GtuQdfpLm5qYeiVU5gn5u0+nU2fE0+fRC/SmR8aYfHZp/joL/8cpbUzvNUZ4R2HZ6j4G9h+k7jdoat33o31JltrKssN7XubbK/5bG8Eeg8e0PFj+WaiNZmy6qJ4L1GplnUCL1Kuq9QKlKpXS1G3YsWyR22oim0Z0qtBWbwWdIuW9COyMKXu1RktjlFM63ziN5/lx/7dH/LUowZLy3s4sTxCWriLLvvps4uESXrSVxw7JH2Dohy0lFZAfvXF+L7jP5LzS8d/Yt0IoViapqlem2TypEz8S9WGmWgHaIPCqOOYAkR6Rpk/VZ1hGAl5KEYAxAAAEABJREFUvyK6xkFGoH7Brdw4U3bwJR/3RZCfnZ9w1zHcVeknlPZSTEsJDk/PMky7KD25RJaU7aJdekz+gxMGBgXTwrWqwIgCV5FGWiat1ejq3dzGxnHe9rIjzBR6lDKdzr0MujEbZ6CxohBgTrG4McyHPrzJpx6F5xTz2lujWL1Regs27eeEo9ffbklj7U1educIBc7qFHIcOz+V22XINwQ1nRrEa2ZmWJYjS8wwbYdQFgg2qZmKP5/U6mBZqDfVOvWQih9dtSNctBZjx35xXgz7s/7H/N+2QqAJSQvXkIHiYrsmMgIoOpA/F4bZaBtsx9Osbl3Hw494/OqvnuZ3fvcyFy9B1Ncww8ZMDXqtLkkQMFqvMz48hGMIJnKeZVCwLZG0KbnOteJSlMxqVY9qzVViVbvkYHs2hsZm8o8kMzBNh1/64C/yO7/yy5S089xVzthbCJiKlvDPPEot3Mbx2ySdFr1Gi862avER6hVA/q/IGbGJoY1CZliia+AUTe1jbaqVMjW9MiqUYrxyD6+UFx+36ON4Prbbx3L6mr9PvSYeSzZ9Xat3trawkoxhvW6rFWzCDvzMT3yEX/uVEywvHuHS5YOsdw/KVw5wvreJPEZ+b2K4dfpxUe06sfzGxkK7dVCPseM/vBT9x1TclAJlI+bVgmowyDN8fmxHqjZNQyqOr4JkFgN4lgjBgBfgedvI2+rawX8R5ZdJARlpFmFYhrSTKPkZcmCD1HAJTQt0WtFdO4mdEGYdUjNSwvTJU6WhwABlnKSCrXF2IWNdWdtlk7sOj1MOtzBnJkHXkv1zDIJHozHBpx4z+aWPdfjNJ+B9z8KvfKrHRx8K2FjTlW9zD+2LNtGyWLMqusZqcPigx/XVWB3HqBot1eI7dMAYBkpEuhlIbeGIq0TBVKsgNSxiMxE8IDK6GOI/I8AyTIQAmQuJLbjFjv2mvDT996p+TTOQLvvSZYaZdyG7zdTM6776M9mouZeIORrpJAvRMB/5zAq/8CvP8Id/8HmuXLjMSNVhdmKEiq7WjSQhL7biV9GxKTqWkrh9rThq20rwJsrnmAWNLSWYStRmxcASHVsnZaNS1HOZid27+IbXfgvv+fp3YhsBX9j8KKvnnuKu60Y5MGZRjFu4cQ/EZ9oPSMJIc2eib1NyPKqlCuVSmXKlQLHqUqgKp2JRLl4trhvhFkK8QoRXTCiWMtXCL6BbB0NxOKbouTrNOziZzdTwFHvnh0h9gwc+dZp/8M9+iSfOWFzYGufomkknm2Fd2+d1mgwPyR9RxqdHVoBYMcK0y8S4RJJtJwtBM+z4T/rS9B9D6iPhK75DtyGFTEWRUsExH5TpLzkVgknxJCaZgq5MglTPGq0/gmX5GBXh/mXii/jO/Lnc/xvyz3IvZYQ4GiIePCtpS3K5njD1YEmPVgJmoOQeqEMJ3ZJz0yaVM5v0mJV736BkOqo+J1lhdekJDu8uMex2KJty+JWmErqF0RkRbDd/+DGTf//bPT5w5W66d/5bVm/8p3wuuI9f/XTGez/U5PLJcerRHViNIXrPdDBiKLrrvOLldYWZ44yyRiVclwOVYUtAygRpiRBH/CVK2aoUiDENEkuGJUhi9EiMvgD+YGlggE49pCZg6Rl27E+iIEK3b3qQ3nO5/DfshxfZf7MBj9ZgzxklDfHtk/kJA712VfdN9bmUi2MM6dTdk3X08tOlu5/zsscPfvY8n/jkwzz6+S9w6ewKUS/BMQyIZFdRhGeavJDMy55NpeCqOFSLropHqWxj1DLSIW0hhzIYsTBGHZUC5ngFc7RK14WwYLLhN5ic1yYX2NZudfHSGZrr53EzHzsJcRREXdlsvoEoFz0l8iJDuk6v5yfxWomyknlpkMyhVFEpm5TLFhUl90rFoSJ4pexQ1i1BueBQ8BxKXkGlTNoHQ+/Zh4ojuClcOhbx0Q88yHt/9/M8eNLjI2cczsfDLEmeZ7JLlEoeU5PzbDcWgBxZNwi25GtuEJa06dCuqVPwJE1bcBXR3PEfieIl5j8McrJBlmVXi2zQREHbcAK++B2vrnmgh+2E2G6eBCIM9dmugjs+ltvXymXEgn0JHrCDn8uqhyVZfc3k5yhwKWibtqV55ZXSjznQj5Kw14G82G10F47jRegFIV5JetS1t13wMekqdW4zNpYwZqkOFyhuPsu911WViLcg/5HivksvmuejT3n8+1+7xAcfs6he/7fY99q/T3fiDnoTd7PnNd/JxF3fyucvlviJ3znNez/W5NzKPGE6Th4oou4V7jwiPI5S44zS8Smm6gqgge7vUeB2Y0wvX0sfU3aH+ELXjqYnW7MDcP1rdteVXfrkcFtydlVQwjdeNPuVTEkx7Bhba0Dyt8QLuf980T9iBvwNdBVIT1qPxtnSk60xEF2Fv+BfL+BLDlfhoeBX/S2ne9X/epovGJQv4ns53Z7o9yUfwb+IHwm/r7Gh+l+Q41V6V+nn8AD7q8C3PNHMd2zi3RmspUtRtmXRoWz1Kdo5LxGWdOg4kebvc9U+exiyvxzfNmxq+QnUiMhPwKaxjuttg7mNZWkddpFuZ4Xt7Qs4bFMzlZjCJdlum8mCEn11hmNHF3jf736SBx94inajz3CtxnC1QsFJMbOGxjZFO8KxMnTjjudBoWhQUEItVVy8/FQ+ZGENG4Pi1gyqJYta0dF1ecr1N92CMzLKUs+nDbhGgSFd0xdtBxRMDcMQryaO41D0dBovlKnoHX5VybkoGRUl25Juv0oFi6KSvVe2cWoJXj2hVDIpqt8WP1ZRNExL63SwdBqXaVFyTe3HewzFlgo8+dA6//ePv5df+K3PcmrDwS9O4zvDtAxHPl5nrDJCt7/KyuoJkF5wxXFhi9huQLwukltg6Nnxwe7rOSK3Tycfm9ulHZDbmeuEklWg51A+6eMM9Nu75oeqtSZL5cW0P3vAUzTg/6ux35c+fiz9OLJnD9d1ZeMO5t+8/w/9MQlhiTB8hn5wVs/Pk6WX6baf0vM6vd41ePRlcO16u+0nBF+l170G/2uA7wfnxNMpknRJQe8ZPa8Rdb4A1nn55CMqx8F/Dgodoo2jGEqQvcajCqrbdP3H6FhXWOIYnZkNko2nsY49wB1s8trdLtUhlyU/5qlsnH/xoQv8yw90OVv9OsZf9d20arOcXztDEC3i+1tc2digVZ+gfv/XcXnmzfzHp01+9IMNHjhZYXUDnNDXqfw433rPJMvJ+6mjebc/AaNd4ChpdhG/9aSe10jbeilvLKLjPWlP64ulo2SNTuuY4Ft0/EdUX9Hrv6cI+2f0/CLqL38PwVky8dftSM5scdV+Fr/Mvk7Ivhav6WdD8CfE87LgT8v+Tuk55/+K4E/peV3wx1ULHj0j+LX1Dewv71+R/Wn9kk8Y5vjX4C+S/Qa5/2QnwVig03lKG7VVGsFDVLlMN3lCJ8t8ffl3zouC690Mm/hdrcNaIOk/Rr9/VjdLFwja63T6K0piW/SDBwkzjUmfJuEkcfwUJSX4WHY6zCWi9IPs4wkOcZxXTlcYUUKrDN9GqzPNZz97RdfQT3Ll8opkHkkv2gAMtciyKxi65XGUHC1Ppxk3UoLzGRqrULRsSrarK3cTqgluJaRaCJjSq6lZDPZXxrBCG2tYd1nju1lWus1k/75fwGaIfuJRGZ+mr6uRnt7fu24V2yxRLBSp6vQ9VA0Yq6voRD5ULCrhVzELHnGtR1braIyNo6lDbfi8oQpjtTEM39bGJMRzXVyjy3zNorSywWd/6yF+4xc/xYNPBzzZmuXh5YgV/yyd6Ax+toAfbLHRkZ+k68CGNjMrECpeOYoHa8+D1YXWUW1ClsnyeJZe0bP0ozrXH6wrLjwu3GX6sr/eNf9K00t02nn/NfuzFomCpwnCF9f+Xurx+3+Uf9+/LF1JZ70WX/Ydeg03/87crGknVtaAOm6porqsuqS6qroKZlWJ4Bq8rDYV9edtwXfwJZ/aiyS/Gm65Bobmd6/po5TrTforVsTXGJ5RBHsC8nfO5i7tvNU2RjF0Chm7+QjUQmZHiwSrlzk4WaToFDm/afDIQoF/+tPHeK59F5O3/yDW1Hex3n8ZmXsHE6O3UC/OUnYmFfbG2I7q9Cr7GbvzHcy/7O+zaLycX/tQwG+8Dy5fmWNk5AYmp0aUzHt4JQUcXfPTakFuR2Xx/UX7q+EW1eYa/wypPax1DMv+qiAKbj4+h5fycVWtP1+n1u/k7Tru19R+awzkTz5/Lvecn5wP8T/QQ0XwKhhV2UeFq/zn9QvwfHwOrwme49X4Ev95+xrcEtzN8SSPUlV0KhqXw1W/SP7nDPRUU4Kqk9ufZ5VxpB9beihIP6Vr9liSPUFRJ6mCxmmsTtA4VXUV9c77AEPV3dSNacpuHXVStRxKdoUxFVdpc0plL/PcMnk9r9n1Sm698Ub2js1g1y36mcHCSo+llURXzA5PPnOZ3/ztD/ORjzyqdqoNUkq1PkFNSThLyximy/DoiDasFbq9puZxNK9LQdfcnk7UBflEVVfgI0WXUa9A2XIxDBsfi47p0KVAYHqkqQOZQ6INQaarfKNok9oGIRAkKZFO7vn/teAWEjwv1WsDh0qxpLpKoVjE1ft6u6JxBAyP1BipFPE3N+hutJkbr3Hw4CQFyc8Myjz0saf5+R/7HX73Vz7LqbMmqXUzheo9WLWbNJsL4tWxphgd3kOJPZpniqI5NphLQEy3BO4oOCr/X/b+O17XJLvrQ7/15Od93rxzPrHP6Z7OPVkzI6EsJBBC1jUSlsAGg8DYGDAX+w/b+IIDtgFjJEAB/AEBkpAQipNz6p7QOXefnHfe+81Pvr/n3adnenSFr9Uj0WrU55w6q6pWhVW/tWqtqnrO7mZG8zdA+y7SSwI0cCt/bpo4TqT6JlFQF42IpvptUKvszWpi+ao3bayqvVXHTPdhHe91sj/v98T+b7xu6/en/iXE0/7y7AALX0kbhXQVw6pOyMtS5IaeW1dEVyGtymuiq+KvYxerqj8hvuqm/V7NX8Uuq/KG+G/2R3j+u8FPWKdLGLOCXSwf6Sc5LnpSnuWYnM5p0uESnnOcMu0QhWfIxvPavMew0y5hHrJ/fResGttynPN3fxOX8zX+5acO+R9/6QL1lR+hvfCXiCffy9NfOsHjn9TT43N3kOzcT7J7muxwlbpzRukOJqMGIz0Net3j+LPfzsj5YX7l8jv4p7/8EB974hTj2n2snTjJrdEFnLJLo/2Q5Fy7bV+rvDHtZ0nyzwv/Jcm/oPWsY7JlUe2V6f6p6KL4y+Ivqr7aH6qb7p+KrkGyIv6q+BqLil/1X+Mr9pOsYlRvF6rjpMZf1zhK6cptWvFX1b/qV/Wv6le/2n+6v9exf4f3rzup5lmn2ddcZp2Jt0rqn2An2GDEMQU/1WudTryCxzJeuqh1HBfdgKyyzRUGccb1uOCApm7Sy8xxD+vjuzidneTkeI5v5V6+qfUg37z2Trmr45zb2+DfvFjwSSvg6axC2ssAABAASURBVIbLlck+fQXmVIHduG32Dn2eeOqQT35mk8989pBr17t6Hdggzw22bXRrDfW6Y+PZPoEOlZHnUHNs6q5H3QuIghqBX8NV8HUqh+m7JKaUXcdMioSMnNzKKU1OYWUUulnbdQtb38fzoGTIhH4RMyozYsuQO64CqY+toBrqgB0pNRQoG7qlB4FHWXc4GOzRiRPu684xH4Ts67x74wb0DuE3fuFFPvrrOzz2TJ1N7tL499CPV8n6DYpeEziutKwDxBy3hhEjWuyOG4yLGZLRnBz8Got7q8wmG3THazicpMzW1WedtKj0tyY7WcGYVWGzhM0G5MvTfq+2v6reztfUT/anT3AU6xjZLayr/yqGVd6Y+3ftjSt/NiN9hFiWhTFGeaQ3AlJ9J6WISDNPFU2y3y//P9k4EAhv4PUnvuR3SWMbitpt/bWkv5rqReM6lBFFWqWqLhLP0TOmRZE5+HI2J1c6Cvg7XLp6Ay88yeV4kf/5Zx7jk5e7vP0b/xb71nt59tICTz/nMZ6sacPfw2R/lRvnGlw/5zGSA3XKDjV3nXjU5NbWkK1+gTP7Fpbv+2Hq/GV+bfck//2vn+NffXIbf26dRtCgGzbpb+tbKR5vWPtLPOEs/BMLSl/421jUphijfZVN+VpfrHZT/bjiN8RXmfA2Vb+v8L3b/MouNU5c0ZC0onld4/viNxWQQs1bF634Aa8XfnlazR+Sp76+NUdQrcNSkCkkn6kzEgZoneMylN20MMoHZR1r4AivSAHBB68LskNKdU8ztZhl1lrjrmidB2dP0AqaXNm6xqNXe3xqc4ubwxY9Z5F0ZobL+lbcL3bxm8X0O/i4kEML5+ku36+gt8RHP3OTn/vXT/Orv/ECj+vFXzGbdht9qkklb0yn4RPYJaFj4dsWnmVjG8lmbHKl1Bhi3bRHacw4HpPmCYV+50aB3Coo7ZzCSXFqJUHLxY7U3iQMijHDImWY50olcWFRaFxjPFzd+H29QPiay7PBdg0z3QZ1q2C0eRO/KFifhxsvpvz1v/YLfPIz1zm32WBUu5eUu8lYEI51msywHm7IDoRf0QCrIQgDcOTk/Y5ol0x1hXSQFgEOddlOIOuUHuKa+jX02Ud6qviy07KskeSexm6QSq+FWlYUaSSV/ZmiLr/hY8qmPqVU/eoUqqfq/9X4oTmasmvJQfRV+4x9UP90+t/BEH/a71X8N/sLn4j0txt/U1d6NHotKnQYLqX/UvhTYKwc15V1Ke/KuEtRsLGqKjUzOo26rqPOhdpZqkmVN+KXSJI3+79u+BXCP8XYyVQvlS4qPZZlrnrpz7JEU1zPxRhD9YQXpz2MNcY4Q2bnSq5e+Bj339tl63CHF8YJH3k6xz/9x1l791/l8Z11HrlUcmE71Y3DpVYL8D1PN6KcrV2L3p7PcDhie2dLeajphtbpHsPU2myTcjkveZEZ2ct3U4t+hKe3VvjwF65yS7cq0gNaTgIkkieX/JWxyb7ecPaXSv5YGButRVj72lxmonyBZWdT+rX7xwiPZFp/xM/VP9P6b++v/0frr8a1NL6G0Wiv1/7N7aP5x05B9S3aKBg5Cl6kCfLzEBVqkBDXMkrflbPJFVZyQt0zW7KP+SyV+s8xO9rnbQszvOdUkwfubOIswfNa4q/v3OAXJh/ny5wnbze10g4DDP3xIfO6DZ9dCQmjHk5jQGwf6ma6Ty8z5P4C/Xyec9dt/uG//Dj/9Oc+yy/+yjM8rc/IkxgC36IZgVX0CN2S0DEEcnZuFXRLi0y3+XFWMkxz+vouPpyMFfwmlArSGp3qKX16S9e6CytGL+PU2y6ebuoEBYn0PipT+lnCSHtgovHSwqHElfQOtv52DfimZK3bJhv1yMoxnbU5hocH/PMf/zC/8H/+LP1rGT//5BN88uqIm9EKjdUTvEOfrd7baTHjhhyMLxNxgBcfQIUlOeiQgqd970Cej6h+bUumkeWQyq83pYU6Gb6kcCwJoTqsDMdTB+Vtx9Lfhbg2U/chqU3l35wjvi++KaUcjWNX3V/hvxk/BHWBK3xKIYgQtGxVVfj8bsXPqf6QnqyjJJ1Y1ZRFkU8rkKIrJRYVFbPiValQgLAqRlWvQb6Wb3RCeLP/V/FB6syE3hTaCj5+9/ArNX6h8RPpzyiveaWnQhtbKla5qqtSJYtRG/QrlonFOHoqbDZdBWGLa5dvcv0w5r67/iR3v+cvcS1+kI8/5fOFZwtwTmLV17XhI32PTBglPTmGUmus008drt7o6Rv5ATubBflkBqdcoSg6jOW8RoHD4t33se11eGm4wGZ2N2H7W2Tqd+vVAA6za1RovXHtr8K/pCgr3Cuc0ynGhRy/Zapyxdf+KAvVW1prxa/Kal/xjfBV7Vf7q17NimqfyYLEmv4pfo/uv7JaooJTZjKwLdlVildJnKSogIBRSWsUHrFdMiKW7sGTfcpSmCvh22Yf4C2tLnavx/PnNvnS80O+dH3ApThjU+1qM2scyOJe6G2yz4hQ3303ZhTcnJIbF15S8E0Zqm1magTNNWLmOH+t5AUdRLd6MwxZ5OqtOh/6yMv85E8+zr/+hUtcvrCLZ+q6YZb4uqhUTtizbRxjYUqbojDEacFELwajaTCX3PKRoWVwkdDK59oBpVVim5QogJae/1stn1rdwQ0MVcAfKaDHCuixAnqig0ZWWJQCzZKndxQNXUv75+I2x5aO0bSX+cQvPcI//PFf4UMfeoELL+XsbrcJeYChva7DcMLHr93g0VsxvX2YXbB5y7GTnHBmWSOigw3am+wPoK8GaQqSESPiZAwl0yEpscqx7MsRwym0FrH1Bo/R2lC90TBZRWV/t7nCI8eyLK08w1a7UnxbfC1fvc1X+KhezTRrVnHFO/rzO2a/0/HNbxpfZenDqiae8qtV/36aP9fB7SgVQsZC0CPFlmWlvoSiqJSQ6y8DMj4qvozyq/yqwSt8da/4b/bXRn0d8NOmREqkyCgrqg17pL9KR+ZIh/ik4yqQ2IwmPTzfV5eJbswenhNiF3OcWPtWvuGBv0yt+Z088kSHl8+vMFLw9WbeAXJExSAhm2gM6Tpymsw1anhyhEPNMMLhQN/zDvYCbl4uuXnOob9Zx7FaNGYjJrUtBs4eNE8RtL6NJPs2Sf1exnoGXNTzqIaQPOXrg59uY2hNvFb71UqO+iP5jZaSU0z/Ow3Klo4qXWVE5dCn22uqn6pdZSvynAoeVGNIaV/dX+hXrqR2v+X+q/q+mq92r1X+r3P9Zirf0fxjBWz02hKbyvYy3An4Ay1D9qc3Z8q8CjApZT2gRp1VmiwTEMq+LOHjWoGQCKQN2YyC09BYJOre2+vpb0MRVljC9uQS42SXRi3k+PpZXUy7TOIF0nxdt9wTHAyWuXC1xsXrEXv9FTzeRxi9g1vpDJ/90jY//8+/xK/9wpNcPw+hs0pe2OT6Xf3HVUrdyquUKZgnup3HOphkSYKtp/NIAaPtesiycQu0HiQvWl1OU7f8buQy0/Do6IZcr7kKfEwdbTVOkpY6IMAkKWT/JZn0XVBQmoA7zixy/Rz8q7/7ed7/T17i0qVFLu2d5OlygVvpKYaskWaLFGYRmEd3cc6p9uL1XXb2tlleXeJUd4X31jo8QJfT1CWTpYNKqIN4Q4KCJiTXAQjZ33Yd+uSUGPSYJKb+SJ7fbH8VvzRGTEsYfXV/llUsUH9L/Y0SVXqd7I+v037f8P0r7JUq3U0TBRbWBOONcfwYGGFPf7ZviKMd6fhj1VX8kfgT5YfYblU3wPEmHPHjN/u/XvhpXsxY+Ff6GEs/g9v6GUl/MU6lS0veh0P8MBN/m3bXET2k0S7VFtrtU9zaDNg5aPL5L93g5tUYojWw2yQHQwjnsH2b0E7lKMYK9NfZ7p+jl17FrRuN1aFwGvRGfXa2Nhntx7j6BleODLsql+4O0UpBOBvQP+xNLxCz7Qf0KjjLzliBnkzyj3lD2p/2AAo7ptorXiIsJsL0iDpeSpWQ8zNulc/Ej8WPRbVetXeq/maCcaWv6V4bYld1HOnzaH+JLz07/kT9Ruo/Fh1q7AlHdfHrjN8Y3CGOZIQhnjOUfH0ia0RTqeXJhIj1Ej1W/YT5FszJFppz6tayeO7geV4eXODGcIt9/c7U32JMUCvUoIRGXdSQl7uEzT715j4zaymp3efm7q7Kyzj+Ens9mxfO7fLixT0ORjZZZb80pJ2ckb7xByzS0Cehzc0Rn/7ko7z8/HVqurVOqsCtm3SWZeRZTvXfg69SVc70jG2VOZ5eWBqWrfW4RDg4+tZQHQQKHcgCHTwalqHpWrS0T5q+ReQZfAVQo4N2pptykmTEST5NkzRTUM9JdavMFAgvXIB6CCEzvHhlh8cu9hXIZ4XACTJ3nTrrWgPsl/vEqi3I6Gs/b5e32Ilv8eilL3Dz4AJNxe6TPtwluKoeM5M9vMNrGGQ3ZgRTv93XREPl+8T+iDRUvewP2Z97W3/2K/an9vbUJidY4tmv2J/ylZ4dR/Y3bRu/zvb3OzY/vNHin/wKskff9/E8D8e4CujFM5TlZYb9o58DHo2+oIVdI0kf18n3JeUr/iXxv6j8TT27vvJzsI/d5j/9Zv/XDb8Xofwt9MN16e9JJhNdQwp9OHS36B0e/fzz1s0vEHRHBI19+pMtrm5OePK5PTnCy7pdVgH2FlQ/8z3U2Eb58aNY8VXG+fNyKOcpeUo2dEm28DBp+bToDUonJs6eZZg/xY2Dz3Dlhae5/LSuHb0xJt5kbTWjf/n90N5V+6scxiP2i01sRx6Ic7xx7a/6OdznKIur2h+PaW3bjIaPTmmSPCP8Lyp/iTK7znDwnPID7Z9qf10niZ9gMhR+5YuU8YvqX9Xviq/9xTWSRPyRdMczlGW1/76k/rfEr9rdOOLH1fwV/7L6V/Nu3ear/+/Y/n1eF5mrGv/Lml8Htso/GMmfPMZEcsPzOOFN0ql9XWY8+LTaXeCg+DKJc4XD5GGi7CL3mQHf1emwEO+xu/MEH9r+KB8+/Ky0/xy37APO8xID9riVPUzOefrDL+Cmt2SL56j5qXztY4x7H2fIpwkWL7HLFTIFr/3JhMs3tnj0yScV4LfIxtcg1T1WmBfWoWQ5YKv/Moec51Zynn1uUJiJZO+jWK6bK8QK2OM4kU6y2wE9J9a4g36Puu+RDQdUP8J2YnaRTLugXZ8lL0OMVSO0xD/ss9JusTHXJSSlbue0Q4eVuQ6lbviFAnoapyS6+cc6NMQK5rEOCikj6loD+hW0SgKvrlUdsG/Z9CTpVnrILs+Rs60WL6nuOS7zmDC4yYiL7JnL7Ai3l4sn+ZXNj/Bk/Bye2eebmhHvEpr3s4vDU9Ri7dfdz0NTAXzrk1DbJo8fZ+TKv5eyofScsJX9OAcc/XcCbhCnTzEeP695nyHnEv3Bl4Bb9MdH9jfOnmAUqy/PyD5/N+2vGv+S7O/N+APS++gRuL3/xhPpVbYxHPWkiwFZOcaCCK8WgdXyTal3AAAQAElEQVTQSUyUJl71c4VU9TWm/Kpsi+/XVa74Vbs6Xu02/83+ryN+0sNX9FPp5RX9fFV/fuU1nCa4+tJWa+HYgZ4qDcORxa1tW5u0DWYRglVdFyraAbVxjQ2EtIOQBnWlSOUmdl200nlFbX3/bCrV5mhHC2qzRmRmSUYB2+cTsv0AdGMiquHKyaHxnKndzGEFmpeW7EjjvWHtr4EXNTnaP3Xh0zkqCwmvVpUDjB+qvoYfap3T/dUAp4VVE3Vr6ipqtwgbouK7FT4mwqn0SqTxotvji1Z4vVJftav4lS5+1/CrSe6a5K3LJESrdUWVHHXpM9C6HAW8Pg41lpqr0u4sy815OvYsxXjA2+Yf4r7ZE7RLl0TfdweHOtSQk2KTBp76dynbXbBkQ25D5Sah7M0louE1gC5W4ukW2yKoO5w8NYfrlbiy5cm4yYULY7a2LCg6+MEc2IsQdajsDFWLQaPZoG0WmPFm8Aj4lm/9Dj11381wAqkaZZYFsnXFWDIF3zxJyfMMIznzdEw78llfmOdgZxefiH6sQ4DfZGtcsHsw4OKFi7z4wnP0DnZYmG3oU8AC6sLu5jV8q8TWgaG6/adppm/+pQ7CmrcsyYoEqxxiO3DsnuM0NhaF3zy5EwJLpJVcwtWpPtJbATXHp6F96Fd72dMa20pBA7vVobDr6DjJi/0rXO3dJNRKH+jcwQMc43TQpUOb2eoDukawHOFer4FrISCVVBYuvueDejpBAE4dv9VUOfqK/dlepHILv1YXjfSKojEQ/3fV/jR+Ze92A+uNHH9+F+T3p/s/xHOV7ECW7CuxKutaxojaxbIUdQyTqo411a+orHy6LP4GRz/Hevw38at2FX9V/GW1f7P/vzv8pBvWIVmTfo4J/zXhv4HJKj0oZQsqL2LlyzhmVc7lmPLHmPSWOdicZet6XTfHSE5GjoEFfLOCX2xgp+u4+SpBuiC3O4uddXBZVH4Zh9OQ3qF0r7ya8nmdfBRSJOuyi7NyP/fjlnep7R36dn+CPX2PP7ywipOdxZrMgLWCLkOSS0FfThiWNNay5F+V/MuqfwPZT7IqedchWZH8a6+Sf0X1SunibbqEZS1jCq1/uq8WQTqZ6ilbkb5WsK1j6r+q9uu61QmTckPldZVVl6qNWVd5TeXjaq+66Thqp33LdH+uir8s/u80fstTeUy5rnlXpuNX60Xz2kk1f4u19n1yJMvc1LN33b+DQHi080W+ee7bWMlOY4+WuJaGvCDruZS2GMhmPc5QK+/UeMcpZG9YaxRG41kbJKyQIjuZ+qMTDJJFfPc0oXWcxca9pDt6kr62ws7Lc+xf69DfmROex7CKdXC0fmT31izGamn8LmSyzzJgkji4zPDWt76LmVkoxI1LlyqoF/oeO31qn6Qk44leq2IsO+fgcIt/+s9/mn/0D3+Mp55+mm+843tIdWDYUgAt59fZmeS8dPkyX3j8UZ56/ikO+ts0GjbrK11OHVsk9Ay2TgpFkkzHPQrqBVlZTg8N+WhAHE+Yv6fLwj130WgvkiaGuXCVvHCABhO7CfY8TrlAjTXpYRXMKeAkTGYZ5Cu49klKjnNNa3+SBk8QcWnU4N6Fb+JMcZbTnKIet2hzh+gyTq7+Bwsg27KlL5sNHNki0iuTRcjX5CvWqMpFVW+tY8qqfFy8VdWvUaZLosqnyxj1ezN+LAuPY/KDwgRhJWwr/Jjis4FdVPXHfxO/arf82vDLZjVfgKWDnzFGebQPCUhjT9YdcfRzcA2dUn0xa7ep/1V+6qlDxQ9+a/705+gqvv9b89/s/zuM35Ee0kmoTdYgTf3b47vCP5D+HFGXZOKQCfsirempTfqJI/r7vp58bfErXXkyipAidkhHLmUeYlOfjpUrN84MGR5jqvHa5JMWpHKi45r6pyCHVOr9c5A0Segq1dVyXpa1zCEuh9uhnk8XSXo+xo5IRpn6OXretES9r9rXG9J+fiv5Pa0rJNPNEkLKzMcyKqcV3h5JUkJpH62/CiRjmwrzSk/IEWfCAWoUmfQqFNPq53R1cDran02yOND40W3q/y7jJ3k1f5nXOJKrTpr4ml/rSVytbpXrW1v4yi3Yi1TBKZKd3Te3ohs6nNvb4pKC1nWFz23Z0JCm+s4oN4tTtJUPFBhc0RrFFC/ZUFKtuzb1RxV+psIiqeGaRQb7DbZvBFw5V7Kz6amfDkllNU6beKxxYmE5KlTv6gCrsnKT0SEpg2l660P3cUxxMM7BeJDkuQKn7LCwKFIF2nEsvSRi5jha5n0P3c1f/Mv/OX/xr/1lvusHvp8f+LM/yv/rv/wrfMd/89/xtr/0V/nhn/pp/vz/+r/yI//5n+Pt3/IeGgsNPeEPFbAHhFpGo2brMAImz6hu/lmcUh0c0qzQZ6qEmDGjokfYgfvfeoZZHQYsDmQvY0ByVElymcKXrI7aN7SSADLhOI7URntReI3SQLwOsb/IgTXDC+Q8HN/kkc3zjHWQuX9xidNmni4NeoNN6mPDgg494GPJznzTwmQBFi2y3IPSZ1y9rBHIzlQu6lQ+BFPpR/MTkWrOqn8aV3yVZbeWxs+m9lHjiPpftU/5oCN+1f+34L/ZX/g3buP2W+Dzm/FLHenfUBSFPnuUVL9lyTnGyvWMVTELXD3DlMhJq6llVRujxJh8Wo/cuivdlTIdsalOsFC82f/1wm+qHyP9cFt/mShSrN4EybGcTGpKVa4cQ6F2Bsuq9OzoRihvVeXtAVbYl9MpsEqw1NrC6LdNKVtA+h37CYmfM2aC5VmqKkCBnspOzEBPcCMiPR8XhHI/DntqN2DI2BmpXU6hUd3KYeQBnm2r/0TdS+TRxS/ewPZT4ZtJ/kS4W1pLrn2CEEyUNxztD+XtifhGmy5RnZIzoNbIiVolUwzLWPUFeRFLL0d1joaz7EL8QuMX6i/cpNOj/Zmp3lYfI1qKn4tf6bXQ/JbmT1UPv1P7F+m5mhftf881GjtRMhinkE1cZaHdoiXNN/Mef+TUCqdnPV7Y3uHceI8X2eUasSzCl02FsklDKYuI1X6UDjWOxnJj8C3lwXM8mUVJIPsKNK9Nj5abK6ik4s1y7brhYNCiFxdkTqA+JXpCwvZtHYDGKmusso9lUkw+UPkmgTukG2aaYp/v/qP3sXQcMj8jtlI9f8dkKeQar9Rtu0wyjL5xu7JzP3LYH+8yszEPTZ+kEXLLMey222wHIZOowWQ0ZKB9mMw08VdnCRabWE0Lpw5R09Ft3aUe2kg83dBKUHDOk1zz5cRFhs7ATGpDlTPe85Yady1mzLJNPzuPiSr5B1j5mMgyQr+kF7hMhDtC00xKNDoN4wrNjIm0MXQSxrWSzLLpCcNnuM6nipd4UdDkNvoEEvENrLCBRZxeVYuJRprgWaVqckLHVjkD6YhSuqmoXejwY6suxxYupcmUV9k2ouXvuv2ZN+PPdF8jC/ia+CudSQHa59ZRkgYtpL6iKKYVVQdLhlOoo5oApZKhKHPxK+VlUzotm6os9pv9ef3wq3TgaH6wjC1lVPqBQhtRalQ5VyoUSCqai6qIVK5tbBkPzw0hH1Ik2tS6qTjStz3VfUFKTi+rNnRAosA/8R111hja8JQZjvhhHoOcJ+MxjsbLUa2P3ErCkBH75aH66I/tUBSeLEXMVOXqj8bQ5FVOvEJ2VcmViRq5ENGpnKX4Kv9etT9TyVdSlOlUbuRWLVvligpLhBFys2QjSrXJyxG2k+J4Ke2ux+xcHar/IIcFxhhy6c22VRACxqgsnUizfO3P6RtxtR+n+KBflviF5q/6CTcpvpjqsCqX4qv914kfmrHyC1TjavyyKhtL2ka/HOKDLe5cXuWOuS7nL/R4ZvMKiXE4l9+SHWWMQovUc0jUepLlQiRTPRRTh5SBApZlCnFTbNmxrEx5rctUVrhLbg8YCb+RXgp2di3iSUv8Gn7QEFX/Isd1XeUNnh+KOvrsY8gnsfKZAqqD72bkxSEzeljKLHAbQ+Jyh0w2nCWF2mbaB8KvKPFl42HoEjR8OksditBwfbBHuL5E/Y5TFMc2OFhaJj99inh5kVG3yUBt806IO1/H7eqg4Rek0ne94dKsBzTCgMC2sfJSL2EZ09cAvXyNcodUB5O9wz3mdUt/aGOOY4HaJDeF70jy5xRlgWV5Qh+K6pBdZhj57Fpa4TigyIRdtX5joecfpQno4EE3guYiPe3Izx0+w1PZZarHofX5Gie6dRZp4IMsVZtStpYUEyovotmxLOX0WQAsEL7GFq0ksM20rAbqp87iv37+r5rf8Pt2fqkCcn26OUpFtS/BkYJANiN0UoEjMlWVFFrxEM0tSj0NIoUWyqu1/qhfKV7Flz29ur+YGqTiqU3FV583+1vCJNPeqGgpiITN142fxsBDHk/6qbT7iv6kEKpylSrdaeqpTjVtUc1vpreSInXFaKp/Qw6mJC/HaiUHYYZkJkEF8eVljJIl56BSWlRjJnIEA8JMjkPzl3p6zca5uBOmr6bVppdfLVyNURmcRJxkckLqJX+OU6qiEC+TI5FDkB3yxrSfCkstWw6vnC4g1v7JVKG1VQGqSlMQpRcFJHTMKRXKjJUR1T2arYggUlCSQzfTvVZKa5VODNV+yeSwqfaPMJ/6Vir70fAVYGpJaVSQDFL3dHqNLT+vulLJVqrsQ/Tr2n8aQ/2p5JAuKVXWyJYOcKGC0To13t45gSVVPrF9nUuyoZfY4kK5RX2m+mYo+XJD9Y/CqrXHlGSmWqOPXV03yHAmE8JEmDGhlBnpDxNjMfSqXJ++0yNXQNsbZrKWri6OoVbfwFTmJ/ujdFWu5DK4sjGLEK+s2jgqzzHpZdPPPPfefS/Vv/s66BdYfjoNuFUwyPX+nk0yjZvjaN7A9wgjfxrQb+5vsn7XKne+6z72dMB47OZVzqUxh3MzvKhn9PF8l8MoYFu32B2TStaMvGbwWz5NBdSo7tNQQG9GIaHnYZWAAnCpQ4RJfcaHDcpiicO8Tl/rec+Zs9zb6LIsnPxhrMYuEpYJNeVtpGLIU60v1Zpz1SUMlQtwNLaPnh4gUTu9AhSTVCY3hNYsvnSxJ2w+tH2Bj29d5FBw33tyg1lrTiNH0q5DosHLqa6NRhSeU5+vsQpDUcktXeWFpqT6y1Aao4JFVfzdsz/NL5nKqSzZ77D/1Nha+RtXfmEvTZVyDtOkhVhYCcaNcfzKeHSDcCdS0ghHztjxqrpU/AmOl6h+jO1V/LHK8TQhI3izv7B4PfCbzhnf1k98pB/pEm1/x0uln0pnCY4/AWuCF6jOH6vdUJvxKBkr0Lc+B1tPdTl9bdlDjTfEBOoTqr+bgm6V6IYzHXdqHwPZxxhHNtGxmnqmczFOrHHV15GT8TRHIOpoDGeIFQzJzQDPyWR+I4IwU9sRtj0Gk/BGtR9X66/s3xLmR/mJcEmAGNctpgnd9nRdJNAnCxjguT1cZ4+otk+93qfbKalFOX4ovORSA78QRrH2WV/jHCppHL0E6pjjygAAEABJREFU+Lr5V+OWQYXzLl37EnP2ZQW4Aa6t+ab7cgjSO3LxvrdP4B2ovzyxY2F5RvmEmj1Sn77GTzBTmUrpIcdzE/GHuK7GoIfrjaapmtPR+o74YyJnRCQ7WSx7zGk9D66dZBAfcHH7ErfYYxKVeLV5wvYM+wfXgRxHdmdN5RtjBTG2Es5YB8j+lO9bKf7t+e3KdjS+CcaywTFUtqK+XstV2z4N3YQtJtR0KEqzPdDBAttgCXPYJTG7FOxMbcoCarQ4ZJ8o6PMjP/xW7r2bo7UW6jG2KPVdMs88ksxRgDdY2ge+/F7Ny4j8kjN3bnB9+ybnrp/Dqrucvuc+LH1eMpLDmY84cHPiuk3UDuk2Q1quQ6RA5zsetXod23dxQgu3luNqv1rWWAF8osBUUGa+DiUNdLbDrTsM84w774SNeZ9FSe5pVRChQTA++jWhpQOTzQGuJ+zCAabeJGgZjdejZJ/AjLW+HHS4oByBk0I5ZJjuU4QlpedQ2A4XBtf50vnnObHcZk0CzAQlASN8d6RZB3jSP84ArLHGGGqPi0rf3nSfK+8lOFNbK6f243oxiG97wyl15C9c7QEwU36192Gs/TGhoraXYXuF8hzxNV7V39X8FfXcVLaYiV9MdeLeHt+5PX5Vdqd90qmuHWGL5LfdavyR5kkkX6z+FX+ifKL8WHNOptTReFWCih/zxuxf4ePi+7705eEYV7ornqUsrvDG+f+Bf1EKuaGXpSeYxOeU//0s/4ta/xOUnGc4eFT5HUbDx6c0iZ9lMql+DvpZsuw8FM8zHD1NHFc/R3qNNHucnEvS/ZcZZy8xzJ6Vad+QM7xEmtyiHD8rW1f/VHinym8/Atwi6z8sepPD9GW2sxvsF09wyCUGyVNUDjXf/7xigBz5/gVI9kHjxqNnKMvnGGUvkvEEg/HzwAXd2tSufJ43qv2NJ5X9vShnepNBv1r/AcPqZ8uFSJxcYDza0vovUJMz7/W+QL2WMBp8hlMnEvZ2Po4pn6Tb3SWVfvqHn5Vn2+dw8AiGq8STSp8VTleo6SraGz1GTd9kk8GnMbUXSPN/yLHkg9h8ETfX/INPEs6UxMNHoL7POPl1yVX9bLx0nw8Y918W5gptk89R55J0/BSpvqHCdexyj/7wy/hWn8HoY7i+5k++wCSt5j+v79cv0x88CVwU/wuscYW3OTd468yQD139ZZ7KLvASL5OTsDt4imR0k/HB02B2gJfU/xzFpMLnougX9bz9gnB5SvJdE1++hwP2htXP6e/KRh8Gc1n29yWKsfAdX4bxrkypmv8Gh/1PkfASw+JLmu8qlJdpeTnDgeza3yNNPgOtF+kln9LBIedQTn7ZtLg0+EVazXO061BXsNi/mVK3j5OPGlT/qHRSRhRBgN/K6MzELDRy5sOC4f41NjZmmF+ukevzVITDUtjROaOnfjcYugMcBdSWDlX1gx2WdKs+43eZ92boHSTYCupZrcDUFRS7Y4LmiNIe6gBRUuYBgd7/BzITx70BwYuK333ueKjJDlsUmgtSGB0S9x7DsMkw/gwNzmu/PcqAFyi17snweZL8WUrpclI8QZJq75UaK9X+il/SELegJ8zHV2UXz7OdX+MSL3HALZ669kuclmxvWS5pa/yd5NOa9wXGlb4y6aR4HCs9R/XfAAjtHsngYR3KdJCafJlsfAW4pNe9LQaDx6hsaTT8LJirkuEZxuNKv5fF36E/rPS3Jf1KT+aW9PScbPyIn2fb9AePg+QZjD4nelW297T6V+Ofl53c1P76kuqvMRxKv7KPOHlcMso+ePYN6z++3vg1nuK/LUx7jOIBWTnGgiZeVAfdtCw3EmgtvFpdNBKtiTZEG+I3sLzb/Ehl6qqvyuK/2V/4NHl98JOeIunJkn7cuvTVll6aok3Rqtw4ohV/qj/VT3+OWP1q6odoXXqc6r+pfjNq3xZt4IWhqI8X+FpfdFv/Vf+m6ju4UUe0hdeoi//K+sUPGqrv4Pm3x6nm+Zr51b6yu7Aap4n3BrUfvybciAintIHrVOtq6QWiofU3CKY4tLXJbJXnqJ5K241FXHvC4lxALYyJ6rG+pXvgdnCMhUOHmudhV//aOXKBAKuwMcwpoGTgz9N0Eh4g5v6ZHncqpHftQu26pEUOdlep1BwdfN3GEM5ELbBaeiyo0aahQBaBUarshhDbsXHNHLbrADNq56pvl3oQYtk+nm2rl88KHd4SrHCsPospSq7v7lHQIm1Kz5rXckWZxw27GqeDX9O8NPEqf2I1sLxI9VW5ohFeWFe5ixfNgOmIX5XFn8olftAEZtVO2Flt8at+4lf2So1Qz9jggD79BP4MQWPCykMLeJ2x+jnkxUh0TF72+RPf9W102gO2N6+SxWOioMugV4KgM0bNHAfbcwk9C98xytvg2xzTd/LNbQXS3gGdVsRolHK4c8hM0eBUsE5r2NQ51uAXHksLc9I5bO1cIctH3HPvMZzQwal5WqNDENnUVPZcSzLlClhj4SgRkhFleYAJDqA7YPlMxJnVeSKTA67+NMCu04p8aSCgTQReG6b4NfCm+DZ/k/+pC7cKzxZeoLZWR/i1gFm8qCvaxvKbGm+JC7eucO3KVc4snuCty2/V6J74I2abXdl0V/NGkmJBddWfjgQulZkhbLRF29RrFW1i+5LLquPUa6qPCKbyiR+2sWkS2OKLOpX/MZFMMFK7OpHkN5WFOVW5SW3aLxKtTfnh1D/Ucfyq3BSOkeo1/u195035zd+0/giv8jsa16s14Cv2Jzz+PYlf/nR9oV5klOxAfsZXYl0nuFUMq9jlsoDawGQroquqr8proqvir3P0c3QnxFfdtN+r+av8+9AfNrS+N9eP7IH01fpd5039r2pfvMr+swWV5yDv4phF7HJOG2oJk8+oXk6zaIrOMh54NIM1naJdlubP6gZbox6uKb7XKNWj3ZphvnGCLKsTCPei6MrRLygtqv88w7xBzV8jHnpE3lnqvRYnwyXWgpAzfptmYtPx1f9AG7tzGgYNAu8hJmPlFWCtPIKyjVfMUnCCsdlQeVn7uqPxW4zTUIezSr5ZfP8+stEGjeIsDJcptDbjLHLMXucu+xQr5Wndvo7xeL7M58ouMccokxVMuaKDxxJwDCuvcFrjyI+saZ7V/3v/kSxjzCp2sQIcx6SST5RkXeVjkKxhWBd/TeWT4qtO6yCt8IkoVBvWHBp6Op7vzjCnb8ZudYhJUupC1Cbhj//xH2J19TiWgobjNai3XYyTqe++6vYV9BJh7NK2u9SceRIdWgb1LpcOY1aPr3F8SfiOE2w9/Uetli6hdVpXZzi1O8/Z8azW3OJanLKtG759KqBsDrl04xyuVwrTgEB6qgVzNGtzNMK2AmUV1KtPUROSok+eFRSWTRnB6tk53nq32rGtlR1iO4bAncXJ58hZJ7VOYJd3Sj8nxT8OaYXvquqWVd64jfuq6qvymujqbfxWxf+q/U6KVS7Q5QarbGdzejVqUJ8sck/9vRznbVi9BVAsGI8XsWtnGWt+p3aGIpkDaw2roixSpks4bEj/msscp8yXNM+86IyodJQt4mqOKj5Yamcy8UuNnVf21yEvO1hmRW01JqfVb135ZfJ8VnSOQrJZRrxiHWNOSaYN1a9P5wXN+RrX/7X+bfW3jd/r3j+r8A2xLEu4GGECFgR6OvKgiEgzTxVNsiQQMyKb/rxrQBr74tfF94/40/roq/yJJ/6b/d/Ezzuyj99v9lPtj7JGmrtaf0P7R/sBX9TWPnLlmMCoXOIR+h3KQvurUPvEEGcxtdCnG1ab09bmbDLOfAX7iDwJgYhMqbBqyltEfUNXuTkFgEUFqhPOhBl6OIkFpcGVayU3kmVW47TUEjngBK+0KZRi2vQ1N5KHtARyEInzSua65lSiySSTfJWc8g9ztJlXIHJtn60446V4wkVCUuZB/HjkUPmPLPex1PcV/5FO/Cn/3+o/pnbiy7940/5fu3+EY1ytWXJMAvFf8T8t+Z2qvkGaql7rdTyH0WSXVtNlfHjIYnuG0NhaYS7cD3FNjCMRS0mHCekNUzZ3J/TH+8LkEMcaEDkpUeDo1tgkq7eZ6PaXhyFr83U2XxziD2G1MUOhtbfq0N+u8WN//VP8nf/mE3zyV/tkir11GljCANvgdTwaixG5Eysgl5rDwbV8BfaIKGpQq4UK9kYqGOqpNJGNeLKFgIMyI5zzuOtEnbatQdmUTga48s3JxGUkfHtFk6I6NI4bQIWPR4X/1+IXCadA/ED4+uLXSWVXlvpncVUfMdaTvyQjbiwzMh1eyva5vpfR1XDH6h1C2tKxxSR2mEwcUE1WHvWlcPTUm6nOIdGBshAvTV0wDfJU88ku0unPSR/xkTbSwsaWvHnigPil+kkwPa8X5OofZwElHeIkEr8meR1RmyS1tGci0QBDR+upq17rSUJRre/3a/yp8MZQ/cPOo38UV1YWXmCsHNe1BU6B6wg8CuVtrKpKEBtT8StwxddzUSk1o4GqH9GpFPJm/wqfCizh83+Ln/hv4ieLSuHfB/vRyRg8rcTRvvG1LoNre6KWNpaLNeWDbXlU+6Rba+M4DvWoKQdlYStvnJSwZujqOTWSs7Ptav95GBOoY+WwHFwFl3GWUpNTjNhGdzNWiDkVJrylvssJdnDKA81hU8gp42uHGhX1hAwjydFDU6iiJPc9Mt1MsaUDe0L1jyWJjAJKgu+pf5nK1boM5QM8ud976XBGQSozGRfMhGfpcY0ELRQaNY1ZoCshr/YfCAENLL9SUuX/rf7DqviF2uW3+1fUqLdkw2DZJdUvo3au6yhb4E73V668xRG8BuyCRsuiFqTU5cears98vUHNzhQotnjfe++hyCca19Zt0NON2KI/0QqtVGMkBKJtO9dhy6LXCtlqB4wje7pE+ybcE0TMVIeWWwe04pQP/ptn+Et//Zf55MU6f+/p5/ibP/kb/NpPvIDRZ+Lj4xbBQcDhJCFreeRhrqfoTDfsEs8UGBsc3yUIAnzpIq3ksiRX3iZR2s0g9wtOrXucXUa66GPnAzwd0jLpI6PO0HGwHA1kjHAoea3+VzEZ3Da9YshWOdDoNQqNeHUv1zdtODnXpUXIjJ66TZGAdEI6woocoNJRlSSwDi3O9B+4xRi9SEx51UIlIogvO3PsnJIxnpdplIn6W2BVsynvjLB9o7oS2zWSoVRec0z7aw47xpnyCxzXpSiP+NaUX77m9R/ZV/HG7W9VmCEbto4SokKOr/05VwRo9gqrYlOU+bQDUo6lQYqKqsWUKfW82f/V+LyJ39fah/D499V+TKktUGh/JFgKKgWxKAoiKmsXYcXiD3H9GGMPaXVsUTm1QAgVI4wCCXJWtj3Qc+8h83J6WZGrj01ZFlSBEkbkVQBOD4mchCbnuMs/ZN2bcKoOZ+tDTvp91R/iIVc6Hmtci+oJl8rpk2GKMY6CYirJsiowVg5R/lRvm/IGNuogJeVUU8IEn4IOMIPLokvNxK4AABAASURBVDerYGhzuXfAy/EBA+1/nUhQhNJCU7WCSlbLqgbMqEguZ28wVDeHqkHxb9P/FL+Sr/4cv/rb6qdbqqX+TJNFNY419d7iW0i6XN7HUE7754xi4bHR0s1wh+XZFolkXZ6p65DTR+GP/+D738bGsTpe4KttihvUCOo+fs3F9Rw838EPDE6oMUVLBZUqAEWAuhHprFS3HZztIY98+IM89/xL3Ey6PLrjgnMPz4xT/tmvP8I/+vuf5ZFfP8DcaNCeLGL2jQ4L7nRsLyyw3ERQp9g6qNjSjaO5SyvHdgImcUMBfZYJEakNaysRb79vmUVdpgIGwjjWMUoa9IVHGUuTEs6Y6i/hkwt3S/lMtMJHVAipYvrn34p/xa3sLYmrnNAOGSl3jT1u0Zc8sBjMstTq0NXrglvNmg2w8krvJehwBSV5mWAkM6SiFjIYsCyO9FOIr33h5GQa3VIQL3Q4MAbNpzHQr0rflV2phbqpIlcy4heiUEpGy2hcCmzjUOq39ZX1ma9v/dUs1fjTiTMqUlRyfGV8KP5t9juV7vWePyfPj1IhfISS/hQlZbXJZTLFFMNcohrQEx7VwvJX86sGr/DVt+K/2f/3BH68qT/+ndqvNhCM9XePUhR6yg+VPwQz1NbpAzuU9hZBo6eAsY8fDfTEukVpHSj1MGZMlt+QU3+aheVtxvkWyImX5Rio+h9SWD3lJ3jZNks8zfHwOdZqPZb8lNMt2PDGrGr+hpKtZ9VybKNOSuqGxdQPK5vL4UpAKoKe363CFS+CoYXjuCTZngJQjsc+92BzgoDrac4LlsVNHHKVsXUrr14cskxL1xoxmqfk6Fd6G/+UUr+LqTKq+VX6in8p1PTV/kNFOdQj/5NOY4EGVKXWUKqv5kW306/wq+5Uf1W8at4Sx0+oNxMs9ikmh5h4QFsBtBPFLNQyGk0IQpgkIz23DxTUx8oPGE8GeF4kvTRIGy5FraShsWezhBndnDsaXjEYpw9f+ukP8fP/509zYn2R7/z+72HcnOMScEUvIiNrlqveOj/71A5/++99jg/+40v4jzvcmXep9x2qwxRRBvWYwEsJ3RK/OkzoU0tQ83H9iOE40meOOlhdPS1bNDou97xlieOiTUaU9MkQ3kEqnfWUYpiewAy8Rv9r6wmcXONIp45f0wwJm9NZahxic3HvQIckyapPQ8eijrApaROSCWPMK/hr+hzKqa4UUnJHskkmaaPk6FeugFhWiQllpWvNYcS0ZIPgyx5dmXw1XqK+VZ9UvXOsqc1ovMzRodQRQ3rPRKQjC3Obr7mKV9sX+iWBxOff9/hVrVGp2hvTNMXFmmDkEBxfipXh2F5FhzjuRBtlLHAq/kj5ifJDbLeqG+B4r/DjN/u/iR+/L+2n2ism1Z7ItF8K7Y8MWzcRdLBy9LToeAlYI4xzQKOdYbk9omZGziGen+Lo5l1dmC0zEH5XmJk/pBQPV92cKhlQoPVcjcOYOldY4yLzznnmI9Wpvt3NWAx3OGU26XKZpvwjxKC5bWckmXJcPT1TBQI5VDQn2vOW5PNceUcFF7I+nVqhtjdZbWRE7DDfhrBZcr68wpbGKaNAFQrmttolinDlgebQ+GaC5U8kf6z+I17xH5YZY6kfmtN4I/H/bf5jgnFfxddeQn5o6l8qfLUWU/kiBcKq3taaq4OOozFtf0z1VDu7oCCT79JulexuXqJdswidAStLDvfcO8dh/zKFoAxCl06niadPC45TSiabMgwofQ/ftYmMoaEg0NEVeXHsMjuB5x/P+Nlf+QK//vCX2R4OaKRDovEOXjimMSOQ3BYDO+DAmSf27+LlUYd/8f4X+Gc/9Thf+uUDnL2I2iCgXgSEtid12riBhR9ahJGhpkOE62llSYFe80HwpmlB7uZ052us6xPADLlMIhW+ooEaCFusGNxEdclr9r+BfLmjketGYxR9LDfFikpSfQYaMmTijKh+xG003mRpBuqywTUdfBx2acr/u/Q0/0RrmuBOZYmxNYZOVLKNDFs2iPRvewNhLZvhEEf5Sn9u1b+yRR0cbMvgT/NDPMkEB/hulZ8AJY4Nnm0pn+M4uWjFG+BOxxq/5vU7sh8q+5LNOb7wlN3ZXkWHOJXNTfkTjT/CkY0jTOypfAOm9jnlx+KPcV6P/hXWOPi+j+d5OMbFoniGsrzMm/8/9Ornfrd48/8H/wVtmGu6JTyuZ8CXlK/s4xLD/heVvyl8HgFznSR57Db/6d+39jOeXJS/2SaLR/QG50HeeDC6IpoKm6uMxruquqnNPiHN96fp6vWXiJNDhqNDUj115nFOkcUM4ytk1nX8cALJDsX4JkWsoXRbnGxfwfAiAU9zurbPnL9NS7EVK4HsKseW9znZeIpZHmZ79LA6ad70si5fF5RXX6fPwVD6s+SAe5+VdzygGEm/w3Oa63k86wbbex9lnj3Cw2c51cr57MGn+VDvY0x4jry8SjJ8FqqfCZ88gz25DKLVz4tTPkNRXGLQ+7Lm2uRo/9ygKJ9WuqS6Z2Qfl+RfND83xX+1/bwo/lNy2RfFr37O+Bajoexval+SL75tf8JlOHgEowAzGn8S3Buyv88xyS9qjZfxgoTz5x+jHhWQ9vVJvc/O1nOEtUP+q7/2x7jjrnnpo6+nSb0AFBOyZIBvQ60ZkjQdiFzao4LOQUrXCllyA/yXEp7+pRf5u3//F/jIlW3+14uf4xv//A/z/Id+lSf+yd/mb/5XD5Lk+mie3qJMM+JRD8ta4zKhEFvix598kb/xEx/kF/7BJ0ifypmbhDRHLZLMJtOzue1MsNknCIbCd4e6buKl0JD4oJiVKOifvm+Nd9x5hiYpu1wXNyHZfAKcGNKX1O6m6p4TvpeF32/ff43HL5Gh8cbnSNNnKdLzZMMvUXKRghfYLc5zqPxW/DyfvfR+7lyLGPWfkZ3t0os/xZy3C1R9K/1+DruWkB9KDrMN48coLFHxC+cy+/2PcupUwMHg83jhlvbAw7jegfpf0bz79IdPK7/JYPwZ0QuM00cZTc4rf1X6uk5v9LLyI/rxw0TS6yj9JOP8edXJfn6fxq/xpNpf2/IlPV71c+gRXi0Cq4HlidLEi+oCqqqvvIZoVbYbWH5d9RW/alfHq93mv9n/Tfx+H9qPX9m9aeEFDe2LeTnoJrZZxHOaKrcJwmp/hDQaNVrtiHanQbvdVLlJGEb4TkTdbeOagGa3o5tixvKG9pZfufZl8XUt0n4MjMWSXPoaO6zWEmYjhyAKoVZTCuk0HE41B9zFGPVCleA6OK6vfBfLqoOzCK6t8iI1ywMzTxA28HSm72q6Fbnps80TdIIFtnVV3ATshXn9HeLoezN2hOWEuJKn6Wo8UStoiF+XH4jg69F/9Fv1r8atafwmjm4fmFls26Jah+0Y1de1voKlE6s02w4nTyyTTnqsLc+SpQdE9TGtTqJAcgNfgb5WD+kP+hwebOPZBU0/wE4KnCTDTUthEtG0u6grLz024WO/8hw///Nf4slbOR+/sMnC2v2059vsPvUFjmdXuXtWeK8JJb0E1OaXCZyTbI1jWv4DCoJzJOYMjx+W/OOPPso/+Mef4uH39xGDea9Oul8w2N+XHdh43oi6XkXqjRxfatHZgppeEgZWyrX9PmeOrbAeNVikJU1JUf6KMAjAdCBQB6LXjH9N9uOof9OPCGjgS8doHhPWNX4dpx4BPonmSaT5nWGfmdYMZ+eOs8Yc9miIq9/tWhPXWsHSQQRrBrxQ/WYwSF4K0VT2Oq8DlsX6seMEOtBIeHLhD3M0gjkc2tJBqLYhjZpPZcM12Se0mVs4AZJztjMvnS9Q2imWt0CtWckXveb1v9Hjly/9QYjnKtmB7MNXYlWnvWUBuaqT7bKAO4ZJVSeVkcp4vsLfEL+qP/6b+Gtv9k+X38RPdmIXy6/ZfswbsX+2AKUCcR5R8+a09hpRMKsbd00bqyXqgYKf58rpKPleXU67qaBfp8xrul362GlINvIx7hKj3KU7Z4iiMY2oqwt4U2M2qOtb4hJbrLt7zHsRdX+Owm9obCVnVRt6jY2wzRm/yTozNOnixjPal0vqf4zJQHrxT0LcoeOfxhrNEZiTuJNFbDmE5XKVu3iAer7CFU7wXL5GwXHd2tbVfwE3adPK27SzNhnLDOxlDBuEI+39qZ+oyqvyD8tq/xr8R7KCMevYkgOOv8q/VOOtkY1n8f1jeglpUg9Pkk+6YK3ru2oLyy51Wz+EIqF/sE+exrqJDymsPVZPRMwsBHL+JcPJRO0UWFxDK/CpE1AfwvrYZq2IsHyPqxrmsx+7xb/4p1/kZz54kQ9vl3wxsbg8gj/5R3+QnUcfZVVPxUvWRXa+/L/xF753FrJzkrvA0Zi6ltIMwVUQJJzjOl2eFD4//dQ+f+3vfpS//7+/wKEeMu7U4e7kwikdMA5w/AzH6eNLXrfYY9y7wd7+TdLQsHhHg1OnZ1hf7ND1A2Gb0A3nNWcdPM2diLIoPS9j+O3jX2TLZKyQFUuSeIVavixr2CAar0K5TpmtaM4l+maNEad4ac8hlq8Ly1WV3kqHdWzmcCdLzIVnSeMWrq3gmyxgvGMUk4b6az8kHVYX79ZLRpONlfuF14z6nSQet8Xf0Av9Op5wsstFyaG58yUs2VeRrYlf5/CwNqU7+zs6rE0YDYzUPctgt6l6tZFMr2X9R/HtDdw/kw0QYFkWxhhhgXBTRRp7IKNOM08VDbLEF7N2m/pS1G1+6t3mB781/83+t/Hxf2t83sTvNj7/nthPXOnZ1f4wWMYnB2wLOckSuXjSxGC5oRy2pw1nUepDbp4Z8szS3rLJY4tybDBZwCAJSZ0IY49o69u1bUo52hSj0ZpM5Hb3WHeGzPg1vKBFrACS+K5uT02soM5s6LAeZKzSp6tkq2eRVw6/kiuExANcytimFC0KF0vJx2ZBQSKI2pwfwoWJIXa6YK+S75XTPlkigkOinqWpkaa+cg3ypHK0gdbv8XX7jzzSuB4WDWHja8LabepApvnyqs5jMi6gNFgmIKrVadQD5mbbes3wWV5Y0yGqZHl5nrmlkHd/47205xvEWcpoklOPOjQjyT8YYAYl67VFlvw21o7hsccTfulDl/m5X3ueX/3SDR7PGvTcO8DqEjRCvu9t93DzUx/hgdkmzeElLnz2x/nut7ms1A3Dg1skSV8INbh1MBENOByV+PUTZCyxF57iRR2ifvEzN/h7P/EcH/qXY3YvlBxrv4UyCRn1Y4I85th8k9WFNgUpu8MevRwWjsGJ07NE9kRam1AOc5wshMRFBgMKha/VfyfSY9V/kDmas0amGTwUJIU3RLJPzYOS3cRpLNMnZ3OUc2VnQmDVWLaPafYICpt0KFFUMmmogF2XTfs6cMkuFKJ9z9NjUkhRZPieg6dyJN1ZQgpsksKi0Nyx9FpSJ9EYBQ0maQB0SUxKe7WupoeITbCig0Cg1FgVP/idsb8i4g0X/1LtjWqfFwVH/yiuxILnF+FBAAAQAElEQVQco7cSV0BLM7iuRUkqoFDkL0RLjMmn9ZDheogfq158Oxct3uz/Jn6yi8q4tC1/T9rP75b9yvyrLSTHZIytglGq/hi5KVeB3KXZbBKGAbYifVkebbyqrW37uFaAJ2fWDFsMcg+3OUueT1iYC3GmDnxMQJ9ZRpw0CScCQ7fewKk3SVsBE313TTs2pl3SbCSsNA44aZ9jmZflRkeU0gXas8YvsLKRxrJJGKAtLKkTmhhO0sXRrfViCC8y9cqSC2p61j5aTQl2Rj8qGUiGmgNenqqnTaY2lTd4zf5D++aov+zGs0C+yPWM/EuqPFhT/zLG1W21KBNsyyLL9qjk8Wsp8wsNJpMe8WhMMobBYcbebp/tnS0FYa1B2PQmQ2Jh7LgtAr+JK8mdtKCW1fCNprkKX/7Idf75P/kyP/srF3j4esg15yw3zSlu2g3wS77t/g3Cy09zR7pHe3+P5kC3f2+XnfMf4k//8DdDtkloTWgGDikTCuOKZpqrqQnqkq/FQXSa6+27+YXzMf/1j32Ef/5/PMKNzxXMBWfpRnfQyiPM4YAsTXQQCMGx2Trs4S/CnQ8ts9AsWMZSkOsROoFgc8ES1XpeK/44ueTLiPVKUGi+lAJbc5SyGVfUtkrxHc2VYU+fyQ2xVXCDXfYsVWt5c9RpGkjYp6EV21q5Z6PgPcJ3q/59Gu0ULzik3p5Q2jt6hZK+gx7GPtD4hxTWIZY7ImOECWwSjYfGKr1c/G0N9hIHyadYfHfOsffI7rMXIe+hE6D4hte6/iP7Kt64/af6AcuyjpJ0ZiGDKBThq0oEqWUZioqKCZVCVC5zdTBQ1Vf8qmyqsqre7C/jLYSPoHwFn4q+iZ+Mo1QyFJW9yG6ocBGdlv+9sJ9qfTnGGPmWZLrWOBaR7o32TiAHHyoCul6JsRLtq4mwUAOTqU+Bow1pZxmuYyEOmWspYMV6Vjb4/hDP7OFwkxb7rOq74ZJ8a01+PPcLJrWccV1UgTbzc9ygYCYcsx5cYZ6L6jfUqb2QMDmVY3TLWC4ylgZiSkkSYKhZIfXaKldGQy7qORNxa5FLPhzreTul7tXU3yEtLQpXE1cHElsyqp0uU+RWNb7hNfuPqQup+uev2j+aq8yEoKW5y2kypry9lmq+BFuByPOhkrXTaihwBCwvHFcwiji2fgeOZP2Wb38f6yeXsYMAy60r8MNwkNHU9+i1lTW8FC48kiuQf5F/o1v5554cc2Gnw2CyoqC1Qt9uM9atmfFF/sJ/9A08/W/+EafKQzzJ1ghrrDlw8eEP8Z3feJaZTiK8B+xNbgmzFrmxhG6L0bCStw2mTjK02T102WeFrewYH/78iP/hf/kIv/Ir2xzearAQdPFHLocHIwrbo9HsYCmIjjzYuNvn9ErIklNKc0O0nTSfozlsEFKvFf+jnxNH8makOtRNpNfq4j9BNqNxBbvGdwTchFiHDfBw9V19JKTPZ4e8dLhLoxbSCGxCSVPZlCHVK4lsnLEOp2P1P8QPEowzIKgllNahAnyJcfq6me+KPyC1Dim8idY2Jndc6doC1wYnAz+HFdHaS/yxv3AP3/9nTsOilLfYAM399axfk+uPee32q95o3a8Vf6a/vo75TTVALpyPUiEELWQaomiviitlVDZIqbyt5CiJ5halNjVkFMpPA30pXimelPtmfyEyxe1N/HQ2lM38PrEfrRRSHLcgzsfaCTajLFHgtMCaECrYWs6E6hm9tAaUZqD6kehIW0aOuRyh6Eme9SnDmP14G9tWX93So6YcYHgDn8u0rF0WFezn9FTpyvGlfp9JNCHV03ys4J7L8dt+QLtusxHtssymZJigzar5DOh2XleQSenJJfs6PKS0rTp2vcnzcqAv6AZr8lJzZczmGYZduWXNYVdGXQX1CPKK2oyNK9kBK1e7XBmjeeC1+Q/5kMr/5Eb9te6pf9F4GhWqcuVffJI4FS4O1f9sxQualGWJ7/ukSUw8iRkNJmzf6ukmbEgmpQ5FBWsby4ziIX4t0FA2aSYZc0efCXIOru/wxU+9yC/+/Mf5lx95gs9dzrlln2TinMLJ2ziJ5NIzMvWSube0WOv04Pwn6Q6uQvU/HmnOEW5DU68Bw63neM/7TpEr2MMQ2zIY+UrPa6iuWsMB3WbEfDSLVRrJaxFzjKe5g1+71OSv/He/xs/8oy9x4wkN7UUsLi3j6MVmMsoYjPpsJj0aK3DPmQ5dd0RIzqgY4jmGssihwklqem34V/hKRuGZVFlpfaCl59JwJnsxU/8OLj5harCVm2SlDjwB+prNxWLAQE8jnoHqQJIyxpM8MUP97ZKlY7BtZJp4stM4PaQ0IywnoVa3cMNK/iGF9kZqJUCiw6MLhYSwbPUVP96E7ArW6YLWMfAX4Ng7jgvqHegdqI+l9vDa12+j5b5B+2vt2oXVfpgmLcRCGxQZh12dhKQQ25Uj0Jb3bINnC1h8sW2CCmBifHdfIO4RODm+lAUuFcv1YtX3cWR0MMCV43HdRHX2EX+aH4o/Vt3oiO/ppCXVv379K/mM5Cvx3AwY4Tkj0QM5jF0ZYbXWVAZY4DhSvGR1ppgYfCfFc6u1JIIw5is/hzjFb4Sj9TpTTFLxJzheonHH2MIFxirHSqnq9EdY2n41Vg9rOuZI7WKliq95nVL5qv8QazpmxctUl6uzQV6I168/mKn8lawjyTcCDnCCA1wFHvTL1hI8J1Oujx3siu5i+ROlqi7FuDGOH6t+hP3bwM+dYpphyUEc5Uc4CqAwxNWY7hTrBEs26Xpjjd/TPAeiO7jBjnRc5VMCkxB4/Wm97Vd1u5LzQG17qktwnTGhW+V3CNw9baFdtd/D9w7FHxHVxnJ2W4Tevng3qDd6embf1zN4rL4pnvTnaf2+l+PqJuS6FrYDpZ2Ty9Elsru2npXz4T5R3SM1fVozY+q1Wyxwg3XNsxLATOjhRzYomSjEabYpaw3KqI7VDWjMWqx1RmyEuyxYu2DvQTgEa4dI9QkXWGocEnKNmVnwOoat4XWSKKVdMzjsy3nuix8TCMc021VfA5bBtUqtNcaS3cMIR5h6boUpGKeQrkdUevecvughgTvAVxutEtvOOGrbE63aDQmFaaBUOXHLTXCmupxgu6n6xxq/VCowOsRQjqlV5wmFkfl5B8fZpdHokxWbdLoR8wsL9Id95he7CoK3aOupPQog7h8w3u9jJqDP08y14NK5jJ/551/in/7sl/jME3ts0dWoEXupVpWlSALp0gcdxrB3+cs/+A6++Av/Ew/MT3CiHvnkBtg5bd9hQafXg6d+mT/5HWs0a4c0g5DDyU0F7jFpcoAzXYtFr3eN8fCCZsqZc5oMC6bzHfoLxOY4v/b+c/ydH/sAn/v0Dr0+FAl6QbBYajZ0ANml2YSTJ5vCoMesMC+5LttCtjYGBfgjfHPlE1zJVmHqOtKJq4kopzpz3IofC18NrlVWeDueFl3p1S6wpm3jamKNM8aSPtyp/BM6ArMdeAgVBmPZiK0xQvWpu+xlPQpTsLwUSJIdWhrT54DqAh06Q2YFer0RUGs4jBLtKyfGsfosyv4WZgphOQKtyfMmVHLbliNagjMA9xA6HjQz3vvDb+dWd5PL9Zjv+vMnVSc5ZlO1zfBNiaXPBsgu8TUe/al91Wyth0L2mWt9Rm1zHOcIB0fzOfJB1ZxGvsLxq7Yj7N+G/3G8qk/K69c/05pcfN/H0z5xjItFuQXlkNH0/+fcYzT6shptMckvMY4FGgMKnfAPx5cIGdIbfQCHZxhl5/Qs11dbKTTZYzB4HOxthqPPqe4KcfIE4/Sy8jsy0IqvI6i9I/7Dqrsq/pO/if969L8kWW7K5PtyCI9Rl5L74ycFygta+68zGn9a/Ge0/j2GwwvKK1RMrosmjLOnddp+QflndLq7wrBf/f+AtxmNqp+3vUGSPsEkPif+sxz9nH+F6yaj6ueBEV/4TCYXxb+mPXlL+D8q/DYZjz47rUuTp4jH1Zy3QN/uRv0nxN+SY6jw25TDeIF4VOErefLXq3+F3zXKdEvyPwvWnuT7FNgv6ab0SWFYYXIZWzfR/vBhwtq+2v1rbdKXZTuP6Lvnea31ecriteE3nlT4vkCRXz+yP7YZjr+gMa8Tp48xnryk/MsUstVBv9LLswwHwtd6XLr7KMOh8jyPyS5wOPiE2r7EaPAbEDxHOvmU9Pcl1VWynuNg8BGavMjh6P34PCXn9BEGo8+L/5R0/ywZshXri7Klj5CmouVTCvq3mKkHlJNMa9U+0Y1lPByr/YQkKRnlOT0vo18MKDe3WMgL2eEWPe3JYXmBtbk+b2GXs8Uu63Kgzcgh01NkEbQUQOclX53MmSVvdtkNRwzDPeZbCfPFNerF5zTeUzB8ROu5ypW9X6NhLrDd/0neubDLXu8xXr4hW8qfkHzPcFP7fojaZS8xkH2Os+dkd5egkI4mW6SHj2utmxT9CpObZJPHmUzt84r0t8OgX+F+gf74k7icY5R+VmvWGMrn2Sb9geTgMn35B0/zDLMvawx9C+U5PXleZTioxt/V/nlM8+ySpC9p/JuUyYt4er04OPg8UZRz7cq/Yn2jr7V/jqh+Vc+2B2wfbhOXPfrJFWH6Ej/yI9/EXMNitR7SySashZBsw6OfSfl7f/cL/My/OuQDt3xeYIWXNNsEQ1k+DeYW+5xnxz0A7bfV/CI/dIehc+VjBNVa54bE8yNulZtYrQ7NfMjshV/mrdYjzEbXsMJD0Ig1f0TB49jFTZXP6aZ+k77KA57gVvZ5JlwGLlDEe+wVMdeKOj/zzBX+9P/wU/zvf/fnGdzY53SrRifOmNXLjzM54Bu+fZaNu2pspx+lxvPc2v8gJfLdU3y36A8rrPv6ZCCds0+cvch4fFXznKOQfxgOnlR+T/hWfugWSfKk9oD8T6GkQFvsPyu+/P3hEb+In9YLh3jCY0trvzlRmZsU5cuQbsL4ZYrBLfa4waCc8MjFT/K+O45zNfkEq5YsqP8bzNb7NEJb2JYcjHZwwpT9gytU/+bA17yztR3IX8Yzfca7X6DV9Mj7z1P9l/QYfgwzfBr2z0Mtx3tbh6dlt+dPeJxvSdS7Y4grWS/SLEaM+9rf3h7xQJTnmGRPkceVfZ3TJ4pdxoMqP5J/qPDZ0vofZ5K8oIGe4bX6n0lc+Z9nX7f+47GwRD5v1JOuBmQ6+FrUl2jP6bhktXH1vUno4Tg2Rr89O9GCbQI3wKNBGEUYq4bf8HEIcd0a0MLXM5jt1GnpJAYRYc3Hsj2iwBO/KX6Lr/Lr4ofi+0T+K/zmq/iR+L74v/v9Axkb1VojIzl9Yj03WlpZrfqXxF6H2fk50Lo93YCghjG+yjUiOVWLnFo9VzlgyreaOgVGKrfwanXRSLQm2hBtgNXA8m7zI5Wpq74ufhun1oQgIpji18BrqJ1fxxXe0BG/AyoHjVDtm3j1Brgt8Rsqt8Rvvi79vek6GnhRU/I0j+SSvG6jiYna1GotyTdLDRJ8mQAAEABJREFUw5uh6Z6g5nlqt4BtuxAu4M3Pi99Qf+FgNX/b+Pm1SP2bspfmlLpOVW6pHKlcP6J2hC/5wsYszc4aJ87ewVseuIs7H3wLDz50B++66yzvemCVdzy0ykPfMMMd79rgrnfNcvrdC9xx/wx333uKdz54gnfcucY73rbEQ2dXeejtS9xz/woPvXOVt9x7lre94xgPPHCcd7x7kbvuXOXeBzqcOOXTaMb4npyRa/C8Ai8A17d0G7WnydI3drRXvKhGW8yu51OPPPWz6TQLFusZ93VDznZ95loeXt2jiHzyWg0TNrHCDrEdMbQdxkEBeoLvzNY4u97iPV2H956Au+87ydm7Zzl+X1fyzfEdJ45zVk7x+JkGd9yzwr0PvYt777uHxbUlydrAMU1s2hjqBEEdtL+joCo38TUXNIlkq1A7wpcOdq0DdgNf+8amQRTWNEYkfkP950TnwGpr7ZHKLUJfbTV+GNRUjqQfzWMaX9G/W6v6RXhhXfwuFg6GeUxZ4Hoz8kcZSwuR5lGg2LulssXcbF1+K2ZuzsO2xvrKMGaw06NuB5x/9gofef/n+bVf+wznLhoOs+Ma8yFKzpDSYaKc5yxQ0xjgQT0F9viz/8F72PrMLzN7eBm5PKqLz8SdYDds8Bx8fU+/IxgxePoj/Mff9y4dUK4RmFmG8YDQLGM0LsKjofU0EB62r3EjnHooWicMW6IRltnA89/JIXfysY/v8I/+j0/xgV+8Qe96RLtzJ3u3+uzswMbJJU7UW8w4BbP2ChvzK9P+jVoNizqB5oAmNa+m+prGr+ap4ddVNnXhKyq+W5WlP1f9oM7RPqpjO4H6hSp7oh6+bBGN6k/9kvh2TfUN/FooGhKFVfsWgzzVqC329ra42zlJQza/rH41d8BsJ6TZqFGLQvwgIFSqBTbNWkq3mePLr9kUGBYoU6NxmzowjHGFW+Al0DJ893/xgyRzAfsNh60o5VBNvudHvwm6I9lZTuhV8jagGUFUQwLSpCY0KvkiFesg+5LDBI0bhqFogKO9h9bvVf79NfgfrxZpnMZr9l9fb3+/VtP8IZ6rZAeyAV9pcIWxvimZIqCWyajNKeyySVAviB2dxMyAkZ40E8fl0G5ReqcYmnUyATCovqPTwkw6uNkcdjyj7bA4pXY+I/tvacKZ37P8tPqxI5NShDKkzglybw3bPUuhjZUkd7O/vS751ykKrcN1MZWBmYzCkQuwc3LjiD8P6aoMclW4Lau8gcmqjbaq+qq8Jroq/jp2sSr+CfFVxzpWsqhyG3oNnEkXe6g88zijDm7cwRo0xW/BoI6jsj1Unjnx27ip+NNy+3Xrb4ZNydeg7New067kn1X5GFb/BM7wLsl1h8rrDIcNTDrLbvX/687fSb6jJ7Pxkm5NrvjC5DXix/S/kyAsRR1WsctlbfBjmmtN40p3yQrk65TxUTLpMZziNJFzN53aQ3S6p6E1IW5cxe7ukLpXaXTGBEGfuY5Nt2FoRRaNmkWzFeDpu1+g4GqaNvaMh6U2vlRSuEMq31y4IxbWWviNklrbIaEPspnSjb+G4qUqpxingOpbbe5R4ipZCl0Q6Cm3LVZb3zaXGg3a9VDB2yb1YeiVDEUngUMautitOmXoY3wH9PRWKAg22nVOtRKOu7sck4pqeY/lKGNOci0eW+Egn2jaEa4HljNHlq8wieeJk3ndJpcx9poO1BtgKhyXyYpFjPKlWcGwRl4sgfDOs2VR1Qlnwwmt5YT4CpL5KXLOMBGFOxgLc+yzpJbwts4wNseI1X5SVuOvaH8sYpkV6W9J461hcu0pZEt5W+VFJoMGdf+4XqQaLM/eJ8c/TzM8jZW1mau36QSO/E/K/q1N1hfWFCjmqdfaCvBdHv7iC3z4E1/mC0+c4/lLW+R+k4kVSjc1DilwqDGStFZtlsKqgxNBMqIx6/BN7zrD5Yc/Sycr8DuABZpK83nKF9j6luQXEVeefJHv1OHwVNclCiMSBTOvfkzr7wLzssclbE5jiuOiS1jyjRV+RT4nvsdemdOL58h4GzcHb+ODn2rxk//ogJ/4R9fY1gGkFq0xewweuO8uFlvHsbIGLZa4urWn/l3KvI3LLLbpTKkpWxg60kdT/DaIb1nz2GqDWcJM8V2CbPaIXzSk7w62aWOsGYz8P7QhrwMao2hiWd0jvpn5Cr8oa9hEkj1lQo29A0OzuU4YdphptfG8jFAHTU9P+iZzMFmNMpO9liHYFsYzLCwvkZe+9HVGLwZtIneWMSlhdJKxFYF9jfrpgMOxx2RS1yeIAWlZsPaARJuvVZrjMLWrgta7KJlXsUrtd9lrIuxhTvO2wHQka1MqnFO7GWBBsiyIrsJr9j/L6r/2+vXPqnWE0o2wNEaygOXQ0AmqTsOdIzU+I2PppnqBZFVPE+sfgbUPwdL7YfWD5PO/IfpplT8AJ34WNv6ZcPlVJsu/zmT1/ewt/DLJygcYLP0q6fIHGK38Osx98PcsP1/Uuhq/CuHHoKMnMD0jpWnKKG1iWFeqFBaRJZXBWBRZQmWIcY6eWSI5wEgghnqe9UAbO808GUxT7QPVq19c0YC0OjgUddLMP+JP6yOKVONxDc9+lpr3gugzNOyXCdznqLkv4LvVM9izeNYzr+K/ROCpvfM8vv2M5nmO16t/4DytTfK05HiKyKnkeIqa86Lkf4GafRnPXKDLJh33kmR+ibYZ0A7maQbHMc68MKsDPunEUz4SPr89/LLkFXzVXw4lzW/3T+UwqEsPNY0fkcWRntc8DgcFVy8OuHS+z/UrE7a3Y1KrJGaI4+ekySF2MSAb7BCWYyIT4+s5z87FVz7PR5I7J1GP3M5JlXO9kjwdYJmEQW8HzylkJ2NajYCGbtNSstaWQp6JZnIiVT6nzCuqqsQSy9Ges0iLkiKJsccjasMBjdGIepHikpE5OWOvYKzDxSRS+5pS6FBoniywKQKPzPMY2wGu77Jg9un0L1Af7hCNB6zWArzSQDTPVuyQ6DAexwVPP3mRi+f22N8phFVNNt+QrHXyvEY6tdOQdCKcy1fZ7xR3tansWhYgb46dB2Spo/5NkrSmsRqikajyifRRNqHqZ7VUrzr5nclUT5K72l+F5pHTt5C+qn+UhupTS/0lMwUVfDY+gV/HVUCm9CWnRTkZkRzuEqjZ2sIS3/7N30lbh6AXntvkQx/5Ar/+wc/z6DOXSawGte4q7ZVjjC2XHiX70iMaE0Im/UJJOnIdGG3z7e86zejaE/h6AZgXtk7Tp/SgFno4VgnFWLI4lIMEr9+nvPYYP/AH7mBvdAnsOod9jUUXqJMldXJmGJcNLJoqe9P6JLNF5UwY0MMis1bwzNsYcjePbrr8609c4b/+7z7Ixz69y+EtOKYz1oP3PUSdGl7ui7bU35bdGlFXOi01ikcm0yqliSwtVF+KX0LpkirwWUTaD9X8kZ6kA/EDktiTPwulF0e9GqSJr3rpf0pv80tRyWs061f4qat15WS2xy45SV5nZz/F9RpK0O1onryveYbk45wydikz2UnmStaClIxmq0Up2WLZQlqGGLtaS8HQ+JKhwPqD93CTWwStJWr+EnXfp9622Bb33u97LwQ5hzqwggMj4Smsi7RJLHsbUI3hUMTiFrKVNJ/ik2SWeofklT0SyL4lZxH99v3PdH+8jv2FP9JYURTCsKT6bWUcsj3apZcPFMh2YGYM9x3yPf+bz/f/gsUf/IDFt/7GiG/+4AHv/tVrvPtDm7z9Qy/w7s88zDd89lO865EXlT/Pez97gXd99Dm+4TPnedcnX+K9n780rXv3I1d+z/K/9eOb/PFHV/mRf7nIf/g3ddq5/yZ0BkBK5fuyvFReyjaOHLmMo3B0AmpR5B3VH9cmWRENMFaO68qYKHAdi1IUbKyqSiVjKr6jtuK7FT9V3iiI3CQM3k+t8w9pzv20jPbHac3/NGH7H9CY/ckpbdZ/Svx/IP5Piv9jtBZ+SvU/Jv5PEHZU3/gp8f+h+D8t/o/z77R/+8dpNn+CqPP3ac7/Q4LO36G1+HcIZ/4W9fm/T9D9e/T5b6Dxv2A1/k8WNj7H1ujTOokL3yzGqpxnhc9rxM+ySuFYgKzYcbRxhbsj/As5CgtbejFTvus7BE4I2vTjNGZnd5/NrR0F9B7JOMBljlawxGw4T8uKiNKSIB4rDamXE3wF9JqVKmiNUezE5BmusdHFg6Yf0nQDurqZubrJuVlJPhjjaAxPjsNJ0GuKpWTjKnC5CnqOgribuHrVcPEsOXklvJDSsXHKnJqwmUkmzKYT5mzkxAxOw6HU83s5E5F3I7JmSKygfmjFDJyMrOZR1uuiTRqtJqf0wna82Gdu1GfdrbFRXyAfBWwN21wbdNgb1tncjMknYznakppdI6RBZHtCyWBJL1aBfjm4GELjCtFS1Eypq9qA6teYWnlI3Rmrpk/gptoXIzFyjJ2IqmwmAiFX/UT7SFVlpr8sjvSXSU8Jnm5rSG+uK1ZZ9TNYdgaMMHZMVu4yO+8qP6Ctm3BZDnDthFZoYxLNXeREbohrQh5/9Aof+ODn+OSnn+LmTkZfjjd3O+R+k9gJmLgOueNp/JABYwUI3dqqA0JiUynVNYf8R9/6Fq49/MusBxktB8am0IFK4ugQhUkodNDzhX+oeY9Fhq0v/Tzf98627KeH3ajsMsGKuurQEHqRUkNexcWRjKWCiwABHdKweiBd2XqSHliwrbX3UbBhRWis8a+feYyf+Ge/zt/+8S9z9Sa8850zdOqO5L7Fui+5NQNSlOMYaSzFdQvRMY56W04sboqxkmmAhVR8rbGs5HOxjCd+HVPWcJ1IeUeYNil1mEO2YJm66iS/Aq3rhMpbalcXv8q3wFR9LHLZv8ssI514hqXNOClotUJWlls4ZoiVj7V3LHyroQNvC9uOKPS6gWvh+i51fUJMtC9d7YHhZAiu0QFOdNbjO//c98Kqj11zpRqDpbHjZMCWDXf94Tm4twW1PjgpVpZh4WGZgMzzhIBL9avCIrJLHGLNV5CbFCrnrFcChJaxcl6L/7Y0JvI5r1t/y1TLw7Kso4SoHy0Qtbpyvl2oGij4kFzGPfYy1skvkp/4ImM54vjEZ+ivfpz4xJcZrn2WZPHDjHTDnRz7JP0Tn2C48Sn2Nz7C6PinOTz+sWm5v/EJxlW/36P84fFPMlz8KOOZT2EtvQTxE1DuIwvHDeXovQBZCiiwO5UBlLmAc1T2VN/Rpm6IuqJVvaV8Jj5SsShVWVX6U0z7VWXVC+NCpibosexbPPrU/0fpR3n06R/lkUf/1JR+8fE/zaNP/Vkq+vizf36aP+L/Jzz69FH9o0/9GfH/FEf816//E7fle+zpP8Mjj/0wjz77I3zhyR/ky0//JzzyxJ/guQt/luev/Hk+9+SP8LO/9IOcXKjT1CaGBKsUOHJ1hZxiZZRUuFj/z/FDm7EaoVCAsIRrKYdlqX9ejaNxmaYReZ5rw3oEdg3fqQEuk0nO4V7JC+pOvu8AABAASURBVE8PuXreZftaQDmeU2rI8bR0U4ZCDiLLJyQK6DkT3fIHFNJlGsdUNlGmBf3DgW44idqWOJZsIYNMTmcyTIjHGbbxsQlkDaImVL5Kta/QsvApjUcmB5ebUk4rJkxHdOIRM8mY+cCmWbNx6hq74ZE2fGIF77FnMbQLEl1N48CikFPMwoYClo/n+yz4JfPZgMV4wlLhYQ99bt2Epy9lvKTb36VbJbdu9ISFhzFgLCgryxVWhfAzyrvT21KpnJyljWqlM9FcOQt1IgdxK45tIfQz5K1FC1GL0ohdtZvqp1TTWBiprlC7asIpX9UqW5XiNK5tWRoxFz5GPavxR3LCqeDu0dbnjoIRofBIkiGWKYhCV0HCUBYFvcMhX/ry03zs41/gxXObOKEcvqcnaa9FLy6ZaOpEwa+z2BaelbUMVLOPcT0wkVK1uB53HK9zJuxhLn6RhUC6ZsxEMuosBq7WoQOU5WuNIdSUn7N1Q7/ySdqTx/iW9y0IlatgZ1qH2molFYKFa7S6GKMgUJaJ5iqET8bU0CzItZZUL4AZufALtTtq9JBMnOTcdcPP/voj/NN/8QK3tmBhcYlSwWk7vo4mIi8sjOVo/AxjHI1QimotpSW+I2zAMiqLY1uubBhs/TYY8W2KosSq/Jsktqb4F1gKf0wV+ArfQlJiqYskx1L/0lR1tl6XpIfGDNv0sW2fXb2Y1JsBtZqFZ2UaKZFdVxRsY2tYm9wy5JW9ywnMz7Y1doqn7xnVughUDA/gwQXGXUOhA+zOYYqWjDt26O32yBXHdyPoftOd+stGk6BvRzoQO1qPQa1BBzf9hZEZ+aXaCCFjXFAZy4NpnaX2OZbWjfgVKSqqFUqK6Z9qz3+Vb4RSJq415SEMi9fsv9Avjfd19c+n/q3ycYUks+LhNsO9Hcx+DIUWbRYgqdGtezhmLCcY4BJRc1sE1iwtzlLL7qQmGrJBizWayRIzrNPJVpnnOO10hQ6rNLJF2qz8nuXXsiY6XGK3MjorTfBR0l+FDGJSkCZ9VRjIZOBydDDR6VRVZNVft5P42hBlWaqcyDhEyPWX6qcbQorPS77KL8Q74lv2HjPzT9OZ/wgznY9R77yf7sxHaXQ/QGf2I7RmPsT88ifE/7D4HxH/1+l2PyL+++nMfZjW7Adv8z8i/uvR/0PMLX1KsnyUme6HJd+v6Pvlr9Gc+Td0Zn6D1tyvsrDxAVrRL7G28glWTjxNv68U7wgDmVta4SicXiN+aFuBEeav4JsqD+Ur+FP98tCFmslkQlrpsPTUqyaGx3hcJ0lX2bt5gosvtjjYXWZ/v4MXHqP0ZrGbXbJ6QBLZlC2XXA7KrftYchShbua+G1LgaNv4JHKebq2J8WpE7TncWhu/3iW3QjITkJsaGaFopFSfpqqc5rb6QmxyUhNj6Vm/lg7p6jvuTB7TcUpC36JU4E4UuBNf7askGRJX9Q2XoqHxdShPw5aedQ22bdMMXDpC4phl0x6W7F7PubVT59JOyLjQd+liHowSNuNyRD/tybp7jEkkR46kIXEnoNpUtbEt/8CQiUHriElstXMqW/aICYhLrQtPY4Xq44ER1bpRHbkl+1dH9dR5CDQ6GElX1dnaU8przzHlV3XVuGbaoqqzTIYuXEqlfLSRPlOlgjwvuHbzBkMdWhy9kETtWXYOxuz0Ug5GMEx0cMsc6SRiIiOwAxuciWw2wKvpBphvgzR4qFcMS/rThhe/z/d/z0Pc/NS/4nS5RWgdUP0bCD/05SsCiupWHZXQsKDsgTvUAewqq/ZFNp/4F/zR75rT2OehGn+yp/HHmmFAag+U39fKK9pTAB5pfdU6WxLUVxK+Rk3cGkb6PVTLW0J2wCIH2Qa3WOE3Pn+VX/3gdTK7yUK4ILR0MEAy5SFl4apzSZH76qnxpA+KuurqFKkipOqpZhQeFUV61wJA+qacUE4VM6H6L/JJGDAau0qS4av8WPycI35MaVLlDdgWAx1CC40VM8CLINeYWTomUpAOTI4tG9PTFWUxIs1kZXkhXNRd9r4wExBpjxnFG7Q7KaSbhT3u+bZVdnQgmAgTx87peLCoW3zXW8DSkva9kju/5awqu+qmNWtNdulo0AwBgUAG4VMlq/CEl0WRyS5LdS4qqgHVR4viq/5ZXYQgwkoLRANXi3kVv9JZhYGB0jriv1b/9fX2r2RUqmSfJiFqLXKcWeZoOBUgMtRcgupbSdNziaSoptOg7bbUpsGc32KJdebMMeY4QZc11S8qP6f6JRbtRZndCgvWAvP6PVPMMFtWo8/9nuS3TIcGHVw5Z1frZXgIqYK4GdOoQ2AbYILnDPG9kfJ95asNeYjjH6pfT3VjjDdWWRuSEbZX0SGOnKHjj8WfiD8Sf6L8ENut6gY43kT9NZ53A8e6ILM6j+Fl0XOYsqLntU/O4TuXcGzlOYcxL4r/MoYjalsv49viv179zTlhdA3XuoKFUnkRp6LFZdFrOOYKgXg9HiHlS+Q8h2X1cClp+R4Fh8IkFj6vDb8jfGMsYWr7scYaYnkj0cEUZ9sXxnL0irOae6h0oDSWjjKMKXCNjccyTjHHlr79bd5IuHZ1QH9oczCBnvZCryw5LFL6pVxVNiDJB+TJofzdIWV8QBAUmjNTUDlgkvXojXbJmCg/0M1lRFZOVI6PUpmIpkpHNC9TjFUKEyUFR1e3urqV0JEjnSGhazIit5StQCEnnykVwo1aiKnXsBoRmT4nJL4CatghCdrg+wQNH2e2zeJsnbB/nfT6OS68fJ5rBwcMegegebEKqHtU7Z2aDZ7Klkh1aKkBjmTODpVJVZlg+ZnyCcbNRVMsL1fKlK/65Ri/VD6jrMYhVZ8qCURk706fmtMTf59Aeejjan94bqy6VLpKtF/UnniaR/i54jnaV5ih6g6oNyfCoUetnlCaA+XHoENGe76L22hyOEm4ur3H8xev0dewhVsnd0Ji3V69MJTvlZxqPxrf0pIH1MI+tg7yVmeebNzHEd4OA5r1Cf/hdza58Imf50w0xjP7uLWCWjvCqQWkdg4VXpGB6mN1oHVLT8fqMaNLn+Hd91iszenA6uxC3sPI4iwSTDDSWgey1QqzRPLHwiCFoC6sfNFq3KFw3yIrblG4fRpRG48uI+p0rXuxWOcL587zmRcf4/r4Go4CpSHDcjLZtNYn3C339viyJ0c6gkL4ZZqvqo9xnFRyTHBF3amvGkmPA/mikep7atcTPVC5rzQAMxC/yo9BenM81XEoXh/Hr+pKvFakA/M1OrKnfn6TxY0Wk3RAUWQ0o4hIh0tf2DvWAKPxsKQg28J2HGE0UJuYTkf7ROue8rJNmN9j/cEm3WNL0mdB3bfJ9nMyvVDUdAje2t+GRsba2yXWagHNSv4hzvRFZQL2GLxEzARH9uRpfktI2u5Rnan2lat+wszIzpyp/xgJR8nGEEf2ebS+CUY+xfEnGmuI7Y5FB1T++4gfiz/GeT36u6lkcfB9X4ddD8e4WLfYo8SwFZ8X04WdizCOCfUcMRs06Zo2y06Xpoxy1XGJ5AzWnVnmmWGdVdEWS16bCItFt4VPMaVt5ar6WRP9nuUvOPOYoknXP0ZAXbafwd4F8Pfo9z6LKS8DT1PkF+n1vqD8dcbDz4K5QDb5DEnyOPCETm+XGfYfBbY4+v9BXyNJH2cSv6S6Z8S/JH7185E3xX8EzHWS5DGGo6t4xiM0M0CNTm0FIznq3rzQrFNRl6b4XfEDOuGy+KHq57DK2pS6tMR/ffpH3oLkmcW1VrUxZ+gGZyX3Og3rLdjZcerWWVxWtbJ5bP2uhR7DwZABBxzGsjMqfJ8VPq8Nv/FtfAuNMxh8GbglTIUv14iFf8VPx19kOHmZojwn/o5e5Z4lTi5pzhd0M75OwvNMuEHJDjsKfpu7F3n2xXOcu3KLw9RwqKAeOx4HegIvnZTD/cu4utlZg0vU2dKz+mWNeRPMloLzDrmcUpJqXKUsu6lxtzS3nHR+S7xNimJLc29TlFtkmZxSMSSdHAiXTdLRFtZom3Cyz4yVstj08XzQqYhcgTv3PUpV5JZLbCxGYo2Fa+o3OKDB2G8TdvTqwJhYh4/GnI83OU928CjnUuEgeeEFQFj0ZK+JdCA9ZAc3YHJV9j8gGT1PMrwGWZUO1PY6JJtMetXP8ebEo2dVd0A+vshkKB5XiIsr9Af6XOUPyPuVnWus0WOg1xh4CpM+zbD3cRwuMBh+RBJf0mX4GSYjySHdZan6DyUPfQbjpzT+ZQWEL2pc7cXyKYx/Va8eu/TGz+hAcZVxep7CukFcbnOYDNmPU2LHJ9fVsJ8Zrd4hcwIFgozMMhqzRyG0Br1rBG6PMr2qvbODZ+1QHFwHtyQRJi57fP833cXDv/xhznZS5pxDtR+KHzPRwSy1C5zQRSdAsOVMmxJVhDbCq6BTHnL9yV/iR3/gPtj/AkHbkv43MV7K5EC4hGPG/conQDp+GtscCneV422o1j2UPxl/XGM/qQaPSv4XtZbnGNDjSnGd6xyyJRlHpNxSaa+s7PY5svIyvZHwZ5/+pNoHNxlnTzCMX5Zgz2Gcm9LPw9iW8J18Ds89YJJ9mdG4soXnKSYvcfTfEdiWHT6s9d0gnjwlX/c0lM9QaJ8d8XcYDr/KT6ZrOSDZlb7ZYX/wJPXOWFht4gSGvf19hv0RNgUWfbL0FkWxQ5LtM54oEEo6zxoy7L1Ep7NPEN2C4imo7fONf/KdJLVtepMBtvFwkphGXqLzHP4Y6k5ArvVcHPb57r/2Dtj+IEVwTuv/JF5zALEwtDc1w4tC6wVu5A/jsclw/AnVXaCMXyBLpHuep+QKX/XfD4t/lSR9jMmksvlntF8viS/9cZPRSP7FXKfy30f+/WnxL4v/qPptiV/FiWsk8j9H/N+9/uPJJc25zXDUYxQPZAdjHe7wmRoprgC11SCAKKQTdZlhjpZ+t+UsOmrXxWWWgNmyyVw5zxwLKrdE62/INEuXWes4XfskXWcFLO1Q18d3jHBwCH0HiKjXmjimQ+C1VJbTrEWgg0oQ1qj4XlW2Glie6mnqyal+u/42P1LZbmD5ddVX/KpdnVqtgSmrfBtKjV28OkkWHTYQ1mjMr6SqXDSg4lVJ+oHXq38lrw4TuVLRAVGTz1OlKk/RBVmGI5xd4ehqE7pOhE9dzsUFV4karxU/r1YDjeVV+L4a/3qFaYQXVfwIv2on/N2gofZN/Kgh2iIMAyJhu9xt0PWatKb8tpyWy87VIU8+scnOfo3BpI3lLtNqH2NxboP5zhydMCS0NHvNJ1AKo+ArNKwFVOWjFBKEahMG4ge364/q6voWHpoJTWtCx47pmDHdYkhbqV6O8awEExrS0CENPPIgVEAPKLyAxPeYyD4nvs3Ec4jDOrFfo1BdphvRWIfxTGs6u3aMMzOrbHCS+doqBItY9Q5EM7j1NnhzeK0ZBZ0ZGu22cJmRnB2VO7qVSr92B6/ewrhtGq2m+F3x2yp3qbfaKod4kgtKUqlaAAAQAElEQVS3iVfpwaiu0dK4LY3XwJUbXWyELPhtlltteY8Z7acGlh3h6qUBq4Yv2UHzOD6OM4PttDRulzAIRF2ajYCZmbqcfkRN2Hqei++HwrVO6fpkjqdUUZ/cDZUCCtUXjkNpW1ie0cGoJPBTav6EuiLCTDNloWOgrALGkJar8a09/th7Zth/8iOcnEM3dwUYpwQHBYuCzAfjWOCon/IyZFhU/hBwbbo23PjSB/mGDY/VVo2omDKwfDHqM0ihareq9QXqUCcZT0TbtHzhbZqCIgRfPN10cZSPauLXcetNDLM41rzoqtotqX4Ou8JZQvj67AKRxq2pvi79BKKBqAcmIKzZoH0WBFoLIfUGGiei3qqD1cBrNrWuluobYrRpqIEbtAiq8e0Wnl5AjNMWvwm0bvPbqld71RDmEKUqZ9RnMrx6htEhqTQWcax6z6MuGRxrjDFDwsDgqS7LUmpBLh+4zdq6gxVsgcyHjYJwxWC3cjDqX0KQKSWGUFRqJMwtHH0mcNUmVXL+0L3gKYDL9o17CG6AsYfACDecULdsZmYbONE8/mwX7BBNDMLNv+2/bb+uckt2WdFItKZyhBepLP9hTflNlSPV1/Eqv4L4t/tbv03///X296fzh3iukh1gyRasjAHDYAD2WE5DAFSIuQLPbckEZqS+WTr63ZXjm1FgnzENZqw2M2aRWZb0e5Zlum/ItMQii+UdzOVnmLM6oGCENUugVdvM4BTzUtw6ZXICp7wTK78Dh9OysROyhTsxk9PiH9NpehnDKnaxPC0bfZeFNdXrkKB60mXxN8RfFf+4+ld0jTJd1Dhzquu+KnWUf3WqeK8ut8HcTlT1Ff/Vqap7dap4ry7f7luN8XX319jlLAgrTBOMDF32gamBNhCWA6U2A5pT9mOsJsZpYClvu10sdwFYFE4VPqvCZ1nlY1/Bh/T/Hr8jfoWj2pl1rFK4mmOQiQr/UrjDCmW2iGWWIJ/DWMchW9M8G7oxK3hzgUv7z7KX3GKs76yhv0SreUZO9G1yPG9j+/mQiy83uHG1zd7WDIPDLsmoTTqKSMehbpkhY9GvSZPgdl2gE7uvfKBU0a9N2bikWcTM5D0Wyj4LRZ/5rK/yiIadEtRsssghbgZkOqRkQY3Sr1F4ARMF+FHoMK4V0xSHNqleQDIFybTWZlRbVQA6Sd09Qys7TZ0zeKN16pMV6ttzhMN5vN06JL7WU1ImFqNRIVwsrSlTudQtSt5Tt6JkonJaMhqrrBaTUU6ZylWObJXaJBPZQTpLMpCeyzkYiyYdikGDFEO/rzHjOqPDtsrrumGvUzjrpPYaFEu6LS0RuRv6ttqYUo9VfOsk2WhG46/g26sEzpri4SrWtP0CxXhRMmguU6d0Agrbo3B9cselqJIt23McCqtEnbCdAtfNca1YY01o1XIWur7G71P3Y2z/Gu98oMYpBnhXvoxv9tBlHzQMiouZcM5CDeVpzVUK1FVlGsKwVN5uULdCzNXzzO5d4Uf/4LuhV92gRropC4VQmEwMQTCHKZo47gZ2rjrmdftcIiiP42WyTfkjK9kQLhvaB7JZ5iiKjux3nsJozZwkKdSOE8TCAoR93tB2m8FW3mg8igq3Oci7UEaM+o600GI4yrBMIH0MKCn02pJTXQzy4SxltqCvjepXHtFiMk82mNUYC+TDudt8jcfCtF3Fz4ehFj7GNgfUQj2dt1OijnCuFzpHGIznMBxPsKWLWujh6nDk2gXVRcmXbsoi09pGVM/6bjAimlXbjQHL754lb6q6pj5WSpCn+ImLn9ro64JwQnZsUUs8/KDBxLF59/e+D2opdC3iyTb1mRplf1/73dJNu+CgKNjejcnGLnks5ZUNqC5Qt/2PZdbk3yu8j2NN/cMaR/5lVXRZ+G3IPynPcemloq/wK1rxV8VfBo79Jr7ayg8Zfhf6Z9IPAZZlYYyh+mVBRpoKiNKiiKXg3IGRQyuZoy3lLbCo3/MK3FVuTvkOi0VbzmeGhXKWWRnczBs4dfM5WvkMrRIY+1D9A5PUwSAnmruq9PT8pzxtJnlESZc0qaicUyKjICSNPRlHJIfkYdHQU44P1G5T/6v81LvNl0FN+aHG0yYSfnxNmlV/bUihyzS9Km8qXpWqfhWtUsV/dXqlrqJVqngVVfqd7G8kQzXelDbBqoMRJiYC2warwqWlwDkn9yHHkHfIhVeGo+chOWFhjXB+zfhVG3Pa35/inwlfQ4W/5q3m0YYHT/i7UIZkqYspI5WP+GWc0JaDOdXa5YS3w0p6mdX4CnM7L7M8uMzS9lUWFWg3dneZvXad5pVLtG9cYX5/k2PJIXeUY47Hh5yMe5yYvEIPlD9KJ9XmZMVPDjh5O52I9zkR76m8z4by8+Md5iZKox3mR7vMa5yZfETTKwmaHpO6w6iug4Bua2ktIlNAj/Xs3vcdDnybQ99j5PskCjJZ4BDrdjdpeMS6taWRRUOObbZpOMaYFa5znGtscI4znOcULyld5VR+idNc4XR6npNcVf6C6i9xR3ZO/S6Jf151l8R/mZNVOy6If1n8C6rf4qy5wSlrk1PFFda5wYnsAme5zJnsPO9iwlvZ5x722GBTqcdsekAgzOgfUP3KMxdbdlNiYckP5ZmHKUImSY6jm6LnBJSFJf2V5JnRJzCXQm2y2MbgYhkbowRyZ6JlleTkCjm5tMipUl7mlEp5kZDnMZYpiIRfIBtthrEOXM/wA99zmud+4ye4v50R964RaLvgS0Kl0svBLaGya8diWh+Klwxg3gNVmTzlnkbI1Y/+Mj/03tO0uYWiuuw/pSw0SBIw6WcqO3hWW4eLtvgOaW6LNsiSmtY9QzHRXioalLGvelv1UJYOlXvG1EnTamLxs0B8Q5IWU34ibIwO01niqD5UPxc3XKLTmuPYsRPMz8xy+vQGM7KJpaUGna7D7Fyb5aUm64sdFhfqrMx1WVpssLrUntbP/Wb+bEf8uvgtVpbq1GWfix2Lua5Lp+1OD6E4OUkZK6Xa54XkzSgLm5pXV4q0Rq2nyLEtyMsM2zN6CbtOdzUg7x5w77ffQd/Lyf1A2i3w8wxPwdxOtKwCHYSgFhtqWmeZZcROwtL94t0/DzNjAj37zzUTFlqGY2szLK7OsTC3Smt+ge78Ep1mh+7MDN32jDq5R/6giEhlUwbhm3iqrwk/X9T/Kj/1pOZKT4Hqfwu++ltUfP+35v9O91ecAqNDUaX/kuq3IG0TxS3qxQL1QZswmSHsz7Aen+ZYfIb1ZIX1dFFpjY0qP5mR02uxmjRYSFs0i1kiFt6Qqc4MbW2AdunSsoCJrEWOI0/zKTiTIlZlRiqDQUZXUGBEUzkDBGRluFR1Vo6r02iVd11LfVOqX5ZViJQYk1PVQ6Z2iF+NC8Zyle8CS19N5eLtfEWrtKDyq5OMlirdritf1bca599pf8lh5sB0Ke0mpSUnY5oqR2A5SjJsawHDMa3zOHmxTFb6JKopChemjswIB+HzGvCz7IIKTWMKXFfjUY1T1VT45lh2pQclk+DICZdTvpEsifoV1NnjZP4cb0u+zHc4z/JdPM5/yDP8EI/xZ3iWP6/0H/Oo6h7mu3qf4D03Psxbr32YB659nAdufZa3bj3MN2w9wns3X0kPK1+lqlzRKn1edVX6nGiVPst7t6r0Od66+xgnBldYHG6x1N9isbfN0uiQuWJCQwHd1u18XPfo1QNGkQJcWCPWLXTkuewHDjuBx57TpG83ZaMOlX8f1i36ek6Omzu65Vym7FykOfc0dy5+grvDn+PB9s9yf+v/4l21f8o3Ov+C77U+wB8tP8oPWJ/gj5Qf0lo/wffxIZU/yvcVH+QH+Jj4R+U/Un7gq3zVf1/5G3w/v8z3lj/PH7X+NX8o/zn+A/PL/GH+lcb4xSn9I/wb/qDSd/NBvoNP8IfDp/nW2vO8x7nMKW5g08O2patq/2GoflV6wkyUHTK/EBA1c4x9QMm+btpDgjDF81P1U8rVVwHNzkssJVOUUJbVHwqNUFq2bA6ywiiwWyS5xSRVPrOxcDi2skg2vMG9d3mcXR+y+8wHuKtdUJfN0AACpRBsJ6O6XeovcB3w0OEKxkbzzalBmGm+IcesEvfckyxMXua737mkFR0yHSOPoL6uwVJKrTrRYSTNHJVLMhNj2YZMJcepgYJfNYGqVJNji+97mcYayX/kUMlmW2gBgMqKdI4vOUhx9fRflqXaOliWpYSwshS468wt1Dh2ss3aRsjxUxEbJw0bpwasndzh+JkDVo5vfYVunN5j9cQ2FZ3y7+ixcmxb/EOqdlX9+sYh95ytcfZYk/WFDjOtNr4fCueScTbRC8IE4xr6wzGjQUngzBK6M7olG7LJBF973tMNO9ehapTFmHrB3N1tOm+Zpey2SEyAXRiq53YngTJDY1eZCbVJSX2i5adjTBSTzMI933cX7ZMJp+92WOn2eMc9XRbmYVnynb7vJMfumufYiVnqdRvHHpMmexogw1i5cHWUL/FcWzRTQtgVoiXG5MJVeEtDric5iFUvvuwWaf2r/Ytpu1J6qBr8//P/1tfbX7Z2NI8lWZVkEJIyJdfJ1cKXaTgycQ9bz3CN0qdtFmiVrdtpnma5QIM2DatOZIdKNRpGZbo03pCpQcf2aSoItz2me8O1fMrCUcFH+15UKrMSMq9Sbkz1gDG1LLukMPkRvyimgCKFW5ahqCiCVlsXVK7wVT1VvWhRlY0R16E0LbXvKulkbkR/q0RH/FdS1UZ580pSmSq9Xv3b5NM1NCVjW2mOkjmQzDAD5gQWp5T0FGXNg+MDwq0KtjrJq0DxGvFDM6GRSznxynlxG9+ySDHCGVPpTK2EtzFGU2VUpCzlFFSy1f64HMedszXetlzn7R14n074b+cq7+RF3srjfKd7hW8LrvK+6DrvaN7k3toWJ51NFrMbzI6uciLf5mSyyalMNN0SfSVtcjJVym6JKk3pTU7ltzg1zd+Y9r3DiTlhpZwk4ZRVcMKFFd22675F4RkmNZdh5DMOFdB1Y4l1Ox+7LoeBxZ7aHSjAD1Wu/st1uZ6Uh6GjG71NVptQ1oaMTA8vOOTOmU0e6JznrQvXeLBzgffNXea97Yu8Z+YG72zf4Bu6m7w9uqryJu+IrvHuzk3VX+cbZip6TfQWb6/f5teu8e7uUf27WleEywXe073C2xsXNO5N3lO/xjd2Nnl3dIMH3cvcY1/lgeY+d0b73DWbslIbsxCWRMLfJqVyfFmWSCMuSSwi+yjLmKjmEDVsyZ+BNZJtDagCvdF+NMLMUl9bAd2T/p28wBKdBnRRSihKg+1oY1sepRJOKPurafSArAzAeLpZdpj0b/D9330vl5/7DU50xti9KzTq4o8BxeFEMVZQE1oqVw5fryNyl1RDWLKZzOuTt2Isb4i9d50HdFu9+MjP8UN/6Cw22xArjTJ8p6EBHFzbyGo9yVENaBPLTgs9G6MVahCY3rRtjvy1jdHaPIyWlOBYOeQTVITpD96slQAAEABJREFUX678lcEylc/KhaUrfy64cKF0iIe73Lq5z61b2+zt7XF4sEuSDjDWhLCWYDlblOYKjndLs1/Bdm9Irsuqv6FBrk5paa6+in9T4x/xjXWDRtCjZo/wtQZHqzV4GsfBuEZw21qOIU4yxkNLbrOBZzpaj3yA9OYIh9IKORzl2GHAYT7g1DvPsGP1cPRScBhnWDr0OImBLCdX0E+KEVk2xosLfN3S7dzg1nz2LVh/6yydjQA3GOiTzE2adoxYWk/BIM24sZ2wuTXk5rVb7O/s0e9VAV0wlSWWpQFIMZqq8t9CFHGUjOwoF18Msil9xX+LqT/iv2b/pe58Hf0rkbS66mfQq1QIeQuzyaG3w9BJGMmpjDTH0BQUwrz0ZEa+jRHFa1P6XYqgSe6HZK6LsT0iE9Gm+QZNIQ0Kalp75CH/X8okAylQi6dOiiqxxMhAxgEDGT/6lYI2ViEHrAwaQptK1eoh3SpTKtlKjpKobgWlnhIho1AexNdmK0tX3V11r1OY28kStSKVq6Q8rySVeSWpTrhP+7zCf136H8lTTmVoUVAF8zXhd0zr3oDiuJZ8CvITWnH1/S+ktLR2W1bmHYDbU7tc7XhN+EGFr1JhNKeGIiVXvspVmqySAKZiFpJAnlV8zS9Jq/qEkC/uHfLIlSEv3ByzMxjT6ficPR7x3vs6fONDDd5+d8nb7oW3PhjyoBzGPW9b4+xDpzh2/xnW3nIHp+46y5k7z3DmrFJFp+kOpnV3VvS08rfTXbfpnac4o/zdZ05wz/IsD813eFBPmQ/Nz3L//DwbcmZNPd0aBY44dImjgFgOLw0CUgX0ie/SF68X2qIw8YShN0bvkjoABEyCSHkXyw3xGusszN7Buzfu4FvXT/Kdp+7n2zbu5XuP3ct3nbqLd997B/fet8EDD0kW0Yfeeor77j82Ld97/zoPPnSSe+/f4IEHT3DPvetM+Q+Ir/K99x3jbW89y4P33cFDD57h/ntO8dYHznLPPae5796zvOXuM7zrPe/ivre9lY2zb4HmHDt5wIv7BS/1Xa7gyuO4lHKoEznpgIC41N6Sriqn2m43qZ7HMRmWXWCqPafDWJpNyHQAKBUUXG04Ly9w8xJP4ziFNKtAriEwxsKyPfLS1s3OoTCyP7tOaTfItM8yzRcI07Mnl3nw7Cznn/oQizO5xpJtakxyGNZhpBTYSFoDnvZs4IiC5YHdhIFdULRSTK3AcUbU7R77Fz7C+vw+p8+G4MjOJWfcG+FW/y6i6FELFOCwZKq+5HOJjcZEq65kr4QXtaY39QCrCLAzX20L0QzKiVIJU750ndYoK4eNkX+pxrHVVsKVoegsJu+iOM7edsq1K3v0DhMF2Eyz27iOhS1cq2VZVoqvbpZJVV9M610BatsZnl6MpnwfLJPhuiXVv0fI4i2dL3Z0655Q6lm8zIR37lBon9u+oZSPtByXMq/pcBGobUTodAg9j0LP7pPYoXrd0wSE3QazpzbYLRLyyCKWhCb3cfRJpsxSHcLGqpPuZQO2ArSrgG70GQP56URyp1ru8sljHPb2sZOU8c4hgdNgMITrm2Ount9j62bCZGhwTBvX7gofX5iVwk9Z+Y9SuAtYFWxK2Q2KCOTS1W/hvyX4tJ3URlkoq/5SszKlkq10Wxe/a/0r+zFU+2eaJIglLLTxc/BkKEzI/YTSzSp8aROypKCzVrgsS0nzurl2BHITh6Z4TSI6BMznHhv6jnx65HFm6HBW6c6By6mxy5JOWF1thaba1dUnoqZeEQ3qtMs6c3nIcupzYuKyMfGZKSpOc9oyVNuqT0O0oR5HqaZc1b+lETritJVaSg2NW1eqxg9VDsT3b8sXaI6AFSl/OQ1YkFPplIHG8TWPQyBluQYZXUYpY80QDtaE6h9ryDLAqwKQEgNwxsBQh5yRnmlUZ2KdRmO+8nOIrvoxwnETHC9W21T8ifKJ8mNsbzKlFc/WJqnijy1JnSTEGQU4cnSO8HNSB0cbVn+LejiS3ZmozaSG80qK1X6iFomNo+drR7qySx9LG9lWckq1FcZONb6QmZazCCdVysQrapKlTk6DKpVVu0K8vI5dNDVOU+bcxEjbBbqJ06KgARrLUkLtE9XFdFTfwq36jj1s2YEiEGicTHKMNI9dNvEnVOcgpk+GVDiOwE6FT8xrwa/CEGJwxzi3cbVdlZmonEwTygtY5SdUejv6OdIhlnRTuhYpi9xinpcnHZ6WY3xBsl9I4GY6YS/ZIWgNaTb6dKOMubrLfKfO/EKXhdUl5jbWiJaWiFaWqa3MEa3OEK628ddaOBttrGMzlMcXyU8sk51YVVohP74Ax+awj3Xx1K57co7u8Tlmji/TOrkBd5yAjXUGCwvstVr0anUGYY1BzWNYc5koiKeeHIyl5ShltsVExjtUgBjodj4MfMZBjdivMfYiDoKQcaeJszJDsNqltTZHS98Uw41lahuLcGqJ4vQ87uk27rGQ2skGwbEm/rEF3I0V3OPreMdWCE7Mqa5OdDKidiygrkNPc73OzFqTuaWIRT07L3Qclto+s3pRaNfb+NECNwY+53ohj++5fOrmiE/e2OVL+R7X3ZzMDbQIg6c8HFCvjeVddql+tMz3+szOOnL6YznekjAsCcJcATqlRLq0EmwFGsekOCZTsJdHNVBapfI5jviOmciGR9rXI7IiIUdthJcqsXVwsMoetXCPb3/fcWbTm9R7V2SjN6nPu5D1YU5EIipGgaqmydcYPl8pJ5baqCz3J9+p+mMtss1nmOUm48sP893vu4PGok29oX75VcLGUA74Ml4wkjQ76jCSf9EavVT5GM/ORRN8NxUuifBIcLReV/7EMFSd5GJPdA/fGaiti2V8XKdUfoDl90T3RIdKMcaOCKOAyWhEnB9y/fp1dqr/7PHWnm6oKeS6qOURlpUL10PRHqY8nM7p5Bmu/L6+NuCZoTDbxTEHgu8Ah7HaJdQjj1rkCkfw3QzbUmDPhXei4BtPKEB7z8fo4DCOh+TaV3UdRpuui53kGL1GtPQ9e6BPKDN3r1G0PbxWnWo5baeGr+cRP/aJ4lxP7DHRKCWYoH4eRn7c0VO+ulJrwqEDsw/cwX7To6HAbuodbl0fsX1lwN7mAYx75FaGFg32hCzvK1/i6dDhu7HyA+FY0TGeM8Gb1pU4dqK1DcU/IHCGWIyIrISabA08rdlWLEjE72NVB2tGGD9RylXngtZuexUSCa5dqq4ktAzBNJ9jNM9r83+ZxnLxfV/x2sMxrmSLE4rDCfnoRTEPIb4iZC6wVIduP2P2OnQO68y9dIPlpOBYlnFKJ5eVSSS+T12nvXkCGpd6+Dcz3AMb5/wh9osHBAcWM8OE9nhCC1vuP2DQH9BUqcsMZidhplfSlSOtXR3S2MpZSpoKThE1ulRbMMAlwoeRrRrNpANCUzVl31cgnqPMmtRYoEg9QhqSRPV4lOQ08JnJLOZHhu7QpXNQUY85Pf80ZBhuUkiWDg1rBq8Eypg4vUXGVSjOQ3kB8meUhMn2Y2qwLWy+LHqTcvgE6egltXmWsrjCsH/EH42+KP4NkvQJJnH1c7bil5fFr/ptMhre5idP0B9fV4AHoyDOsAk3DGy7sCsao7kGIIMn1fqvF3BdvD21O2jB5RwOVF9Z8eYIUvXZPcSYmoKmL9qAvuqKGdj3IO9o/FR9aioHMI4ku5xPHGAhz8UMrhK5+ungYNI2VtKh7IfYLHLYr9otC58AhxZWWtEZEpbZLVtqM6/xQrh6WXHzADY3qQJ37I4YybjJWgS7Eml0C7sQ2H1hnGqR+bnXjN8kfhF4QvOeZzz97wBsMxk8iiYnmzxDMpYOeV78K4x7R/hPhl8Ac4sieZZ+vsVNDnmJiE8Ln4+xzk9JB79wq877t32ezyNuJpUjnOCMHdxDG/uwIEwt6p6P32hQzi2SKqjnq7PkGy3yEzWS0zUGZ+rs3tlh8541btx3ihv3n+W6bq637lpn68w8B6dbDM622D/V5PDsAruqv3rnCS7efScvP3A/l+55gE3doHszS1JfwGSmwWHTpheVJE6ONRzR1QG7ZntMLJetqM4tyXPouRStNoNwlmRxhfh4h+E9M5y/s8vee09z484GvQfnuXamyaUH1jinW/a1B45x9WRA9kCXww0b7l7m8PgG/dP3MjjzIOO3PMDu+hzZ3ZJzJac4GzBYhnzVI20VOApWZb5Nxxtj9W4RpSn7N0ZcuenwmZc9fuUFn797bodPs8AnyLjl1bghvffdq8AW4/FN1T5Pb/QFErXKi2cIwku6OV1irl0jnYy0b7Qv8x3ibI8qMGWmR1oekGcHpFmfiQL2QEF6WGgP50OKdBc7la2lN2TXu4xld8Yec/XK89Rlj3tXn2A+2mb71m/wn/7gXXzkx/4Gp9Mhq14Cw32oS7Qa2NpytiO36FsUvvacNQJrrASFoCot8NUuMQbTVJ/hDs4sLJk+Vz7+q/xnf+g9uDvPMtj/KC3nFr3N90Njl62DX8dHe4XHNfjTxLJPw4h48JQG2WOSPk8/eZEC+Rn7HJvxw3SjEXujj2GZl0kmH9Kt+GngptZ6wHDwBJjrjAcav/YcafwlJskzlPmXGUwukHKOuudQas7x8EA4vMQLz97g+WcyDnZb7O5vaa5b9PsvYIpbkueW5A2xtP99XbTi/Uv4XGGw9yQmu0422iYKPA6GCTu9HqNsU4emK8Sjl0CYe2VGPilItVcG47H0s0tc3GA0lk9NNonyHHegABfHHA632W0NKe+oYeY90izGP4T6vtLEIhq5tBVnZneGLG0ltPeN2oRkpWFNh8LosK+9DsiN9U4YBvpe/oGta3zoxYs88fItJjsF+b6wdnoU/S9JYdcYTx4VFhfV6QZFssXh4DH5sG0G44dVd4s4e0r+W76D6zqE3KA3+IzWf5HD8SeJVBcXz1H99yxgKP6IweBJMJuMh58D5wZ5/CzpsPI/ihk6EY36T+uSl0oXT+AxYVicw07lJ3nxNfu/8VhxiW2+5ufQa94dLMwco1nTzYDqV8zyvfdx9RqsL53kL/2RH+RvvPWb+MU/+1f5X04/yP/00DfJhgZE+zldf4Y//u3fw5969zfy0//xn+Onv/kP8rfveYj/67u/j2f/6n/Lj731PfyhM2+hJmMvJ0OKcsxqYwmjafYPd1hpz7HRPc5f+cbv5P/4k/8pf/YPfBvYDYqJTUJKhzaOnH9EyExtkZ3DA9zqtw4Ui40utcKSUeQ0sFhxW9RV7lBTcC7pqo87GROMSu5sHuO/fce3849/4D/lLz34PlBds9ai4TYIaOOXEZ4BV3MbNwTHl9KVAiXqmLAJbgcTtIAWtUB1mrUeNFRu4MmZYjWx3EjlFp5uVaAxazWVxa+pndXA8m7zI5U1bk3tJjE0mvfxV77lu/gH3/39/PSpB/ncd/4x/s7Zb5DHULtJCbc2+Uvf+V385B//E/zkt/xh/s7bv5X/9tu/j5/6nh/iZ9727YHW350AABAASURBVPzMt/8x/tDMOyTaIiRq79RBT1lEi0yuaVfUFll37uIv//H/gr/+fX+Sv/gd3w9qM9keEvjzJLlNmdkc7PTBVH0tcCIQPlZjASRrVT8Rvp7TVVlyqV0eW0wOEtbNEo42zdudO/jgn/oLfOwPfi+/+oN/lv/s5INE8QB/PIZeVkGCh3CyHQ19ClSFcPReI35eTTIinCPhXOHrSnbawr/JdFzh+xVa8V/Bv9KH5vVrs2q3QRa+RXA9xCFv4zIP8mh+Bx/ZXuJXXoz4zNWIpzdDNgdNkqwhe7SxtZ5ib5fx1qZwy+WoSiqHnro2ac0ja3jkLZ9Cz/dlV3Q2JJ2LSBZajJZm6a0ssr+2yvaxVa7p5nv19CzXjs9z5eQiL51e5qU7lrlwcoGbx2dx3rJBbaFBbdzjHguWrl3h5MWL/FDp89DjL/LgY8/x7lu7bOwdEo2G0wCUtutkx09ypT3D9voyN9eWuX5sg6u6+d/UbfvaiWXO37GmOdYUqI/RX9czpeQ5WJlntNgmW6jDjI/Vdal+LG6ig8SkEzJpBsRaY/XjffFoTDIYk48yMt2eYl0MBvGYnVGfi71DnpI8X5IDfmYScDVYIbMfwFt8gMbMGeqax9KtvrHgETUjFud8FtouK8uGjl4hFhYLOt2UMIy1J0scY2HbBZaSbRtRe5qMDTIlKlo6smEVjONiORae2romQ8NhKdjXoxDPc2l3W3KgMaeOLZD0rvKd7zvB1ac+wLI1ZMnOMbGcbIOpreKiecDWPIVnU/gGXBmtnYpCKb5xwGhOU0V+leVQkOenZg+YKQ/Zfuxj/OgfeRfH/ExrGmK3QhaWXObnZ2h0ejS7GbNLKc1GycoStPTUvDxf0FF5YT6hM2szuzKh3SzVNqEum17Xy8jiwiwnj3W0nwLasmtbp4mgXgeniRXVINLeqNXkltaoN5sE7gKWCbE4SRCuCrPjCgRN9veMzt4+h70WWKuEjdP49TUyJ6CnA7ephZS6AVqhh9+IiFozhFFX/QPGuhBZfh0rCHECgxtmeEGK7xfC2sP1alhuDRMEmJqFVdOlxEswbo7rukQa27ESCmdI90ybcWtMzz7AbxomelHwLUBdrDzGT0dE4yFtHWRbowQ3lrhSQ65gHugihpnQNzm7PrT1uaeMR/SliCbHmHU2aFhL1Btz4C/itubwa/O0o3kCsyjMF6SvWVpN+XjmaLY7OGFXcsg/ePPU2rPyKW3q3aZGnKUezdAwSk4HjyaNRh3Hb1HvCENnBq/dRpXQboI7BxhgQGEO8K0WizNt9WvIb2gR1PEi6c1qCqtI7Vp40jFEojWVG6INsBr/P/HDl35RnPPcUPYeYEk6a5Rss7m7RW8UM1PXYs0cN566wOIqnBvs8Xc/9Et87MJ1whdv8t2jJt+96/LBP/BHQUGVzVu8/4Mf4fNfPEe8u8effv+v8Vc+/0mulWOeffZxgVhilwaCGpG+OzVk/T09Y+4Pt5hvadFFynfc9wA3b+7yX/7GL/ITLzyGPi0zqwXa45ymll0rPRz9zrU0R0ZqOQ6e8TAl4sO65xNNJoS9mPr2iCCBet+ik9dppg3+2B1v5f/9rm/kzl6Jefwl3hJ24GAo+S1GOkHatHFLcAvwyoVpclnCMmsYcwxYg0RglCex8w0sNjD5iugJyuS4+GqTrmJY1VqXVRY/WxFdhbQqr4muir+OXayq/gQmUx3rkM1qo0G/3ORvf+ZD/JOXznHizruIdlLee9jiV9/2vWB82Fjhf3j0N/jrX3iBm07GX/7kx/gbn/44z7/0MvNWh1P1Y8yENkxcxsItKW1SGUCZBQRrks94LOtbbDL2+evv/yB/7wufYyeLKRblyEc5UV4j0KGm7baQZUJ3BuxCp+lDdtOUER6depfKj/lyHEJY7VqkvZxFexFu2vz3C+/ib51+O61rYwaP7tH+wnX+RHCG//me76GhlxvCmsaUmda6ulnp5J5nGqYLqH+6inkt+H0NvqvYZYX3hvD9f4a/iYUNd1FO7qHgGAknODR3c5m38QTfxOfyb+bXrj7Ih6+e5ZHtLi8ewPbhAenhJuH+Nq39Xfy9bd3c+9iDFDOy5Fd83LRGPRdmWcliMWG56LNkRnRlZF6tTtpe4WDuLq4t38W5U8cUxBe5pgB+QwH8yokWV07WuX7SZ3PD8IJ7jZmFkr/23d/CL3/Tt3HwF/8q4V/973n2/vex+uf+Gg/+V3+dAx2kz//gD/PhP/+jhMNdHr91ieT+t/DU7ByXV89yc+UedhbuYXfhbjZX7ubq+l28dOIM1zdOS9fH8eonGHXP0p85TdxeluP16XoHLGjupn0B375OWY6mB23noEa0WWN202Fuy5Gt+hTyojsKDC/tJ3xpNOGzcr6ftSZ80U0437DozzdoHV9hSQeL44vLHJeDPDuzyJn5Odb0FLiw4rO60WBlvcExHXAWllq0O6GCgoVlgW07WMbDNiEWNaUIy9RVrqNogmX7KnvYlq86UTk22wQ4pkaZ+ySJg+s2SXRb9Lw6/cGEWqTycMh3v/OtvCSfNRMYGjWblMqBAJGSYXpgcGxwJYMzzVjgGSWQSNPkuCW+Xk08h2k9gaifEbhDdp/8OD/0B+7Wvm7TWg15y+ljLLTqHNc6l9ZDVjZcVtcNGycsllcT1o5nLG9MWDuRsHIsZuV4TnchZv1Ene58wJk7TzK/sMTKykkajRkc22C5Dp6zJLs/Afn9WLJn0jv0QLZG0bMZ7OZk6Sy9uE0UPkhe3kmz825qzfuAGQXzJpcvrfL886c5d+lebvTuZt+dp6/n762wx023z63SY6dYZMgZEvsMsVkgLiNSgZAam+yVZNnyPUcpUX5iDLFlEctvT2zJIugOi5yRbZGHDqmCudeIOX5mFr+VMrF3saKEfesmk2jEyN1nbO9onj3Z4J580B5BvEt7sktdLzdFNsDyDY6iv+WA48Hd93XQyUM+3uOQkn7mkBUtsv02xIuYrQWc0SrZcJFJ2WV32GaUz7DXb6u1cBqq7XiWeCD/lHQZDmdIkiV2J3PErHAz67JbttnJLVnLAf1hjywOmey1IJvXy3Mdq+9hHeSgl9MgtWWjTRwnpgzH3IpvqZ9F6ml8ltRmFcPqb9t/kc1IfyGW8DVGwKpkNVffSmP+lLIpu4Mes/4sNautp0u0OClsZo5Nccv+mIVRgX/9Fs5LF/k33/wdYAdguRIGWu0aCFg8i+1hnxOzHc5GDVZTH67s444ywt4+C72Ek7WuAm/MmWCG8qnn+ZefewSSFB3LKHa2GN+4yapO0865F6gpULu9PsHl86yVBW2dyLx+j/zJ52B/jN46YGcfzl0Fryl5Au1xUTSvbqs/9+xz/PLDn1KwP+QdrQWa/RiaMwyv3KQTzmBVvxXMrVKLzG1M7ijJKtIqaX14lBMf8gZZqrFpTmkhmiZas3ZvOlHbIiLNPI0mflL1i6TkigaksQ9FXXz/iB9X9RFF7OkgBGWcQ61GoGZX9X1rtN1jeeBw/NDlb+hloby5TbM+y0QiDhWI5V3QTqYh650vLbYffZr2vsaQ4wq1bk9B3c0MxnJgf4d7/Rkeqs3xYz/3a7C7D709ZnWqHIx2aOn0jA5z3NiCVEBcvwGbSpfOUctTZrKC2tYNHB36avrmxTCFUcKB6oLZtoTPeHDZpzu7wB/46Z/hXT/7S9yUnO9bv4/wcg9uHEpWrdeWeo2yksnSTR+dwKmuOML3teKXTXEMeM39K9ukIUcRSjeB8K1xKAe3zwZb3K11vINHOMFnBmt88mabT102PHZ5xJXNoTb7hFqWCpdNPanewuhAW+wNyA8y0oOCTKk4zLH7Ke4wwRlOsHSLLfOSzLiMnRp9P+KwoTnrIYNaQL/mc9D02Wl5bOp2fHPGwbpvTbIMJBW8RU71rB8SXzzP6XpAduFlxk8+xoPtBh2r4H/8W38TluZ0qz/D57UH3bc/xLXOLLdas+w1uhzWO/T0OtGP6vR1OB6FEbldk7ZqFGVIXHgMSuiTMShGjNMejp6vrf4++fY22c0djF51anJUTZmRt++S7rjs6ZB/abfkGdU/pkPy0zpkX5rrsLu+wFDf7LOFFt5sE0e+oRl6tByLJc0/X/fpyIRqjYR6KyeMMtpas848BKHBWJkSGGNhkC1r/YZQh/maUjTVWyksSyNelXQbsHCxZVNWKZsrfHIFdGNq2G6DsV67crWJZee7e3ucWlthNhuTXXmZjpXimQQvctFkUEOBSVkHHNtWskDBsxJDU4AHGh7jq9ot8ewcV22relRX+iU1p0e09wKt/ovcr88cjXmY00El+P8S9x+Aml5XfS/8209/63lPPzNzpmo06lax5Cp3W+423YQSA8adGvolAVNDCZAQWgLYGIzBuPcqF8myepemaPqcXt/envr9n3dGxiQ39wvje+Mz8z9r97322muvtfZ+RjYRlt1has5jrArlcjKSQ6k8ZHwioVjqUhkbUqqG+IWhkDIzOymZlBkfn2c4KDDsV9jcCgnT/mifEtmtsF+EbFqOakzM12RXJANrRuPtYmJip1ifQGacvs5ec7NJr6nzaftYlk2vXaK1VebMyTILZ8fY3Jyg058gc8a11or0pCytKDKUDQxjn0xCsB1f+2BjyQaZC7B0tr+exyJLDZkoxibVPGGaMYgTQiCRPnT9AWUFc5UdVYJaQfPAQPJxgkBnMlVAZjCyZXkHM0yxdYa8QVcvVg0KwyauSeSsYzAprmvl7ojyBEw883ryvcj5HGpDDDVSS8I2c1hak8sObLQhaH2yAZY1hW1XwJoUq2rnTYKd1wlG8GeVV1lB1FO+qLRfBlyV27hOBdeqUNCYBTOhEacoyUdolTjyKzW1t3XG0tQjVEAJjtyn5sP7JuyXq/kNaSo5ZZnknGG1Fg/TXl+lNncFsxMzrAzW8FOXHTZyXAkdTbilbstJnw8NzmLGAnbp2WrvSoO/2HOFGuUDwROrJ6CvltUxRVEqPn2GkpzsFTr4n3jVW/mnPU/nfTe8VI5cizi5DYsd3mD5fN/4BA889UYevvJG/mnfIWzTZ3Is5XnOGH/3nd/GF6+6jruvfTq/d9ll/M21T+ETVzyFL157A79+/VX8/uX7+YenXMMnnv9i/v4HfxTWtuhEEZtekU0pajyZW4uMrvgfs40M7zaFbh8aHUpzu+kPOjjSFJ1XLAtsq4vJVJ/1pIhC0lPPFGRYHM8oHeM4BokPW0pqWZnKMoyV4Lq20lIqR0qsFuQt8iKJ2Ujp3NFpV72ULkNOEYOfWYx7YLoWJC6bQ2RULY6xoREsJuOA5yQz/Mb1uqmvZlwK7JJhZm0N2gP2F0tMDOocMjFPz+DvD17N5y+7jnfuVYCm2wdn9T0rbvCd4uN7pOX36tPGZ571HP5YcuT0UWachGvtGm/ZM8eXXvpCPnv9dfz4voN88Pu/j3tefgvvGTvAjxTneNfzX8odL3wJf79nH7998HJCvt73AAAQAElEQVR02qmJ8aGps1Y1fFry+sljX4SD46BvZ1Pic+vcGs3hkF869hDMlYntCLsAaafHNEVcBRh6FlJLLlp+lq1FS1IXK3/LHqDFiJd1bVeehvwfVUVORoeEhcDhBGM8xCx36BXhy+1Zbl+pcv+Sy3G9omw1GrjNdSr1ZYoKnPxGC9MYyKmnDBsOvbpHv1Ok1/EVq9rEmiKVTNBnCDtq4IUtCv0hJTnB0iDT2TAYHf7QOLRdn/Viga9sbrCi22SZMvHkPF/Vmu+5YhefuWqWu194DZ/V9+5P7p/k3Yr+b98xyQMTNbYOXMLjMpwPNjps6mWmHkDLi3RLkm5rZX7cojpoUZb+G50XKwqpKJgvdxvEofokIafxWEhK9NsF7PWM8kqdcfFS1QtAsduErTbJSpeVtYQzdYdTvYCTClpPeDXOKGBemZ5hW8/CHT1T9oouqW8I4x6jm6yJ8K2EVAGD54snu47ltojSLWy3rx3t4Hix9CIikz6dN1gWWWoLnuCTJYEMmU8iBx3rFTARMgG1Qc6NxAO1IS0QBBNYdlnjehrTpVKt0FXAc8vNT2PpntvYa/qMpR3Jvg3jAXl8jXQ1H8JYYFv6ZRmwUnAELyX2GEGmEuOmODaqFxzBh0wI7Dq70wXW7v0Az7ppBr/UptdapaK6JN0md+q2iTVsqoBA/SR315Z1SYeaM6ex7I2HZQLlx+lpL1r1EsvnbNaXSqytigd6hGxhnIT8jzEu6Fi4MmqWlUB6jl53kfXtBWI3FP9DUHDFDh/2aBHJ42TxAr5slKGIq0vKYKXI5uEaSw+UMZu78btTVE2Rip3hS39MuKXXySYm6uLJOQdyuE/Cj0CqpnJRlXuJwYnBFiuu7N2IpSghU1AVa7xw2qN81Tw96aktG2XscToth3F/F6ZVJujW8NvTuJ0JnG4VK/9Htzov/rCHF/Zwsoy+bMqw25OcMukQrHfhppfvh1kDbpe226FXDglzXSvBwIGG0CIFxDB9PBPKzPfwpW/uoE+gvbD0yWFUP4ywYwl1EEqe6pNTrQfdvkEDJRm27FuSdWTVM0I1zShpPwKN70ifIlptm2G/RiHdS+AcwDZjmDAfJJNOJhflPyxL69MMlmUxAqIUd4MV0FjfYrMeMc4MRasy2pAxt8Bm3CUpSAgTJd5y/4N8vFnHXDKN1enysr1X8qsHrmNKg+6Qk0cRNzpUljAVuOweq2i8Ivc9ejfPdJQ+ucIfP0PfsI3PX15yJS+d3U1Jgrt1a4V4q84+bdRvXvkUkNP9yhfeS3xykR3bLXbWm+zV5h8+cpqDrS57N7Z5aikg2VpjvLNJsb4KS4tQGsN3i0Tip66N6WKgYNNRPk36dAfrlKQ4FKTMUq5KUFWLVMLlAjIsI6i9LRiy0W+SFHskvFiCg1h/jGoyk+o3MiyJyi2lz9fruGPpjwpGf9PsG+uN1EjtVJ9pdu26+K6AcbCBRN9dfvjT93IbSzzRa9A6scJ37X4q/3nHtRxUfdrVgdw5C6UiZxaX6K/XOTQ/oxvyGA82ulyPy/OKE/zw9DzIsP7m3E28dEcJq97iUwsPsUtreYpT4B3PejHoBvnwuUd51s55DvVjLo8yrtT8X7r1XoKj27xqAr5jvEr/yCniR87ybLfEZRS1YB/aHfFrSxKwpd+tWpF5fRv97z/1Jq5QwLCVDJipiU/tpdjGti1F0owkaqln3E/QdUhV5qLlp876e/H9MxOq/yrDdE20L6TYjkhufayh+M3rC6wyzWn2clg78CCXcHdzF3duVbh/LaU+gIGMSdKVlrXbOJKL2+6LRhhdd7OOTdpzSQcumdo6gyHFYYux4Sbjg00q6lfQC4kzjLFl5HIDaKfqg0NqeezddzmdTsKhuSs4vbTBy3/ix/mu//w7XPFzb2bvr/wkl/zX3+XQn/4RP/j5z3LPxCRnqhN8/vEnGN87x7ies3MjHsmgRV6TxGlgqONGdYqDOqVeU7RDIOceDLfwxI/db0CvT6IgM277hFsGpw61VsSk9rIoRzjQjX2pUeeh7QYPNYYcDT0WnXG2ynM0K3M0ggnqsinbCbTTmJ50IbNj6X0Pv5BJ1UMya6DzuI2x+2Smg+UMiJImqDxOOtqHRMjIpFu51mQy3JnsyujGJ/lkI1jIlqJLoNqpbZZBfiTzAgVGWeoQDg1GDnEwTEjVX2pI4Bl2zlQ5ODfG+gO3c4mCh6qMsW16UHHIDT4uqJt4taS7NuivtgRczeGlpD5kHiBYjqja531Q+ahM5UWnz2SywPDM7RyY7LNrMqUrh14uOxQLifRmA9ukSNFEbQU4WrMcchKB0eBZ7OFYVZK4SFPbsrEWs7QwYKth0ZFzTxPZDbVLEo1hDMjyOTZiLMJWzkj2TlDBKYXK6dXNXYCKMHZObR6F9j3Ktwl39BnOd8hm2kSzLaJx0WKE/CqP6rX0Mdn8M3RZKw/Y0jo2ppSe7LA2MWB9ImOtZlgbF0TXJyw2xs9jXfnNKYeVGiwLq5MWOZZqGefGEs5VU+xr9uEc3EO/UCK1SthJEbvrotd3ii2ojuBRkHO320UyBY6pNiiTr2AQ4+o53ROM7JefaTwLOnK+e26A4OZdMLku5V2EqSWt9RRM5PQsTK6SjUkWxWVNcpbB1AJR+QTD8QXC0ikGqktLkpO7CoUlkuoaeOpXUfvCGY0lWlpRXRPKmwzG19XvNL3JcwoeTtKaWBFVX79JNBcST7bJpvq0nSUG1qb0tkUqvwCG/D/fsywxLl3PSZpT8jyjn7zdP9er/b+oT0iS80il/Ba9U8zMTOEVPE1yjtC2sGsV9MKm6EdycKakJtCoFMR8xM827uSX7z3Gup1ibXR4YTzJ92hyb2UL1FcnlWKlQmyHrMd1zvkxuicqOmmwd6JAN+3ySm3glXIOBd1OvtDc5OeOP0T+b5C3ZcBuueYFoD3g0HWsyAC2y2WWA49TgcUJLS/0iySWT+wW0HZoEyLy7xIBIYQJrgzPmNrtMg5VPOJ+Fw1DcbpEpTbGsKjKAIYba8QSZqZTmtsB6QKk7uggWTqVVuarxldjF01IluYCjsnPTqaemWpkH/TbqF9Glg8iHtJURST6pfJRA/WT1fnn+rzB+frItlgT2/i2eIzR9nMy6sBlO/j+h+7kSxND3J0ztI8t8gr/AN9Bkb6cB2kf7AyNTKlYYUU+/u83mkjN6GndJ88tcOjA9bxgdg8vGC+x15vg0X6fX318mS+tb1C2yjzV3QtnxEcyyVGN31hosLnWYqWbIDWlUJGMgLZX4pioJ1TsKmV3FiyFcKWdENns0jf4K9MyfWnJw/Eyv3HPET62fpLQKzPpV3nnC14LsuwmtmTAwJTKbKXasyzE1dhgQ3px8kNBGbkULrL/aHsYEGeSZzrAV7oq2VaVH73UmAikBXhj1L15lriCYzyDh6ybuct6OveZq7i/U+KJVsJSo0Orvk26vYJXXyFobBA0m1j5f0HSjIlbKal005HTL+kb/GT9FJP100y0GxTlQMk/pUguvnS4rBC/rOi/NrQoLHf4mWe/ikv9GQa02X/5lTy2vU71addwZ9HwT7oFv2duJx9yihypzrFOmRuuulIBd0pHeiBpU7BWsW0ZIGtJGr+Kk2zgD7ep9LapitdiUwarv0A8WMZraGzp0tRyxPhKhllPMHpK9+W4LZV3F1c5s77GHWmXr5Qs7i35PC5jvFAep16cZChdy6hgyck7A4MbprhpjO/EpHTJ3CGh3SMJQiKlM91sMBGul5FTS8FUkg4xVoJlq0y9IAFRY/L8N8CC/EUlNakcutqbTOtLMaOzaDDGVrlNIgff1gUEGVBPgUXU3eAZ1x9k7Yn7qHXXmFaAU3MG+H4+zwBXgaxUG1vrs1wbHAtcA57Y8DNRzZebBsFSueU6qlddXn8Bjgu6S1DK6kybJRqPfZHnXTnHeM2hG7UoKChwsijXLqzMFvXJHbit/UujIiatQTxOa9uhsWmxeLbL1kbC1lYsSRRIMkcyKmvSGdAZNrKdMMSyYpUNVJbpWCXa03PE3TMUdrap7F/mkhfFXPL8Ppd//xwTP3I1vFWB/Ztvhh/ROK+3RG14SxHeNkXxLbrlvnwHgxfuo/HcvTSev5fWLfP0XrWb3mt3037NHhqvPED9lYdovOL/Hu1XXU4zr3v5pTSVbr3mCrbVfv2lBzTeQZybr6czN4cZnyOMXJyBxQwBwQbMdmF6GybqUGw4+nxVIOoWGAxy+EQDFzoWE2aMos6KH8a4hBRrEU3twzWv3Y/9+stwX7+H0hvm4d9Owhum4YfH8d8k+hbhJ3fAT85gfnoG3lrD/XG1ees4lbdNE7x1Bu/tu/DfsoPJt85jqW/5TXOiUxTfPI2rtPeWS/B/9CDjb9Z1642zOD9ehR/zsH6qBD8+DT80z+Qb91P7/oz5721jPfVxzMGT2qM1IpPrm5IXab/AgJD7lhGkGVbNnWFz9SRO1Me2ZukmPepxB3ccQrXPdCTiPnhWAOUqDJp8MLyXB8yAVVIuDSZ5bnEfgb6r6nhBo8UwjJBkdWgN62GPEP3okFYLrm4Zm2gkZj0Po+dHa0oL9y20Z5Rmd3Hq0ZP85DV61o1tnLJFImPRsgynWjHaXxkED8cNWNYNQa6PbjtTVNdnulbW9IkYddFFh/zcZYMQpxDga/pTqwvY2v+V7VUwMf6uOZkJw4B+HgfodgCxjHnKkEwwZkgOlWKcIa43BLoaIzpPfaUFNILx+jh+Xt/DvtDOcQcq66vtAOP1lB4o3VX/vKyD4w0wfkQgPWqJk8i2R3LyFAzhG7h0ll87ehd3bJwl1ovChCLxK905KrYHqtZimdXnDccO2OoO8acLyGTT7g+4dtflLJxapADsCcY4eWqBru+AnpAzlWW6DVa6hj9+mg5y6DNtTbJTz7m7ZveyqABo1MYCXerpydjoTMngwLAT0Zfzkhg0SqB9kMx1C6KXMpu5FNVqIXuCT+op9vG4yYn8BQXxK+fEMKQk9cnkAEJiKtVdRHJuKG0uUn6On8tyyMX2tz0Zv+IkfrWq/YixaGBHK3jRKkHWwMu6yPtJbkgPDZ3AZd0rszI+zcr0PpamL+NrvTL39ooclmFZaA9ptVqkzQ38xhplPccXt9cobG8S1Bv4ObZzuq38pl6W6oy3+1T1jd3W854lp15WkDuuG3ttMGBaN+LZ1U32Wy7lzVVeMXGId/3cv+MLv/1b/PSNN/L8ao1DEzMkg4T58Vl6jTY1naWN1SZu2Gem4FCM2pSEsp738yf2cr9PuRdSVuBWkt544tNraM2NbfytJqVNjbHWZnJlW9hicqNJsdlnoGDkbGPI/Y0+d+o29JBf4PjUJKcmayzUqqwGZZpWSeeogKtbVoUSE3aRquNS0rnz/JiINoO0KbSQkPEKFqn+GGPhqJ0xBmPM6MaRZapRIGCsFGNlQk6fRKL8eaD6HEbU5EGAnLuVtzcZGgxfny0czyGV8/TchJIXqlhnkQAAEABJREFUkXSWeeY1Ozn94BfYX0rx5eALOuN+kBIpUPHGbeQfsLTfxrVA/EsZxHN6Hn5OQeqO5ViQY9RGZZ6FfC3GVlqwhOlih7Nf+QgvOTTHvt0V1usLZNGAsSCQzmVqmGFZDpnOkkWJLCmNHHqW1lhfHbK+NmBluUk/iRgmIY6xSExfsh6AqWj+Mn5ggB5u0Bat43htLMkbOfqZSyZ5xbddx7NeNMeLXrODq5+V8vJ/M89r33wJz/yJy7nuJ+a4+idmuPJn5nnaL85w8y9N8vSfGuP6t5V5/m9ez/N+9nque/01HPqOqzj4mmu57LU3cujVN3Hpq27ioNIHv+0pXPJtV3FQuPS1V3PotWr7mqu57DVXccVrr+Xy1yj/6jx9JVd82zVcrrJLX3U1l77sGqqX72HgFSlVyiC98hTc7nQN1uYSU3FPZ6MrXe3hq84aGJLQIxz6pKJGDn24MaSaBATtGEcvlG6/w0TFsLi+woEbqrzqjc/m5W++mlveNMEzfnQHL3pLwDPeVOVFb7V5wVtrPOPH9nLT2w4oP8mNb97HC982wfPevFO0pvo5Xvz2Pbzobbt54VvHeO6bd/OCt1V4zlsmeP7bXZ779nGe+2MHuPnHDvKsH6tx41v3iM5w3dv2cvOPj4/Sr/i1S3np2yd5yisCnv7KCZ714nme+/yDuLPad9katI/mYu2fG6HNx/d9PM+TXrhYjegMNm3Z2zWSNHcJW7SHdTZtaKq5hS0Vg91RCTZTSAvgFvibED5vtdkY9JgOShhF4siZMFZjsjbOyuYAx/fw8uhV41S0YZki5LEihMpPTI7J+cj567mAWOOqrCkDNjO3C4cAaSu25clh9zC6iU1PFLBAt7y+8oaZ6qTawZwKi11Iwl5eS85sR2Xae0ZP4vUG8pmMq3a43aSiA45jaLW3aNFlSFMHMCZzIcw26LFAXxhmC4TRWfU6SpadEx96nmKFXv9elS0zHN5HPzys9COqP6v6+5Vep9e7W3RRfR9kMHxC6cdUf0b1F/r37gKzRBg+QGdwmsigH0NPUVNFPHSW1iBWoRHsmI/2Q45UIzbdhHK1jCMHAB554JQOQwJfCh5FRHFMUSNFSajXkC4ztRoSg+TV5rK5KSIZeKTs2j167RY17YeN5hhEskceju2xtdmgRIFI48juMzHuM1S9WqlEbEVSwswmNxJklsYcQq5UaQhH1inkYTE2X23dzXvSNtsyXh1965JioYiQngXb60dGY7Vby1pFqvQJyees5POvl995+T560f2HA+m7np2HzZj+cIEhi2xyH3F2ggGnpNO6JsTHwd+G5m1QOsMg/AL2JW0e7x3nmJ1ydOoyHqxcyUNmjsf0fe/Udput9VWSjTOUNk5QXn6c6fXjTG2epbK+RLAlZ96O8GWMCj2bwlqX4lYHR9/tnEGPsU6HKd3spzsN5tvbXNXc4jl+wlOqQ+Ybx7nxyAP8m8NH+Fvtdv+1P8CpV3wXr7jvEW7Rk9orFbRV19bYN+bJqfYwUY9iGGvMmKl6ypyWMbvlMLHlUdhwsDYj6Gzhd7eZ3sqYXbOZWIeaeJpaX2Rm/SQzjRXcc2d49PQyn9ns8zF/gq/MXsITtd2c9mucDDzOBZbshU1Hept0pR7NBKceYisQoNfRd3npQnsFqxDTibalOgPt9xbEEaE+vSSxQ7PRlzb6dNoDHMejL1sSS6cjBTpR1CeOB9LxntA5j6R9nmqNsc5OovpY7SI5gbx9qHyYDAgTnXDJ0TIhroxnW3vxnOt2w/ZReosPUk62Zacg12O7kJG4MLTEf8kmETWBDb4RMiERUqS4KMbCUVvHcZRXIm+XX8n9QAFmgI7BeVSg32lyhT2g//Ad7NsRMKHguyU9GHb6shFtUiuko7NpLIfV1QYbaz0efug0D9x3nLXlxdEnl4S2mByQcZY4WxGOkbIJ2VnQWWvWH1L9WTqtr4B9ks7wLlJ7QXWHWT95B7ff+RGmd2SUxrcZZI/ypbv+CycWPkqxtIjvtSjoOT2oJURiPf+ftuhWpRpjsOqENAspidZhC4pBRuIoJCme9s+zQH9RPIWOA24GeWwRiEqc6E6GYiYKEdJ5KMVQVV05ATdUmaOy3IZt9CkpiJ1Ie/i9RWaCLez+UcLtR6m5TbZXT+FYGWEoXkIbJ/KwdSmpUSJZ7zCdBEzrEjip7/NWY4v8nhgO1nGChvSux0DBYWk8Qw+F+FrXQAw7QUTNHTJt9Qj6PXaUexT0aXaiONBahhT8CDsP9Eqg+xS1OemGi2KohK6dEEtGdckmkoPZ8lWnvFQfxfyIDXx/myS9h9u++NvUz32GeS34mrG9PP6p24nWbmeusKKBH7po+9UfnAE26PZa9IYd6UQfq0RACZ+KCXBEkba6Uk7PZ7RRK80FKjYMtlqQejC2Q4pkc2Rwko/qJnK6nPLEYIsdV+h5phiAhLmwtMCOnWN0FTENwwGHNO1avcFjy13mpsellHB4a4GJS+apWBbo+5ZGpuK7HN9e5A+eeALCLlFvwPx4TRFYht/uU9Y4Y4FPUTdNS8+Tmo2gA3OutGIQgmNoNDaQzGnKaaX9NhRLDNSvhGHn9DTN9U1klamWKlTV0hYSHDKt0fIKyhWVC3AlGdevqGdVUb52yqpi5TulXl6pBKaAVwpA0vM0B1ZF9Sof1ZcvlBfP05LydgXLLytfVb+8XZlyoUAxg76ePWedQLdDODC3Q3JOtX6dgHKRR8Mn+KsTpzlstTjW3+TQ5ZLmhtagupSYdr+pF4oBZd2efY0edXQgJMw8cDLK94OQRd0Q54sutOpaH4xNl3ls7QnefteXoQyr8QqLa4tMTo1R81zEATMTnrZySMlkFDSOJEmhEpDp2zJ+qpIhridiR9w8VuGLb/xZ/uKym+HUFsTuSJMe6CwT7axAc5msvYllq311nqA0jiWHlJCooMzFys8rFtW/dNH9rYL2Fa22uBPMJL4zRoFJAndcVMhPPtMEjg+lWXJr5e3J+Tfs2LMDe3yK9cIUqzqkq7UDnHHnONIrcXjbsCAH2mhG2P1YOtrVLX1LTnQDd20La71Jtt7D2RgwqY/w0/Uu1WaXSqvLhNKTcm61Vp+K9L+koM2xYhap0y5F7JmocL1T4OqzDZ53eotXnDzD9IffT/SBf2Du3ElmZZCcaCBDkuBIpyxdNQN9D6/VM6Y2UmbXY+ZybCZMbw+pbG8RKBhwVxoUViPKcvTlRoDX9qDrcPLIWR7XzfxMeYbVXZexMneIxco8K5bWnpXolisMFSSnfhHHK1GwSpRMgZIVUHQ8nHzPnYRUyBSUWk6Ka2eSr8HXoXNldywC6UMBy/jY1pPwsKQwtm1j2UbIhBTbyYRESJVPcBywLNRP5TL4+Xx2XuYaNDwDOfZKrUgSd5iUIcvaSzzvml2sPnor84We+OyC2uMCno7eBeR5k5e5qcoT8HMo7WfkdfmcjgWWY8C1wMthgyuMmMjLNabGnhiHyc4qw8fv5Oar5siGm+yYmsExkldhQmNUCCOfdseh2XTkwAuEwxpZOqUBdlMszInOSJZjomXZIzGJjV/KGawSFDSBqWH8CljjKi+DzlehWCSoHWLHZc9k/WzEe37tXbzv3V9m1+TVHJy/gke+9jVufe+fEy09KId2lmH9CRynjV9IaerPtumQThiSWkakYKyvF8xWq0G/0cTVN+yaceWUQ5woxBoMpetDnJ7QGeIJrj43lToJ5W5MtRMy1o2EhJpe9CYUyI0L5S4UmiGz0tP5tEhZn6ZMfhnsZ7iyI/Mz+zh1fJUDe69jSxfKzc2Qolcj3GzjtAbiO6XQzai0U52hhFojZkzjlTVfUbyUw5CyfFBFF4vqoMPYoE1FNrMcNke02mgwpvVUWk1K7YbGq+MNG9hRE6Og0fFjumGD1eYm691tenabbCyE2pCoOsDeYbFmh/QLEExJ/B54NiTdcxy+65N87r1/y2W1ea6euJHPvvt+/vr3PknWqLGrcAVbnQ3tU/mi7Zev/YUCnivYAZasrjXEEEozY0Wh4kPuKKGmzSl1wdIh2DE2Sf5fREV52KUIipU2VlJguTvgnu4Sv6sb1+I1k9zTXoGVczBWYG73Tlr1PtNujadokr7YjosFSjt8Zien+MS5I9zW7XAsaVCu93jHFU/l2TqFndWz9CQgJoYw6bB73MPZ3sDfWGVSg8xonKS9TX17iWGnJTOg86OysaTIrsokbG9TUKQ7RsTOik/u59EngKLaNJFSxilX7z4ALW3IkXMU2yF2PM4ghkiAeRmHnTpo89hmL665RD33QDgvYe1X1LZb+d2YeA4yfZOJ5AjUR15LUpxXfZ7fp5uR6tgN0S61V1rtDHtVrzT7v17vhZN46zBbqIF4mVZrP9+EbgsUvet6Ab02d3WP8N/ba5ye9/jq0QdhUu2tVDeiiJYis+sv28dsBFeq/003XMnD+rzQ2jzBx889xlfXh3iadr8O4x8+66naDbFejmjsUeN9glnl0IF5nJphfesci3qazUXRWA8puVDSDbakZmWhpdtVYUy1qZhWQCAvDXqivG5Ozu7+I7y4FfDpy18lPXCRiWH2xsv5kY/8BVw+SVawcENwFLoOuk3KjDHl7wG0qyP5zEs+/zr5nZfvbsl5J4b5f33/fB+Z1OkTt/YuQmsfIdfQ4XIG7GOYaZ+RfqxY2nMJcdVmr3cQa80wHpZJ6kMsvWz0vBKb/iwr5UOcrl7PYf9a7g/3c9/2OEfXLFbXQqKtHn6zR1mOuySn7SnvrDSYlHOfWd1iWk/cM6tNpnVTmahHVDoGo2+KN73ydQTPeRafrljce9k8n7Pgtu0+9ajGdFTiWYrOg898gM0Pv0cOepkJkxGFCT0F37EzRpKUcfoFzWszuRkzp88h80t19ixusmdpk50rW0xsNPDrbexGiL1uMVgqsnCmyh0LVT5t7eVTClbumd7HyeoOyWacLKphuzspVfdgy3E7xsKzHNz8j+XhCJbtkjo2sWdIZFtiLwPXYKttIE9bSlzKqY9LoDGKWCanBVFf8LA0hi1YGte2bSxLfW2DZWcCWFaKo7xtDK5lawwL27YwaocNmgKj+SLZAtszVEoOZrjNodkCl09Z1B+XY/M7+N4QfBAbZDkVLLV31FdLADdRfaz6mCxQOl+HnLimQgQc9c2vpeqDp/SI2uAqo7FkmlBcw0zWJj5+D3u9Fk+7bAfotcuyJ+gPqnotrMpZFVlf89ncKNJq1QjjGTl06RxzpMk0jpnBNjWtbwyMxhay/FmRqnRzAotdOOleyK7U/lwK7CWN5xk0XFaOFbGHL8SpvpHl2y7hnT/1IF/9YMJrb/gxXjL/LE5+5PM88anPMB0PMK0Gq6sr4nmMqaBMQ061kdh0TUjmhZRKhjFdvIqRh91EDjDG13NekKPbI2hJprK5wXaT0naL0maT8nqD6kaT6lqDsdUGtRwrDcal9+NrG1QWl5hc7jC5anAXXKyNSXoCvDgAABAASURBVKzefobdAxx+zGFq6no26y7bjSmmp67m5OPnsPR5aVwvBL4+HwWdmFIjoqoXp9parHFTzZExrnM6tgLjyzC5CDOLhtkFmFV6diFjeslicslmfMVlTOe0smVRbFh4HRt74JEqyBqGHpEua1lhkqQ0wbBQoWU7rCcRi1GLE/EKrSBmWQHEVjPFtQaceuSLPPi5vyf/h6Tfec3bWf3iPv7h1+sc+egk4ea1NNqXsj28lELhWaN94mLtXzyl/gGWZWGMURoU+1v0pA59DKmKfP0uDCPsrnSuW+fQ0w/w4u95OukVU/zBD72WH3zZC2E4oBUOaRdt7lx/mD++51HWah5ccYDdOy6hP1dmYarIykyV0vxudo9NcGL/OA/P+tyvp9bX3XAF/9cTn+XWZJNs/xTPefpT2Ngzxp1WyE9/5n1s6mZ3cOf1LI45LOmG1zm4i6lr9jI/57J1xQ7Oqi3X7GG/+i7vKvIFI8HOuvzUd+RKC1G6SXPzDJOVGb7nlc/nxpv3Y246xKedTR4uDfkvP/0GfvSHXwfE5P+3fZ0IekKYGRLjkuigxIlHkvhq4xENtba0TBz72FRJwry8RDwsqN6/UF9SUOBJkhXiUX3xAv2Geh0Ci7w+UL+ixrFwSkA65HWXHeKWqw6ylrX4o594PS+8+hqwE0G7EqR8ZvF2/uqJM9jX7IbmIq+99DKCy6YZ7B3nK+dOcWjvGJdO2nz88cPM3XCAA8+6lpfsuZq3LX+ST69Bb9zj8ukqEwdLfG5zix/7+z+BWsZzLr+OO1cWWd9RIbxsF8+8Zj9Pv2oni9OwvqdKZ9cYL3jmdbT2VVneVeW41eAd/+blMK6165DT3+SB1WUeHZ4imfSYqJR4//Oex7U3XcKPvv+v4EANFOUmyRAvhpICOyR3rUzBSF+Ldy9afufl/A3yjb1/lfzT0Gj+NugbM7gkUYHEmqGT1ki1T/3EUX0Z7BIzxVnGnZ1cMnEJc4VZ5cepegFWkujBJ6Uuy73p72Nr+hksTD6H+5Kr+dzaLJ865XPXOZfTmz6dtvRHT+3FXqZbSQ9vq4HZ2sTOb8nbDbxmF6NPHPm7oJUGxPaY9vNRrn7L23jLFz7HgXf8Cr94con6c2/h7IHrWK/sYGe1QnWrTXL2tJyGRSV1sCMLOwvQLCBHmUlr0RMpwz6m25Ah3lSgvIazuU5RgXdJt6JiF5KmYWXd5r6zDh9bKPGe1Rq3mmv5mnMVR919uonMMsi0n3FVc4xrP8dwQs0VpXIqGak2NRLCzGKYQSikMjaZZTDGAow4ccSbJwQYOXQjuRscjHEgs0c0TxuVodZ5jxGMDdpdk5dpLDPKG5Xk4wl5eWYwxsBoTkt7CcZ16HRbzEyN0Vw7x6ufe4Ne2+9hrLXAFE3Ib+AB5E49P+46+uSsKIbA5I7aldJ6CYmceeinClC0KMeA/o6Qn9FRG5Xnzl5t87HwtR5P6yxBvw/VQsREvMrq3Z/k+15wI9sbmzS6NmcXYhblaFbXLLbqHp2wxJAqckmAZE1Jt/WALCsS6knZUDlvV7ICSWhDfpbCGKP9jqS/ZFNqX1W5znNYZKz2LIx1kKQ7Ttrch5M9GzauZvUjDf725z/NmU/ktudHuNJcypf/8gMs33svB2vS61aLx0+sU9Ey7JRRkJgag6vz65WLes7XukIwxkJNcNIMRzrmSgF8vbgG/ZhARtWWbjo51lt6nWrirjawl7axF7dwFjeorG1TPLeJd3wb51iPYLFAtbmLdKPKucMuf/GHX+KXf+HT/Pbv3sGnP3OC3/nTv+cfP/Jpym6ZquVht4bS5SH+2pDC0oDg3EDjDUUjvIUIc7KPfXqAd2ZIcGZAQfWlxSGFFfVZDeXAHQXaDp5eR9ye9Ch0sRKXNA+I9c4+SF0IbDx9l7eKWrNk0dKrmcIbPM9jyqlQjIfsUGDYOn4X97znv2res7xw9gaCYxU+8Itf4fF3bsAjU9C+Ej89JHntJsnmiLVXULx4+xc5gBGvKVmW6bxnOg9WBZwiiWCJY1/a6Ocbl6FGfW67+4v83vv+jO965y/zM499lHc/8BmOrZxgamaCSMq0lDS4p38ff/jlz7Bw8jGODh/iHbf+Pd95z8d46j/+Pt9z13v5d0c+znfd92Fe8aV380da9F+evp3lHRk///itvP3wVzn0Z7/Gy458hv/QO8FnuptyUtfygY2v8h+OPszTP/0unvnlv+c7vvYx/u3DX+TmL76Xmz/3Hr73Cx/mjQ99iVcv3sm3b9zG/nf/Er995laWCk22wxXScsgT7Xv4i/s+xbd/6A+47gt/xPeu3MZNn/lDXvAPv8lv3PUBNio9mv4GXTOgpwOa2FukTo/I9LSypgTeAkKMnlRcV/JQqavDnAvPaFtkN1SfYawE13OUTnH1/JYRKQ2WlYpmGJOMysn7e/k4Q5VD4ibIB9HfPs37Hr6T37njM7xD8v2J9/4hX6wfJna6UC5ooAx2jXPn8B7+/a3vR284fPTcbfzkbZ/ixq98nufdfzuvu+fLvGnhsORxH0/57If4wU98iM9LnoxP87Prd/LSOz7FKx74Ai976A5+4eyDxDc+m4bvc9vm4/zF5mme/ZXPcuMH/pY3ffqDvFnjveTBr3L9/bfxQ0/cyS3v/a+8+M7P8pwvfoQff+wO3vHZD0K1yracEWMeX4se5idb93PZ43/H0498mO9+8KP82Jf+SXw3WY03WY02tX5bJldFBQlSsoslgT4d/c4uWn6Wnah/etH9Haet/mfAOY3xQm1MBvlLVG7BtM94+T7q1SlZYVBfpyiHEeopPJMBbTTWGHS3CHSYfbGRpCW24gkOd+e4o7WXL3Su5HPR9XyYS/hEcw9fWhrnwSWfc0sRndU27mYdv12Xsa/TCdskCpJjecS6Z7MtoznwxhX5T/OYXaHz9Ofzpyt17rviev6qN8T92X/P6049yj8VxjhVqOBNlXH9CSr+FE7PpTjwqcoBeKktp2QRKSDsFAc0Ch0aXpO6tUUjXac9bOgBKGG4mdE712fhVIevnAn5QKvIuznEP/J0PrJ2Kbct7+P01hyDcBbLnsIzY1h6jYlXEop9iyDKRrFnlstHjrZvLAaioZBmFsQWtpyRrdseeaCsYCUUfyEBqerTNJWtyQTIUnMe2opM42V5fWKpzL4ARzSH9EhjGRlfNDZ58KX1pmqfqF+M0Sk0GMdhqMuHk8WM+4YbD85z8mtfYK/dZzzT/nuAjphY0lkUrzq/lmMh1lHUAU4GctRhDh9iJ0VWU4xayOuCE6t+CG5M/klBUY7SEZn0KNVNNsZhZCfciFm9Lzfv/ywHrR67d+7i6LkGC3Lm62sFmp0yYTamIcfEUIlM/VJjKS3mJCfHCUZlrl0jjfM2M2KjpPoBtt1iZH7yFp5RWf5XC7Mcmo2jqJiCU9W9oU+8kajyIPhPg60bOf6XA/77932V3l1jvP7p38/Y6jq3v/MPiI/dzs27C0wNYCqFMasMSQHFf6zqqOTfjMMJVORjfM3luVgykrbj4tgOruYOcHDCDG+Q4vZiXN2c7MYAR4OYrS7WRodgrUtVL1j+SZU/EVNeKmOdNZy8PeL2D50kGFyu1V8lXM1Gf0y7egDPPsCv/+l/4ZH7DhOu9ciWO1gLwukO7qku9ok+9qkB5nSIvZhgLyU4yzHeRkqwlSqYTgnamXgCZxRUSsamQGYFxJZHZAtaSyRkAfIA0B6gwBAFUymeZVP2PObsMlPLKbVHFzj7/j+kePjDfO+VO7lyy+He332UY3/egQeLlLcv4WD5CnZSwYoiBQyZVMtiMOhpL+Bi/YdlZeQ/lmUxgjTCwkgpshJWFGApGolV2Lcz9MLBpt1lobvM6WSV1v4qd3Ue53ipjXfJDAPLcNuJB2jrNn5ftM4ZPyS5Yp4l9Tnt9vnacJXmtZdxptTlxKzFB4eLnKpN8mC2wSODDQblnRyrWDzstdi+fif3+12+nC1g7dnNEdq64fsyLEd4ZJ/PXdMJ95eHHJ9xuX8847F5n8OTFg+VEt63fISvOgn9K67gfpos2z1Oa6560GHFqnM2q8P0PPdXEz6v+vW5WZYmfBbdIYfbp+iaLQZmnaEl0bhtMk87Zw9hhFCFCfm/kLW0XuSQbQOp/ljGw0hhwSY3SLlA8/q8Xap2luRIfpLUKs0SCdxoLElX44zyxhDLcdRtKMxPgWRB1ILOGvbsOKcaZ+gbbVg2oLW+pL4p60mHjuYeuL7WNA5VFyQDdJMeVCIGhZQs/9cgYzaD5jLYIWmitRR9tTcguYV0ydwCZ8JtceeTVQoMhmsQ6Bpx6TTpuBiyJYMdk6RBSuJmWPt20J10YLZCJ11jM1J7jTMxWaEerxFL/t1Kh6a1AtUu7PLFV0bkZ1ScMuNuGXyHbAj19jY4Gca1GXO0bsnpYuUnoeivuWj529oXGOJHHXzJFSLEDhKaqKWxE1GPiarHlC5Le3ZXKNdsKnp5yqol3MkZMqeG78+C1rLV8Tm8GHHsXMqp7iyL3nUc5mru4wC3dyf4ylLGfcc7nDnXor/ZkfMN9aweY8UZgZyWZXs0qz5b1QL9IGDoFzkbx/QmpnAPHORElvHFTcn/4F7+Qd+2//vS/Ty4tU1WmiD1ytpPj0wGNJBOBsr5cmKeHWG5IZmfkGg/Qxmovox+R4rc03W003ZY0VPnQ3LkX1jp8Sm9WnyJSR7lUhqFayWD3cRbU6wuFFk967KtJ+F+v4ax5wiCaXzdYoLMwsIms13pQg6PxPGk897IkfuRgxc6OKJZ6hFSoGMX6Vo+kdEURnqrvciynObI0FLJRs7dUgNH6RyuqCBHnuXQWCb2ZLd8TJLXC5mt24+NpIpOHRKtnjYL5P9J4dOvvZrW4hmitXPMMqBkQnAhk0xi35YMHeml+HRstBwhG9XjQewLojKRaGHqpDYmZ01tvFTtMoyT0whyORcs4sAj1AKL4+qYqLjQYne8yekvf5rnP++5bDR6IIdCWiQzZWynhOMEGMuSNkbiXfVEWscQY2tsrSqvyzJHVqWEEUW1pF1sWxOgdpZ4SmM0mMa0cIJ9BAXphexAQEDRqULPwCawWiTwn8FM+Wnc/Q+neP9vfJkd6wd5XuVZ9L92nAf+9j2s3PZphqcfk5lpUipaRIHFlpuyWYb2JHSLhkHgqNwdIcnnkoO3Ah/b9/ELBYKgQMEL8KXfgeUqPrIFiyB25ZCHeNsO3lqGtxLiLHU4c/tR7vzQx1l85DambZ+WmN2mw57ZS4iZwq7soWAO8v4Pf5HBxpBspY9Z7stxD4Qh7mqkT0cJ9lZCcejiS/cKiU2QGcQ+vguu9sgpG5KSTVS2CUtaRwmGpYxBKWVYTAmDjMRXGZBI/FoaE0WLsjS4t3yG5fvuYeEzX2Trc/fynNJVvHjyhdz13w7zqZ//HNt3FAg2ruS66e9inJ1sdjaIsh4qJdbu9rWvjhNoZOui7RfaRnHGv/zv0LMqxEVblKW0AAAQAElEQVQKQx8Hi7YmW9Rt5XARjgVtKAVSJo/Pb91PfdLnCavDbf0nuI9zFA8e4E7WOF0O+Iqpc8SPWOxt8/jyaeKd+/hqss6WxqlbkQ7EGEcHayw3tqlNTXMmW+WJjXMc6Z+VfrUw2+eYGjZZaD/OCY5r9FXK1QnqNGk4W3TSTYY0lNukZ3do2g0aYZ1rd15JmSL3bBxmlYgTeZsxhwcHp6kHA9rdJsutM3j602PAuoKPUO1CYm1WRJdtuvE6fW0YltbrDsERTIRlZ0BGlgippXQi4eclqQ6TB/lhxBVFhkbVGleXDSXyfraoI4jKWOc3DQlaviIfR/U6jImx0EsPayjoyOdE85Z0UnRTG3M9rcolHvSpzszSX1+mmhjtUaZWHfprKyjMg7EI/A51GYuYvlbYAjcjqKXgdbFKLmfOPUKsNNpdO2xhwgYHvYJilgUilmnbehKqaG67ieW0STZOQ9KWo+lgeufobh/BsuWo1d8rd5iatulsHdHazt8MIkKKWIyNjZE7Dkyf/sYyrqLdQWOZZNiAUDxLZOjwUy0ziAbI1mkMC1IuSn7IeEsIXGx/W6fVoUYwrOjQ24yObiwSyzjq1ufEOW994u42abZEOz5OwyxwerDESbU5GZVYTaZZaldZ3MhY2wiJmpHWqn23qnTt3G1cIQlfyTEO8ChzHI0rLLeL9EPJX/NXshJjQo0SvleioefOjXGHnp8RWSFjM2VOnX6EPb7B31piJggJo2Xq2SL/+P738ZieRptybpu9iFYYkdopjptA2sRO63hpg4AuBTvR+B52MEYSTDH0dxC6u0jiHaz1prhd+BQ7+RL7OWodYFCQtbYLwDgmrWJvV2mcKrJ0PGBhpcxSVKbpVUhloC0ZysyyiIXIcYhtF4yLLSdbiFxKesbMEcSB+AoYaNyGV6QVBFoj+omFFGOlaDIg01+DMfmeCJmjvIckIOp/HVYWjJy5pfUbOXcLjyxz1dshNTlcIonCkzMhTbnxKU/hkTvvYMKCSUtzWprPg6iAZOJiZOkt18FxNKerRq5YuYBM02oKyMtt1RtVWKKe2uRQVtMjgYOCp7hgSDSekxf6BUItASfmUCFh4/6vsWfPOKX5ecjHsg04GYl4SqyeZNqWassWOQ0NvgnWhsp6SqsulWwIJYtMMCoTZC/IQqXbpLJrqB4sycEmHpwj0lkrFDQ+2xDXmamMMVE6RMmvMRjexvr6I4wlB+ndvZsv/FqT5sfneWnxFbyodAn+8bsJj3+K+ulbaTYfo+O16UiAa2NwVtu5WYRGYNMsOLQLLt2CR18XiGHBJyqqQaUMpRJWuYyTQ/bNyVEs4xXGpSNTFLM5SmGJicTGl704c/dH2Vr5GHu8Ot/xwh384mtuYJKIo2unwAmo63t5P9jDMh5p28PVp6KgaVFUcFrt+1SjgCoFKk6BYiAXWnRxdWGyqxnZeEw8OSSeHjKYHtCaHNBUvjU1pDXRo1Xr0q526JbaDIpteqaHrf3Ml1G0dLZ1UeqeeYzGE/fROXIXh0yT501dxqkPlnjn645z5v1PZXrqP7Jj5vXE1n4e2niABZaJ9GKzZbfZ1p+kaGNKPmGq8bRPSA0zAa1RagraObBFHUE0saTXltIxqdKj+tGZyMuM6rLz0EBWPp4xsQ59Xwoil2cG4HepFzrU3W2WWOHujfuZmdzFOi2OxUskhYBVtnk8OSYW4OH4CJHjUqfPQrjEwflD3Nd+jHW7x9lkizP9NVbjLXYEu2m6Ax7eOMrQRLjTHrEU/HE5cXfCsNVfZkyCz2hrpAYP8QBnOcdGtknHqqu0ztJwmZVslS02aLt1Tm0fU1spfymhKQ6WWaSh1JbdomF1pUQuzWGDfOmNwSYJQ1wMJ+snaJo222pdz7ZpjwTakWC0/lSHXXlbQD0tN8IO8gPVwPg5bWPL8TteCISYPO0Ple6pXP3p4bghjpeXRaofKB2qvo/tDUY0r3OVDsOICilh7yzkzjlrIm/IpA5BJ1yR/sY0lg5TmClSLLu0h+co6tAWpiqauk5sWoR0idkmY0v8b2v8BuhVhXgV0nX27dmh56rTpGxjj0sSoYxEuiaFbxNFK0zrBhpRZ337MIgneyxTvzrou58ludcmXELxEmnXPc21snY/5UkdVtY0V5sOiySs0+udxphwVFaY9qG3ymStRDF3TuobORJorsSZaJ53tVaGXKz8chlCLt8hzkXI3/ESXP2xcfBy3qRJgZ3z38J1u4rke3gy+n4pkmN1sMsxhakCkWukVxNYhWlWt1KOn25y5ugG7ZWu1i65VGtg29DvKT9OyIR0t0aXEjYerqM6zyX1XTLPwRK1vAKZbuRD3Wj6vi0DHjI2aHBDY5NXtkWPP853eDCzeILZpMug3yAJPEkRWrr5bnQHtGPJwbM0fowZdnQj7mEl/dGeJG5KHNjEMrRJUAKvirHL+L7mNTZ9yx/x1y1USLXfeC0YLorfdYq0scmIgEavz/LGCqeWj3Ji4THdIiPdXhKSLJQO9ohNm8hqiDaFlhxTXxiQOTn6JG6PWGNHfl20qfKe+JAO2OJzBOWdC5D9MNbgQr3aWKHSeT5v25OM+6TOkFRnbTS+PVDZUFA7K8K2hvhZl0LSYFch5MC4YVmGuKrbl1t0wEUyh9SzMI4RwHIzkKzwRHPkbYR8O10bHMtCA5P3RX0kGOUlGNWhIUflbozl9YUBblHjZAOSotr4amr1qepMVrcO8/yDKrM3NJbOrLVAyilyYJ9V2YL66/y6dYy/hReoHSu4wZo6reD567gqN/RAAb1d0JlmCTtYAWsJCmvSzy2sagW70KA5PEZqVF9codE/wnb3qM7sisbLGCsPiLpdAmeGUrKH+z92lPf97j/xyIfv5Pm7LmNne0DrvvtY++pXyE4dZWKwzUSq/ey36em81P2UhtQ+R7OQ0C5ZtOQjmkKr4tGuurQqPh1hULWJdTM2umiYYoCvy4o9M4XRuQqmAhxH/dcXmJJd+J5bbqBsnaazvchrX7BPp8jHTgMmd10u+ViSQ6j9NRRTG1cbYbsOFDyoBpiJAugCmoxBrOMYVVNC2bWh0v0xQ6dm0R1zGIrXoRxst2DTkU60lG8WLNp6Xei5NkOrh+8PKEqPYl1UN++/l+79h5nTq9ZNwWVs3bfM+//wYxz+8Jp4vwXPfS4bCzYr6z3ppYNXmMAtpwwc5X2dIL9LGq2RyR/i99HtCuMO+f9rv7wQ6GPLPuc0t32OF6vMFX8+nufhGBeL+LAUbIkt7iDxlnUwHwVnjXb/MR3gM7SzBoXpCuc4zjbL5Maom7TFVAeHNi1OUHG61HmcNY7QnWzy1ewr2JW2apdYd7fYdJsas8NpHmO71KIx1eMJjrLBIutCX8/F96XLnBnrKvcEHU6SqEbipEefpt1RbpVl/Wn5QzZNm1UWWbPPsVpZ5Fj0CFlhSy1PE4ijHkuk4mlNDu1YeIbO2JCz0Slip0NIk8XwFFEx1Px1ocOa1eHk1hZMFKF+CjuUw9GhCxJHAltTVLROt/01pU/KaX0ZpGTD6D76OiTwOFl6TvUPqH5D9feILhNGDyn6PaG06rOzqr9P6TV63Qv14UNy4sfZYbbwOYVXkYx0qPFWIahr/csUvR6p2aS2y6ivDrkkOO53sFiDTPxqPRY68CwxTQ+PZXyzobb6LlzpSOZqY22Tqny6YMjYVN0KlLbJD72xNyi6Xc21gmGL6dyQp2oTdM/3VT8C8cU5KkELixWNtcLcrOQkyUFH8m4wLmqzRKG4qXpF0Xk/tUV9suGK5l2U4TxNLz4CulGi79GofzR8RPw8dtHyGwwvyPci5d8anqbPaZrag43B4+Jlm0H3LtFzRMN76IaPE6YPExUa9HMjXarSUuSXDnyWji1y5K6H2Tj5MIPmQPthq18ZFDTSkgwHOW91lZ2hpzlanKPBEfa4DcbCJUwwINTnje44rLl9WjImwcwc/YGRcR2yQzf1g/Vl7nj2c8m+83tpfPe38/GnPZ9nnjvLrtUtgq6FyWoUtQM79l3FL//Wb+OPlejplSuWoR1zXZwwwaSGVOm+nhWbpYy2nFlasvAdB99EOu9rXHbAY5+1xThP0O9LzzPZgNZtkD5Awpe1p49qhx9hUDyl/F0kyaN6Kv0CW4u3c+fdt3JERr7ZWVG7deL0NMP4KANznLCwQN09x7p1llVzljVzipb9BKH9OMbcD9kjpNkKg3iTngLLbrhAP1lgkJyjH5+lG50lMivKL6l+Qfkz9JPTDLJT9NPjtJNjdJ1FmuYcLc3bTk7RlS4MkiWGGi/R65LbPsFua4Ufev4+vvR3v8HB2YTqJDQKFsPAIS15WC7YdoxtQowTkvghyPimHlCG1AEvg5KyOSWLIEhAgbB6QmKDAdwL8KCgcXyvRVbuQXFI34f8vxaKFYjb5gzRrb/M33zvBMXwDrCOwvDjOIV7IfykjLbkP/gC6UA2JTpGNjxJp/5R3KLW2/4n0UdkWz5GZ3A7GY/Rz47q9vwRGDtG2HgfVB/S0fyw+muM1hcZJg/Khn2JdOIo7d7HCYsPiNHPMuBuosFxus0z9Ab3MfAep9u7jdwGhRsbHL/jFH/5hj9i64tbvMS7kpvbJcZuvQPnwx9kzwN3cVVX9kP2eMPIHsvhtUopzWrEkt1l1RULU7Aum7I0abE8EbA+6bE9FtKWTKIgIq6ozQ5Zs7mQjX3qN9GluH83P/kzv8I73vrb7J+aoyybMr+rPxL3gCX22uP49RZR9wgui9qCATUFCoECgnRHgf6+Ius7YXk2pHOJw+p4m+6OhHCXQ1tnbVtP5q1KiY5ef/vFmrauDCYg8yoMvQkaTpleYYaeX2E7LOGWNGZ7lTP3fZWFr3yZmeU6z0h2Uf2ay+f/w1089GfH6C3Mav+KxJ0G4eAxtGrhBL3wCcL+V3VpOknSOQt6vWYo+5isqP1hiGSnM/kH6Wy3ne/Jv85/9PvnNM+G9qxFb9gh/1+8tAI8XMdSRZm44IErbZey902djegcDdE6TRr6k/9uKt2yt2k5S3TsJfpsMqQuuk2HLbb1Z8tsjdIdpbedJjm66tfRGFumybppjFrW1a+t8jptVqwuq1ablvoMVDtUeV/lLY3UGKGp3k316IrmIzXY1jzL7iYrChq2xWdLNW2N0Fa/bSnZhtNi1WsKDTZdceZsU3fEo9pveFsqq7OheRpy6GFB0Y6vQ2qqTIxPYZjDc0rAGH6xIiUvQjkAu6JNzstLBIWclvH0hKRQGMvN82N4xbL6lUTVh4qo+lsVLD2p5uN5JeUpUym4BPE2NmtgBFtwNsjkaGETS8jYIBFS1skEO0e2ofabwrbaNKXYLQKa+DQ0Vh3I0RQ9D4sWDm1s2ufLTF5/Hpb62Sp31MZkqjcdkOwwLVAdNEDU0pg2DSy1NagNXRC1aeCwjRmhrvoWeTn5WLQwdkd1TWEdT3tRti3VB2DrxBc9pUt4Fyk/r5jLW/K9yP5+pn1SBQAAEABJREFU3o9xvLJOOjVcOx+vqsAkp8ULtERlYgeV8b3aB31L1llcPD2kv+VTZAqYpBKMjSheTsdxR3oRUPZtlSfUgKLVYJ/yNafD7pkSdmCDbk9112HmKdfg75rjpD5T2BLJdddeyZGTj/Lql76IG8oTFE6scKNV5rklh4/9+9/iUL3Hle0BP/Cam3npza9i71OupSDd8rohlWaXsVabar9PMU0xlkdoVxk40wz9GeLCOJmMlKkmODKuE/NFbAWHzzlQ4meefiX/7YdfwI/fUuXHvnuG//rjV/LH33Mdf/SGK/n5N17Oz7zlat78o8/gHT/5LH7zrc/mP73xOfzy99/MT3zbTfzIiy/l9c/by4++aC9veukB3vCS/fzg85V/2ZX8yMuv4Q0ve4rKr+EtL7mCt7/oMn7iRQf58RdewltvuWpU/qaX5vRKpa/gTS+7gJdervyFspeqbIS87DK1uZQ3vvwQb3jFZbzh5Zfzo0q/8WWX8caXXS6oj8Z9yy1X87OvvZHvvmaCK1hirnOcUvMEbm8Fmz6uHDpOSg7LSnGcTGqZYbyMtCA/HUDuzDNtlf5KThajHysDJxFS6bEj6oJrQEmZU1B2lBa1iupRsaVjYMsuZAVDOeiwa/AIE0uf4j+/4dn81ptv4hfe8DR++81X8vM/chO/9aan8MtvfAa/8fan88s/+nx+883P4hf+7TP4rTdfJfpUflv78B/ecAO/+bYb+KU3Ppt3vOUZ/MwPP43feuNV/LsfvoHfftOV/MJbruNX33otP6e6d7zlJn72zc8kH/cnNc+vvfkp/Nxbn6rxb+RXfuTF/OabX8K/z/l401P5d2+4kX+vPf75H34Zv/ID38XP/cAb+K7dV7N3ucvB1TYv8su8Sk/2129vM3bPA+x87CQ3Kgi92gsoDnoK9oZU5mqYCTjZhKYnyJ/Uqxb1mk1ryqU/HRBOeAzGLLqVlO54Rmcio69X2qQiIQZG+xBiO31sLyJKWoTDFpcyx1J0HHlKJqpjOo+RynuqH5C4KamC1nTcxdtVJZvxWU7rRFPOaI52KaFfcxREF+jJjrd9j5Zn09btuVOBDW3nQFOXyyW6nRb15Q47pQON4w9x/0c/TOP+BZ4x/kx2tS/n8//lYe74sycorT0FeAaecw1YB7DcaeXHOW+XSng6Z8hKeLn/sKaxvLx+Cq8wpnZl0ZJoRe3K6l9V/zw/hic9AfUvFs/Xj/pX1P9CfUkMU5ZfyusLeK5gB1j4WANq1OMa2AcZxjtgXM8Z3iTbBtbSJkussKjfC6xzVukz+n2aY5w2Dyj1qEpWyf9Tq/WsKdoQ6qxLkOvJNuuKvNeiTdbCLdajC9AT/EamNNtsCOvZ9vn2eZ9/JVayBudocXqEpuh5nKLBKbY5yRanNMsp8X6KVaWXOWmWhHMjnNXKFpNF1rqrNOIGDLYkR4tOFpHpZK7LKEKNLJkC9ur5ch9kh7DD/Rj2i+4elRPNY5jXgd85ypt4l+g8RHl+t+i86vdgp/MqP4CJVcYeTFLV2B2NuSbISWc51pVeV3uVcR5G/IMcuNYySme6xbOsdqKJTk3ShW8W8YUxYvGTp3PkY6Yqz3L0NJ+QCkkf4pwqAND+kSNvl4aQpBBnQizo5pqoDQ2tp4OOE4Fl4SHFtGaAXB7CRcrvX8p3HjvL5b2X/135n++v+aX3DjvUf06Gfh8m2iPe9kO4F6wrZbsPEnV20VyfYGOxTF0fEAftWZL+nNpVsWTxHcdgW4ATaK2+1lpWP1cFIWUvZFpn6ZACuJJnU5mc0Lg+iVNlWNzFQwvS41aTXZfupCqjdvT0/Ywd3MHvffSD/N7JExyeOMhXw0nSmWvxW66+c/4+t731TfzXZ7+Im194AxW1DYYpU+sDLlnrc2CjxXhrS5fMHmHq0mOaYXKIOLmCzCgwKVQYTnUYTNfpegO9kPTYZW2wc/12XmHfx4+M388b5u7mGdt/yXcHn+C16Qd5TfxhXhJ+hBd6X+LZ1u28MLmf5+lW9zLvcZ4V3c01m1/g8pXPcs36V7h+406uXb2Tqxbu4NrFe7l+4QFuOPsgN5x+iKeeeoibTj7MTccf5oaT93P14te4fPm2f4ErlD+P27liOcdXRf9vsJTX3aa6r3wdo7FWbufQyh0cXLmTK5qPMrdwN8HR29jbPsvlpsU+utSiPlY00J4l2K4lGIycsqW05dpYnoXjoYDoAmzAymGQklyA9NxXWSD4BnKqPjwJR0dGTbBtAs+RnsRYyYDADEl6m7SO38HTncd5TvRlXu7fxzP7X+AVwX3cPLyVl7p38/z0Nl5s38Fz4i/xsuAenjn8PK8o3iv6OW7x7+QF6Zd4BXdwy+BLfLt9Dy/qfp7v8u7jRZ3P823mLl4efoXXpF/jlt6X+XZzLy9oqt6+n5d0vsi3ZXfzovAOnus/yrOch3iZdT8vDb/Kq82d3BLfzou4j+cmj/Byb4Mb2ovsXj3LzPoqtfV1grOLVI+f44rDy7z01lO84KOPcN29J7hqu8fU0Kbb6JIAc7sh1foTy2MQxHTKCc1aieZkjcZkkU7NIdFrkV1wcEtFHDlAU0pIiy2iwhKhv0VkFzi50GRgQro02evM09Hoa3WbN7/udwiq09glD78UYGkL8v8xMsVljFWqlMplXDnoyBdPniEse8TVgIH2qq9G7WLI2kyTU5UthrNofFhdPMMuu80h+wyP/9PvYz34eb5n/5U8w3smH/+PR3jfv3uMZOkWds++lVbjCq3yEHyr7Fc8qfkLWLKpxmjxyklFA9ngADxFDz0PrBoMbbZ6Q5pS+A49WlpqE+UJaUicdbapy5XXWVWqRd30hZ7QFdrUrSZ1u3EBdRpOXenztJGXmydv22pn1N+6SKjvtvjZEn//jA5btEfYFudbUoIt6spvCRvCurAmrKp0Q867ycAMCG05H60DRdNDO8QtFDG4QEYYWkjz9IQlpUnHSYdl1VVJwqLqA6KB5JaWiGIPiypxKHlSIh7mNCAa+pCWVe+frx+Vl4gjQ5a1YOTIt0S3BVE2Vb6hsdeFDXGwKary3HFmeTovX1aZkDv3TPn/t8CaxhWyJ/GNY4unfP4Rv+IjnxPxIF0gL08VXKRaT06zutai9umS6DIp6wpetrFUbxOBZEVU0lwBFy2/kRy/2f4e0dARHwWi1D2/P1FB+Yr2r4QxUzS3Lc6earO00CPsl3BN7sgn6I76eSTDDCtLSOQksFyiyNY42vtYw9DCiTbYK52cT3tM1YpYufEqVElMgbk9l1DbsRO3WsLWs3uWDWg01mkPe/hzc7z/s7fzi//0AV70hrfxste/nTe9/Zf5oe9/Oz9w7XO45cYXEkivup2EaH2T8vYGO1obzNXXGa9vU2rLYfVt6VmRQVqhZyr0nQJ919UTsGEYWFCqML5jhqDQZ7B6P/Xb/5ba0Y8yc+bj+If/DvfEu3Ge+O9Mnvgrpo7+d2ZO/B3FR/+WwuEP4R3+CBPLn6Wy8HEKpz+Kd/zDuE98RPgYztGP4x75JP7RTxMc+bTaf4bCY5+mJBQf/RSlRz6l/CfwjnwE59iHhA//T3CPfhj36Ef+B3xU+Qs4ltepjfq7gnPsg7iCrbQlPjj+cfqPfZjesc/QPfllpq11dpaHEAiO9sYWnAzcFDxRT3kZfnK4FkYO3qidsVVuGxhBaesC1DdWv0TI1VnqA/kYruqfhK20ZbDzcRjqDHQIPNkX06G/9jDm5CewH/87qmc+BI+8i7GzHyZ79F0UT/0TztH3UDj5j9hH/pbquQ+o/K+o5PSxd1I49Y94x/6O0on34h1+NxNnP4D98F8zceYDOI+8k+qJf6Rw5D1Un3gf/qOqP/kB3IfexfSZD+M9/DfUjv8Tnub1TvwD5vh7sE/9PdYTf0NZ4xaOvZfyiQ9r/z7G8LFPYc7cJX06zWxrjdLZEyQP3y+deJw9GwvMPXoHlc99gLGP/QOX33MXT1/e4vJmE6t1jvX2On0dg25RzlLOs+NH9G2PvleiXQpoFw1pYYhTiLH9Isbzid0hA6tNjwG91LDZtHnOi17I5M4pWcXTuiTeq7qjFFyfzmBIN41ohT2d3RjXtjFhRNzt42JRq9UwvstQQXRPut4tWLS1V20nJXfoUcFjK9O+F4s0wzqGJeaKaxz+/Ht48B/ew/PHDnJ55wC3/ecH+MgvfYHeY7NMjb+WrH05C2s+CRNAmWjgQVqSffewqPK/bf+/WfsVuZpfMkxT+YuM/I9U0wfHx3gBKkVcCq6++UaQubSabVrdDs1+RGMQCwPqUVuC2JaJ3mQl2WRRBmshXmcxXmMpWWEpXhIWlV8QXRA9K3puhMVYNF1gKVtgOVtkKRHif4ml/838SrzMRrzC1v+EVZXlUF2yxFa6KCywlZ1lizPCaeEU2+KlG7UYyBC3h3JGlm6eVodULwuJ18cuJkCogxySR+s6jfiOo43P8HCwVSshYawE181zKa5jSbCpamysvEg5Y/J6R2Wql6HIcoemUWw7BiMHaNVFG4J4MDmtY4wcuLg0goXytFTWAvL6TbBWwF4E55yg7zPON4MzGuN/AVvlVg7NYwl2jgXNnUNpozojasux26swQs6bHPmIt1NgBMRrtqo1bGDRxGTSrziXr6ovUn6WnQHpRcvfslP1Fw9WjOPYGikVtURj8WhhbKMtH9DqtGi068T0yDB4fqB6HeKRBhSUdvFz4681WU5Alvp4VHBxgA5BtsI11pCdw212zowTuw6F8Rkcv8DS2SfIYumgnP3q1rqWY7F7ZjdTxTG6zQanV05x/MQjBPqmjn5aT0i2Wy727puJFgPi5TFYFM/65mm3T1PoHqfUOsXEdoOZZsZY28HTk2hoenT8Nm057r6MW2pPabQdxJb4KVboTQbMXj6nwOA0nDyMdfYol8j5efYiRe3jZcEprrcf49nuMa5LjnCVv8Ll1S12OcfZWzjJJdVzXDK2wJ7SWeYLp0XPsb+6xL7KAvtHOEfe5mDlLJdWTnOwoj7C/soJ1R8Xcnoe+8qiwj7V71P9vhE9yf5yjlOi34i8LMcJDlTycc4j77O7cobLdjW5ZFeXSnmdsamILMjATaCo5VeFADJP1E3Plzuqc9XGFhyVO0blonYOpfO80pnqErWJNNbQSwh9CD1DpLFSIa9HbU1BfTwb4xvpTSYMGR+HKV2uKt4We8urHJC8DlUX2Bec5LKxRQ4UT3Mol2f5NJeKHiif4lDtLHuLJ0Z0X/E4l46dIZfHJWNnR/Rg7Rx7VJ/TvN2oX+n8OAcujLfP1/jVRS7RfJdVFjlYOMEVpSPsKz7IjqnDjI89yr6JU+xX/eXFZdFV9kx3qBQ2KMqOziUbXE2Xa9IOc/0VnNYj9PSqcEn1IZ63egd73v0nTP3+H3PNbbdzubNMZbLBZqXBRjmmVYoYyKGb2MFOHAZegZ5knwYNjNPSTd4mjF36cYdu3Kc7qAk7Se15vnzHIn/7oQ8yPY9M3mIAABAASURBVG4xtecYMR/h+370GvZeFtDK6mz0Gmw1trDk2KbLVUo4pL2B7HhC4hgS3eDDikdbDr3lZXSEUJ+8MjfAyybotwxBeo7Gwvt57Mu/wUF3gRfO3MAT723xibccZ/sL17HL+k7meCrNOgogOoBPqZy/MmYYK+Fi7L8l/UHW5qL7W0Z8gGVZ5yFLZIk9kAAZDlRpBP0tTuK0AyrhlDBBZSg6mKPS30klpyPMUxzO40W7cOOdwg7cZBY3nsZNpoRxoYabjuElY0pXhTGla8L4BUyIXjz8eIJiJP7CCcp6kiyLz/JwmvOYoTScFeaEJ2meVnmYY5piKH77c9j9WXpbAbg7IP/nqL2UtNMnVrSHlEMyxza2BBNjWxZSE5l1S8ZdRUqlaTISKMSi+RaJSrh5bY5Ut7dc6OfrjYY7X5+pfWJaaiItEc2ExDQ1fl3YFraEnDbUpzVCZhpgtoQVYQlYFda+eRiNYTTWN1JU9i8gh8MGmE2wch62gYbk0BCf4tlskFjLJPY5MvsM5/+1rhw9ao/0yySSn5SfXKouJnWUsrhY+amz/kqeFyl/xHmONHfEllFO+2KhtSTaPXs0NkRYxiXwKsoXyTJLN/AUI70oWHmZT6KbBE5Glg5HbUk1CL7apLg0GGOD/W6XOdOhpFt46NgkQYnIKzCzf9/ohlwZH2OiXKbYHtB57DjJE+fYaxeYn5gmNYaNVpuObh7VSTnhzRa9s5LzIKPczphopaJDrO0G6eYGznadigLxsUabMfWrdFv4YUsc98GOkfXBcstyMlUaSUzbha5nsMfGKBSmmJ+/Bru6n7MKBra0gpa6mAysSF2dLsVMpV5HzqlHxWxTK7SYrPaZrg2ZqQ2YrPWZHO8xPd1nbLxJdaJOeWKLwuQG7vQG1vQ6ZnYdd0Z9JzuMT/SF3j9jUukcE12V5cjbdKjlbSfbKnsSfZVlAoxPxoxPDJiYaAnbjE9uqnyb0vg2E7sTgpmQwj5bny2AyQsYEy2BKQCFDHzBS0E3OBylbZU/CUfpHJb2WWX5Fmdqk6ptJqR5WnLMXM0xggWeOvj2ecH5MU4Z7FKCU4spzBrKkyHVqS5TUz3x2WR6KqRQqzM12acy3mByssnEZIMpOdWy6LTkWZIsp5SvTm5Tm25QnRF2DCXLJmNzMfZUg7HZEHeqSXm6pXW3qc10sCaajKs/ky3162FrX8Yky6mdQyZm+uyc7TFbGzI102ay1mRCPIzXQmZmAuUDSr5FgZBa1mXe6nBpus3+ZI19geZon8ZdP8muSM6+VOKQ6zLW3ob6AlljDZuu+mY40vvU2EQSydCziFw53sRgYkuvnhah9Lk/iBlG6MbtSe+rHDi4lz3752myzXbvOCfOfZJ3/O5P4BWGpFao87OT8fkZBvGA7c11nCSjqBnT7gCTpCiLom2ZdY++dDzHyMFrrwa9PrbOknP6FIufv0+vDgk3FZ7H9lcdPv77D7J9f4Vy8DxMf56Npk1n6FF2phkrzOAHvubsAtm30H5peuSNkvNISbEkdQm7jT2oqzbGGqYQu7Qfb1O/r4d1ooR9fEzPaBPCpJ60pnCP7sQ9fBD38SuwjlwKxy7BHDsg6PvjsT2YJ+aFXVhP7BBmR7CfmBPNobJjOXZiHROeuHjYGsc7Ood3JMcOvKO7lN4t7MM7fADvyCUX+LxMNMflOIdzXIZz+HLM0csYHt7P4MQ+6kenwdwEzjUQXKZ9msa2JwGdwjiQcnhKp0hHiPUnyXOWfmEgzciyTJmQVOJDQiYvz1SXi1ha9c/1eYO8tyEzKUPaQoMBTaGldI6m6DYhW0JdaAjtESIaRGwQsSwuVkS3hdZFoql+/yvk8+TI6/Px22qboyMq6GBH4jIk0+8cA/G/LSwof1L0hHBabVfFd0dwSJIKaVZWjxKGIpYJAPui5YecK2gTLlL+iAvETZrG+v3P+5cpR87X6JrlY1sBjh1oJl/NPdLEUQtZBDwQIo0ztPJ9HYD2Gh2sWGWpVl+lzR53wKzdZL5mkZkhFAt0LJt+scpRfW/cxJWxCOmvrnOJDNqLC+NcU5d0v/Y4g5PrtNd7JKZMQ0/7Dz7yIM3BNsVZi3hwlqBxknEZzWI9xKxbJJs+tr6ze80u3tYCle2TjG2fotbcoNLuUNQYnvTScsRqIcXZUSAes+VQJhlm8nC1a2lM3szWoddxaserWS6/iJVsH00Zs1YP9DVOK9KyQ2W6grFItRYc7UNgY0o2VkUYNyS1hGwmI5lLSHZKU3ZLPrvVZ28E+4C9wm5wdv3PsFVmz2sXcvoNsJS2VP515Hkhb5+P4yrt5diZ4u5K2XQ6DCaH9HS82V8hzJ36JWUG+zyGMxZRVTwUhUKODMVh6NoGrtJODpXbOQxSAHAMWQ7drjLBVhtbDt0ZUTCqw7Ugd+S+aGCIrYiskGEmVD8OTGQwKxswp/RMSs470wmO1sVUfJ6q3MwZ2GFUL6p6V7JCrwxu3k75bKf2Y7fRWiDcmRAdgHhHSiTZJjsz4t02CMleT/NlJHu16TNI7jp3czaDnQXa8+MMpsu4usEWXNVVhDIk4zHdEmx3hsRpicwbp4PDVtgk6a8w39Ltf3ORPVshw8Uhi3aF9Nk3U3jFi2nMzHLynpMc/pvPUr3/NHMn1pnuJpRCh6HmyP+hXE+sRamry9QMdnsKepD2E42toDku4gQpftlmfQP+5G8+w97ZcbaGj/J7f/CnjFd2s2PiCirlPZxaXiGYLFMer9DWU3+/3iTTZYzukIL4TaOYPCCW9tFLIxLtjRX4dKMhWwsPsfal32fq8K08d/B0xu9+Gbf+0n5O/PVz4cwr2HjCpdNfVJ82pXKZxHGo6/LbHLR1/10l0fmDDBm1i7L//+/YLzOaO/cvGSnWOEUmSy4ePaTi0NZtar3NyduWePyTK9z5nmPc/bfHuOfdx7j33Ue5L8e7TnPfX21z/181eOivVnj4r88JZ4TTPPzOE8ITwlEeftdhHnnn4zzyrseVfoxH3pnncxxR+qgg+tc5vTg8/K4jPPA3j3H/ux8XDnP/3xwVjnP/u05x37vOcN87F4RlYYX7/nqNe/96XXRDdFPY4J53LXPPP5zk3g8d46FPPwGnZWy3MogdbVJEFofSbmTQI11qIqUV4Hg90TZ4XQjy9ADj9fn6f0foDVXfxZERd/y+0nl9T/UDpbvYbl7WwfEG2E6RYf8Q/f4zGfSeTb97M/2c5vnh0xkI/eEz6PefxUB1g87NomrbfxrD8Dp9KrhK9HLh0DeBS8/3HWqMEZQfXkCosuhJXKZ2mmsg9K8U31eKl2vp98RP7zniXegL4bPpR0L4XAbhC+gOnk9v8Fz6/ZsZ9p5CnExI7QypCcnsXBbhRcvvvHyH32T/Ppb20tYe5lbFcocX9mmIrW+dUgQSulrHNikNjD3Ek7HJ6DNIW3LbjtbhkviyVLL4ruWASrHBcUN2EnGoZhj3e+zaUVLbhMJEjaHnYnQjru7eLSdYJs5sGSAPfzskPLJMRd/rbyjuwl3uMBl71M8s40QJe3fMQtLjkQe/qgn6tBoLRK1NjBy6q2/9lUaRWqeom36Cvb5FcXONsY1VZpSe3Woy0erKqfflhPsMpZ9OFVabK1BxccZqdMMCn/7CE6z09nPVS36RxtyrWSg/j7P2dSzERRpZiU4MyFDS64oasl5G3I7JupHyCVaW6vUlIk0HOGULp2qwa8ihGZgSZoAcuZOdUjqPm/9XyNv8b8CojSU4Gm8Epd3plOnLXYJDY9gSG5qjP5YSzXgk2otkukD+z2CSAqRC5ouXHK6ok8lxo/0StUWt80hNRmpSUislMwmu6jzV5VQXUJ1pg5FTzzRG7GWSq0NS1njjwpx0I+cjX3vuzHeobDbD5FSOeuTYRS05aqZjzFwmOcVYO0R1e3fyct3q7QvtjfqmAgpgopkEk1MFBGanRaK1M2vU32DJeWeTmR4gPXIZsOM89SZsXDfB05qwDKMfkTiBMEYvlDG5OPw4wu338fshJX1PKFBi0LI4u5Dy6MkqVzz3F3n+D/4ljzWu4kd+/r38+E/9NSsPWrzq8u8iPK6L4nILR8/athx6Kt2Is0wXpB72cIg3tHGHBjsaYKIOlpyubVzxNYFfmOU/v/MT+M4YR9eO8uf/9Z06WZNUS7txmOF3fvvd/Pm738OpjQWKExX8ko9FSjoMiTo9rDAlG8ZkYUKka38YRmSgMaDb77J9dpFnT+5n7FjIPX/yMPf/xTr24RtwNp6H3bqCUnA9VnE3oelS76/Qt1sQDMEZQNHVC8hODRZiZDsuxv5/0/bL1XmTJHzfx/M8HONi1Wmy0V3TbWqDkFXS7AxK0D7pYC3uwV3YR3FJi17dS211N9XlnYwtHGD8zFOZOfN0po7uZcexOXY8McvEIxUOLu/hMrUbf9jhkoVp5k9WhPI3oMr8iSq7T4yJ1pg/OcYupS8Gc6crJPf3uN6/hvUvrrCntYfquUkZr90UT00zu36Iyum9jJ27lImlK5lYvJrauauonRHOXcP48iUEiw7OUkeGtI88EPS3hQVgTTcxyYKjJOk52p17VbZCt/c1sM4RhvcxiI+o7FFFSGfptu9Xep1e727RRcLoQQZDBQk8pvozqr9H5Sv0eneBWSIMH6DVNnz/d3yRH3zNOq//tjo/9O0NpbeEdX7wtav80Hes8d23nOFHvrPO979ygx989Rbf94oV3vZ9Tf7pL6/i8Ttfxa0fv4xbP7H/m8Q+9X8Se5UWPil8Isc+vvzpSzXPAT73kX18+kN7ePzeZxM1f4S3vf4Y3/eaI/zAa5fE+xavf22HH3zVgB94Bfzgy4u8/hVlvvfFqcq6/MCrT/C93/4RWv1x2mzKgZ0gDY8BFy+/8/K9+P7n/3cEHiHlNJ3OfeJljW7/btFlhtHD9IcnlD5MGJ3WHh5VepUoeZje4Aky6UXGlugamWORyKhQrtDvnaSExyA5QSdaYI4244NNJicd4iDC1U0ocsCbGKNnZGxchQltvYTIgLYaMe3NjCAc17O5S3aux66hT3T0NAeMIT59Emtrg+76KgUd4AePHeFYr8FyFhNJfQMFo+XlFOt4W327TEYFqq2Iyc0uu5fq7F/aYnZ1jaChddh1BRQxthkwPV2i6TTJ5HR31MaZTmt88h++zNt+8s+4r3M5M9/5e1hP/2mOJzdxemFKxniSXieCYgk64DYtnEY2+hLDBlBXeqhyy4dGh6zdk5GNiRWQhKnMiwWRB1lBbXWZoBzAWFFQQTVPC+PKT1VAty+mNM+U8jOi/wPMdBFrqoCZ9AQJdsLABJjx82AsBrtBeZfGrERM7qvgqi6YdgimXQpyeo7apyXQQ9yIL/kscoecik9sGMHSmpQ2tqiceV5mGdAWYiXkWQX+YKkdjhbpq65kiAsJ3pwv5+yBnCq7gB3ClDB3AbMXaJ7P656keTp3/k8ib/cNyIOUgtoGqvenIacF1QdzFt6sUwmiAAAQAElEQVS0wcnn0yuJyVGRHAraFEe6kTV1/tp6jW0RtOuU213C5pCedKrfKDPoV8jWC0wOi1TCNuXeMrWt00xurFNdSegsVTidXc/awTdyxU9/hQ+vv4bn/5v7+JP/7HL8yCGiYzdxzx+c5W9//YsExf3Sk3FSW0LWhvtZRCXrUh22qQwaVKVAW+cepep35czXiZJzUisHKzvAH/ynj6q2z0a8xe++498TJ1Cp1Gi34Nf+w6do9qpaR8j0wXmdpxKpb+gO+zqDPaZrE2wvr2FL4Uw/wk8NFTfATjLC4YCC63Hl/NP40K/cz2d/7QhrdybUWtMk0SazUpCYOq5dI+1pMsuGZAXCszB4FFIpeW+FzuYqZMfJsouz/9+0/Rrk/mmDrnj8+n+Hbkn7HaeGb0oUrQKGEuVggqp1kFp2NaX+pVT6+4V5xvo7ZJzmqPV3M969kvH25eyKL2FPOs8+dvOUscv5tuteyk9/x1v41R/+Gf79D/4EP/+6N/0L/ML3vJlfeN1b+IXveesIP/89eVplefm/Ej/3ujfzuz/5y7z8+pv529/9c9786n/LJ//yz3DWbQ4WD1HYrjLR3yled1Hr5jzvZqK3j3HdPiaE8e48O9Nd7MimmbMmtIFVPKeESxFHcvCsIlCgXCpgTBknKIGpYsqiakc5ry/h5YbNqmB5KpeKeqP/vjkvv1Cf523V+2UY1eftygT+TtL4JinYLUSDlxP1X04yfAXx8GWiL1HZi3DNayB6paLMVyvafCVR7yWqexG1yms5eOCHeO23/+43gd9T3xxPjvE7yn8jfpdXv+o3edUrf4NXv/I3ec2r/yMvf9lv8PSbfpTxiadh8QLxcgs539HgFcRaQyz+o8ErlX6Nyr9NB+h1sm/fg5t9O579PHxvn4xeFSQP9IwF5YuWn1e8IN+LlP/5/kW8ksYRP/+8f/n+lPDycanglSpgVS/s75jyZe1jiaBQEC1gXAcqO5T2hRlcQlGYpMdBN2F3kOGXbJKSQxaorWAFNq5vsAYNClGHchxTSizsIXKAEdl2B2dDBm9zmyk9ywfrLT2nh6ysGR5bKnDHmTG+cGacz5zz+cqi4dhqKkNnEwwcxnqGYHuItaSx19qU1xuMr21S29igvL2N12yT9WMG+naZBBWSgtbjOdL9jOmizf5ajXlmCNjJx29b5y2//QW+snUVN7z+XbiX/RDHZRM23UtYWY0Y9DwxXAFThXzZMfqx5NSh/agW05UD7CVYvRTTN2QDW7phEw1tBUo2pJnay1LrtoujtGeQMYKCLSitZ1cqSuuzABWNm9Oa8hMOjAsTml/OnEkfJlyYUtmU2k1r2ByTGnNS40+IOcEI1vgQO6cT4ksBgDUB9jj5FiMziI48mYbKHNDDiSpErYzMpBpU4xkRMoyoJeS5EUwGjuZSkIY+Z2SlFGvcwkxYMCnkfH3jC4UcscQMs+qdp3N+n8SUyiaFJ2meziE+eRISORWDU0S2CWyJAC9TIgZLQEi0B5HWLv1CHjGLtA4VZ4rHUBUrynTBiw3Dri2dqGqsebK0TGOlTl9P2siRz9oeRcosbhZoVZ7J5PP/A1O3/C7f92tf5Xf+fpUVnscaN7Kv9IMU3GeCd5Oc3xyliR1YspORYxGKNbIYLxlQFU/VKGWw3uTp197IyaOPMTc7zc4dlzEIJ/j1//iPDNnLeO1KQor81h8/xo//u8/ylp/6CL/2+3czzCq4lb1QneJsZ50z7TUYK+BPVEhci0QvATYWvs5UoLUWJAJ/mOJqTkdOveC4FD0J1LqMoPIcYBe+NmOaQ7SiFhPsJ+rmAqpAUfCFC3aCC3bB19lBMvHyvFW5YB+qX7cP3pP26X9h/79ef5H9/dH4BTxXsAO0WqyUcbp2jYFbIfbLZBJeYo2RJnI24W4Z5J046RxuOildqQklRTtlvHhKdJJEu5SmkaLvHo6U+ZJLdsro38B3feeLueWVz+I7vvdlwkv5zu99Kd/1vbcIL+G7X3eL8FIhpy9S2QsvCt/7uhfz/d99C9/xyufw2pc/TfSp7JzUvgYWabdLQZFVoBOp5eJnnjZMqTRQOsDTG1sxrVDqjVHuj1MY1GRYx/BV5snpOiPUtNHjegqawmO3zupu5Q9IJ/dAtg+iPC9EOzHMY6c7Vb9P7edFd6t+l6jSo/q9qlea/V+vz5JpErtE4vpEji9aIBaNHY/YtUllZENZjWFmiIwHXpnQ2Lr5Dcj8lMldRaSfRFLai4PGlf2JElFFsNEoLbZH6bwMjFskk7IY6Yatb0+lMY/Mgdy0LW/0SKxx8ug7tsviX3x70oWgRxx0SYIBQzsSzy5RNkmczpKacUDI5iCTjCQ3RvKZl3z+dfIjyuW7Wwzv5GLkj+aFXdrP3BnPY2X5ePsgzqmMWpyX7ybL5zG7Vb9TvO+9UK9+Sa4fNlGsg+9rTX1DWYFewhbjdoMps86lQcIufU91SwFxuUhScMGzsNyMohVSbK0xVl+hXN/A3Vonra8Tt9bJ2sv4rWUCfaecaDUZntli6VTCnacm+dS5q3n/2kv4AK/iA+2b+MS5fXxx0efhtT6r9W3Clpz2doPieoOxrS7V7RaBnuXd9hZOt43byZTXGe/NsOnN0y7vomCq6LMpbiFm36zFbjnLKg6H11Zo9y7nt/5xjbf8zRK84B3sft0fczi5lkHtaaz2Sqyt9WhJF2Ktn7pEdFba0YTKpNKijJBh6yZvtzysVgFaJZKuz2Cg14U4kr0ZIkGjwwF2DK7gCYEgniimGjCDqjAm5KLXd3pyRzlymAamrQtAVMidZI5ppfP/y7DpCKYGMN2DyY7QV1p9NIbR9tljYJXFhi94gvQcW1RNeBJGfJgMyzACebnafJ1qX+1ihq1xLDlca8SbGmkOptRQLwMjPmcM5LzNirecjqCy3OHnjj9vP6n2ebCSBy01MTUmVKU/+jxCWcwVBVuMWoJRW51bFKTpwIHEiZaKlklXc+RUMDnaYIRReQo0EDLGqSjYMhxbWGZJ9nN8x052FiaYMTUOP7LEse2Ag9/3H6i89tf5vTvLPPdNH+LBc0XqnRpWcCktaixa47SzCkTiaWySsV0TeOMuQ7HeF4tRLjsFcfm/5Sj3XYqyA/ffeZKrrnoqjz66yPraLn7zt79E7FxBM51jvT8LY1fR6vWhNgmFS9jadKBSVVC4ytv+4B1cevMN+HumKO2fJaoFNAllI0NtXIajACYYZpSEsmTi9xM83dp9+QavWqZ8lQKIMfHrz7GW2RSKNYktZlJBd8w2aKwgTjWWNjPR/MzhRzUMRZy4oHrxJztimOdfa//J7Qq74WL7ywdDgGVZGGPEC1hgIP9HPnpnCtMAcGWgPMJBkbBfxGRlGTLRtIxJReUYjdoYucc08xXR2fRTh44Et90Z0FUUaJfAFAAnEyQMJ0GrFVRm/w9w/of8/1j//5S3EPcpk2NjCiyg4EFPilot1hRtak4plSWerbREjpx/KytpHcqLWkmBtGeT9QyplD9JMqI0IeI8YilePkMcWpisqKDF13xjEGpxSUW0CBJoNNTEmiOKPQm0Qhz6Klf7EZWzfrI+54e8PpdzkShySY1PogOZWgGxCUgkuLwstVylJVt52Z6UMdE8blDDckv0o5j2oM0wTbEcBHORsNTPFnKqcWQrNK3ySjsqs23NMdR8A7qDvmSjJUusud2QqMg0eaqDkahdTmPLSJUyIRFiYjuiH3elIyGDyNJ3OYsoiUklY1LJSN9kkR5drPzOy9nnm+vvne8vfYi1P4Yn96ekfQz4Rv7+uV77TYFItxoYQiwMbEg84jgko041WWRntsa81Se3y7ZfUJBTIgk8UjtVENHH6ncJejG+nsQ9GdHC0jmKW0JnCX+4jTWU7OQsB60qj50NuHNtki9s7OQryeXcz42c4Dkc41oeSy/hru4sX14JuH0BHlmNWW+lJGILnUnT6kJrgGlF+tae4tQN/oal53tHz5M+oTWGccfIjBTAS/GrhlndLqdIuca+kjMbESvRHj79UMKNP/pn/MnnE6783j/Bv+lNbIzfxHb1SraCA2zbO9lOfNqRxJbP3RPV1OTopKBAwtL5NPrURMcm6xgitRkIw750S8Y2HEpv9K0zCYekkmumRaTpUDeuAakZSOc0sKMJnBBZZgiULihdjCFHOYGK5pL95UmMiY+akNMco6BA7arqk7fVLZeygZLaFAVte+aJuoIDxhYs9JNi1Mwy2YjmaVRP3i5H3kd983GMZGjV1LiieXLkc+bI5xrTgNUcDtmYT1z1SfSpIan4pGWh5JEVfSgI0hd8UT2HY2uS/IAa9ZPzIXMkNAsGQl94knaVziH5IttGR6zne5DjQjrLqeSOWNQRBO1L/dQ6cavFjklFQE6Ze45u8Nj2GHduzHDg236DZ7393fzVvfDct/x33vvxMwzcy0kYl2Wq0hxqnWaMOP/X7RMS4nyZK7/juTh6/ciKETr+0i+wcXBk91ydF0s8+7ow+JUqCxvL7L/mUn73P/0WqV5f4hnta3UVvMMwfvI8dq7DrKKPygrUzkFwhrmnltnyItbsAY2SYdtP6Jcc0Gccx5csByGOXqOCfkoeRBTkpxzZVDvTHsqMX/myp8JYCHOy5wzRsdH21dgYtPHELSRkg4zcV9D3sNIq2dCVnTekUSrBOnxz9se/+P6Ro/nFR5py/h/FZeKLFIwUQBGHMWXQchyriC1HY7AhS0YGONUbVJK6xBgikxDaQ4Z2QhTopFTmySq76LmKzkyJXJe6BrYTQxubtjaxo6lyHWpnKA8tzuPJvPRpVP6vobIPbLRC4szC86HeRBEWdPs+xfI8g7BEnI4RJVWSVBCNFZich+qyAGxHyMjcRE4oFIbEbp/UGZKN/oFbBFaELstaeSwqmaSSmZwYVqZVZBJfgps3kCxd1yJDfVRjWWqnnJG88nIkPdeTSKU4qlY/Qyrek8QVfwFpIqSCAqU0dcnhOCUw4lOBiWNVNX8Vx5Ymko8Tk2RDYXBxoC917V1AnyTLx7kwHl2Vd3GtFN+FQmCRL1lCIIdlq6xokZq22rVEQ6RW4kNlMjb5utIsxTgx2EMFCRHWiLax3J7GSFRuka/CWBcnP0v6h2b95vvHnN8f8ZHvXyaesbEsI/7QPqWqd8jncr++fxmWHatsgOOonRTetmqEkmlFv3exylV+hx1mQM1x8IMxTLFGWiiQaSgz7JI1e5hOCafuM7nWZV7fxvc0TjPdOkNaX2Bto8k9T0Q82LiUTzeu5vM8iy/zVB7jStaCnYTuHEMm2WAvR7mG23kKn2xewifXprljy+ZoZ8hKp0Wz1aHbyBhu+SQbBaxVm2C5R2G5hbsR4oQBUXGCRrkKeVQcwJwM4/4g5XRyL45kwoxuEjufTdn/Nv72cwnf8wcP8efH57j0R/6U7Uu/ja/19/NYepDW1FPpVPayKnm0ZI/FIPQQMiGBbjSC6cZk3UTBtOoGkPUhuu7/fwAAEABJREFUUbscuZMP9UQ/lIMfDmLd4hOGchiDUOkoZJAMCdNQGBKpYygZR0Jsh8R2jI4TiivQcUJxNkkZYh2jPAaPKyAzMCrLVI4CF4riQfXIIViCLThFg1sA40BuIixLaYN+MoyoJWArq3p0PvCUltzOj5VBOYXKBZqnS1q7bu6j+kCdA3UOXPEYkBSKxH5A7GkfXJ/IPo/YUpkii1RIEo9YCGOXYZjDIxqoTIFR2nGIuy5xJ8+7pLJ/aS8QFXoF0hzdAkkn0MtlDl/UZtB3aTU82h2fvudQHLcJBm3aJ08w2M7wdz2PjWvfTOXtH+evo9dy+c/dw+9/PMSZfInWdgh5ETLWpfHnyEwXyhJSMQFbG3/pkNlrHQaFunxFC0xTIkoI4gBvWMbK+YsMq81F7U2X2v6qRjrFL7/3Dfzcf3sJ73jf03jTe5/Oz931XN7yyafz+i98F//m72/h37z3Obz+86/iRz7xat50xy9xpL/FycEWnQmf4VyJ4WwZe/cUw5JLY9AjDSPNFeIrcC6HUEjEXqxfScLAHrDnOVPwjIoKxbP2r0lKhkOo3yXG0aKwshKunSuLi2cXtW6jtaiLLV0mwVjJRdl/y040fnrx/a1M/cGSco6ApT/oFIl9UktPCC5IS+0YnDSTniYYGXlLjsgkDpluVWnmaAkZiRmOEMcppA625WvRPkb9ufDj2WgM8JR3jdKCZ8GT6RG1ILcXF4tatSjHh8SvefzztNcPieKMUrlKqufqTFylGSRqlWrDUqWSEYx+F4iQCTZFQq0hsm1S25AJ8YVTm2iJlk523scxFvK8aBc4/2NI5eBzgSI5WeqT5hS103xgSLOEvJy8PK/P80bCADLxh9pmqa10DotMe5F3zbJM/RyNYBPr08agFxENY2xjEfiOlMvCMbbgXBxQv2+E1uiMoDFH5fZIWkYcGPFogDQ+j2iIjKx+McBYQ/EMmSxplhTJZD1HVK8+qK9lUv3OEWNJb5BOjTrkm4LFNyO/fPxvtn+Wpnx9/7TvGYn4zfcP/Rixmlyoj0S1zizSmkUVqKE9dYVA+1jUHqbSJsfqsos6l3l9dsl4j8uJF4MadjCmINEj/xfS1rCHLUfrbMeUGjbVloPbdkhbhtWNmIcXE75yEm7tF3moeZAHuJTTXMOKewACvc/aLlip+Ivp4bOtGc9yiPu4jC/El/DxzV18fGGMR5rjnN326W2mOFtDKvUh1UafYrtLqd2iur1OpV3H1V5kQZFOqSBj6KBLE/v19Puy2l4KkW5EC0dAfeNoji0OcPfKNH9xd8zNP/53LEy+ghf9xLvh0u/kC8csjtW11tpVZO440cCB3MR0xaocuCWHbncH2N0uTmdAoHJfUXygaN8XPMHNoXJH1BJMDuUtjWP6WnY/0/f4FDNIsMIYI2efRan0LtNeaV8ySDWd7hMklnZIkPlCZgokNiNYPpgA8A0E6lCwoGgLLsgZUPTIgxvjqN4S9FdKwQhqbp7M5/WuMvlYBcguAAVD8l4aIzmPfA5fHT21zfuMYGFbmZDqTKdYxFiyDSZNMHI6I0Qx5GsULK3TGqZae4zVT2CgNYumun3myG+S6DY5Ol6iZmBIu2ojuWWi+T5kXclINyEjeaYKuoZNo9dMj56CgHonoN6rMPCvoLDvNUzc+DaWpr6NN/35EX7pb86wGD6VsHeQ7kYVx9oBOu+uXaHLkMpYCbqaqDoOWysEV08SFrYYuH0inXkn61DUi0tJ++cpADHSizTJcKuGynyJhphLag7ebpdotseppEm2P+Wcv8AZ7wiDPW068y168x0G++Bc0GC12MPWS0Bh3wzBgVl64z7tikMyWWaggClxLcnUSEcS3EGMH2X4MfJtkCaJvF5IrADk4IuuheEaaP7MCmlSp2BVyT93gs8ws0lt6QOZ/AJEgJF9zH/nSL/RfkhX0nwfNTNqP6rXnv6v7P+o/mL7S5UgIdFacqTSekvSx00a+qY80GITXDXw4xgv6eFlXTy6OFmoF3NbKGDk1I1ulZgIxwzxwh5ut4kjoxAMWpSjLsUQyplAKCE2hTp+2BI6+HpbC4ZD/hkDpfsXBTfsk/Orz80MBhAEEnYMtj2g19vA9yOMLIKx2iBYdku0CXYDY9fRThNl49qwXcIO0nQK0C0lD+uFTNDpziUiQ+GTqlYZ/U60VwZSS2lbFNUrqa3W3iihxaNyHKVFZVWyXGba6FRptdbfvM6SYmRCKmQjFTD5rVaTGLW1jbZIntMmw5aixGFIKPllup3YUry8jdEcJnO4KEh6Rgp7Hu6FMWzxojSBaIEkdCQXX3UqS1EQgWYE3wbPKqlNqjpBzttKx7CiSanGjAzSJHZSw+jFATk6kxilc2i9aSa5pNLFnFrkgtWyVRZpLhGtl/8d+emgjdppqIvq/+Qc+oaQZkYTxzocIpo/08qyPJnvisZPFVwhfU5GNFGLvH3eIiHVbXtCskxp43mObo519pqQfdaAuZKPXyrjuyWN5kvPMgbRgLTXxmk08Vc2Ka72YN2mvVzgnjNjfOr0DB9a3M/HG1dwLzdwznkay+ymyyRYNmR9GfU6wXBdY26MdDk2GU3GOc0h7uFpfCx9Me9vPI+PLV7OfecmqJ/r4S0uUlg7SblxBru/idNbY7pxjKm1xyltrWLLeXRKJRpjRRi3mJ1KmBmc0MxPMO4njOspM03b0pgpzMx1bG5O8HjnIP/mD7/CG3/va7D3e3jtW/6C6t6Xc3TRpdGtMuwVyHpiM0dXVHA64HZT/DZ428KGwdpwsDZd7C1HgYdQd3HrDl7dRpc8Cg0IdGQDOSBP3+Ldpo2rMrupsfJx8jFzaB67b2l9tmRkgRyHGTpY0uMcTv5ZLPGli4Hk6JPpXGUu8CQcpW0DlugIBtRmBKOy/O830NwEJI4h9S3SQFTD6iiQeJA60g9XyuMkYAlGQMh1KDcUUYgJ2ziDptCS0+ng9jt4gttvY/eaCnxaWN0cbSy9tjidNp4cp9fp4XY76tcnDw6toQxgbgRz9Hp6/egLPUxvIPQx/SF52uoNsfshloKroBMyLfsyhUe0ZnPsREBr4rXMvuw/c2ruh/jVD/f5t+/4APfdpzU05cA7ExTH9+GaSZJmwpi/iyiV4KwC7fZQCwavU0YKwEte/HRm9k5IDhKEgs+CbFY1HFLpQNBC6zbgQFKIWB9uMgxcxvYc4vGlIZvZOPaOMaIJi355N4Pq1ayZcR2RGqtWGYWXct41huNFNgjZyPqsJB3O9LfZtEMGZYdUny4md83JJxRwsSWjGHsQ4yiIsFPAGIz2tS85PuXKebh0r8q0hpGyRvTthHqmPCY3X0RaJppraCCTwUolsyzzQaMry0XZn2/WfmWW5jfkF78RxIhKBjJCgolwTIjDENcZ4rkRvhdiWV2hJwyl0wmWhGOMwbLbWE6DSjFFuowjzfZU55gedoZWLakpcjC2psjfrBwHbBtNIGQYHYIciF4sLNcQhR0JOEIXC93KEc/gKjIr6RtKq72FsXuaqyNexa/Slq11WDl6WkMf20uxNI6tPojiRBpAcFLxm2gh4YV2kdIDbLcn2sJ4PfXtg4Ia4w5x/CHQU/1gRB03xLnwZG/cgdKhyvvqMxjRvM6VjC0dcsuk2JK9ZQ1Gc1ly1ha2ZO0okozxfChXISjFOFIsy9Ymql+sb4tGo100MjDfCJD6Cl8vsyTPErYlPlJGP7kdGjVSLtOeGwOWlapNiC1Z2FqLo0Ft1VuiruTr+jGWH2ntMbaT4eQKovU6Ti6LEHOR8stlCNE30T8EE8NoryJA+6M0dLVffRw/52+o+ifTXWy3r3Y98rk9N9FaAul6QqGEjvsK86WICZa41Guxw20TVCQJfRMNpf+JnnocGWO/2cLTt0qr3aPfDNnUzfxMu8rdaxW+eK7ErSs17uzt4jB7aLKfcKJKSwFWN3cGaROibfy0gU8Xo7JEznagPRBX9IMKkTNNj3mOJ7v5Ygdu61jcq2f9I9sem82UdnNAv9EhazSotOoEm+uY7Rb2MNV4LsayCHROZp0mTy1tcT2b+MOz9JoLePSJrS7ZoA81GcLKISZnn8NdJ2xe/yvv49ffdQz/8jdw9bf/RzZrz+O0uYQls5NWppcwiVpCggH61CB0gZaQf1PXKwUNhxE6kllP5YMMejkMaA20Va4XDNqpyjWYWBA7SqttPlae7xlM32ANLMEepY3SORhaEAr5B90ciUWWQJpmZKnGzDEq0Nip9CF/jlJzpMeMfox+C2IJRI36A7ldzYFlsHQ2jQ15NfoZGXoNjfZeWwWxOuv2TaSJc+RrzPl+Evm6c+TryWlePmqjQXKalz0J1WVDo2dli1QyzWWR37xt9XW071YbbJVbQzGSQ+ou845RWV4eqW/f38UdJyJWSzfzvLe9l7kX/hq/9ZEt3vT7t3PrEw5+8WlYhTmc4oQGMfTq21iarEpAUxc5Mg927CKKm0wV0Q3+COV9FhX5/82oTSJHbdk2hWxIKerji+ech4ECnIEPplyAcglnelaO2SbYp087u1z6s/BII6Qu+Ycad1XLrwcWemxiJYakAG29lA11toZjZZLxKs6MvufvVLBR89nMuuobEY4F9Auu1MdmoI1JU3vkqwqJkS5bhK6DNQPzL9cnBPcM2NuUqgV60RkcR4K0HHByaFLaFHLh0tCyh6SFXKARxh3iXIT9d77uHy62f86Ti+/7eJ4nN+pi6QTRHeobRLZCIzsrnTjN9uAcrXCdTrjFMKsTZhsymytEOVVUGcUDpZdVdpZOvKpXniFhUpIQXEK7TZobQj0lYTwwkrzRjiCYQAKTttsGbFHLhW8GxtFCAi0iX1iihWmjdU4yRT5J4mBpI8KkRZRuEacN4ritG2eoAxCR6kNdGmt90XEp42HCwVHoC73D0H1c6SfOgwe0zifY7t8HrNMa3CGeT5P17yEZ6hkye0zG4BwX8/9n25Gc47hDIl6StC4e185DhyOS4QmHHmmWif8Gjd4xutFZcBLlM3qKyC3LIsuthBFrFwN10wD5b5AjxkhBR0jJNJ5MD09C1zcy7Wnmgs4E8uVCRiijFIn/NFsly86QpadJ03OyX7m+rNCLz9GKz4zQCBdo9dYZRmugtnH/GHBYfS5OfoPhCfV/fNT/YuQ/GKh/pj1PFum3HtRY6wx6d4suEYcPSSekAzwiXk+r/l6Vq75zD5gV4sEjDLqrxEkTF4+T3TsJ3G2a9Q/zCivmUrPAgR0J/bGM7lSZXsUl0mtWaXWd2sIqhY0tkm7IShrwtV6Rdy86/NlWxvvldO5hjHPM5G6ULtus9E5xkgfpW2sQPYJd7jLgcZ3VFhkNBnHCINkipS5n+RjEC4D2QSOcps5d2LybMf6oV+K9SyXu3i7SkAMtyKKG+oaOHKgZOGRylG59wFh3qNYR816Pp0SnuNHZosFRokKbDndg1ZahJTnES9B+iK21w2xKH/vmRv7ioYSX/8Zd/GnRVucAABAASURBVOzHEirf+V/ZvunNHJm9mQezeRaYYJAasm1ASyF3TA70wxTqMbRkE8QLzSFpPyLJEob6pJfmTnCgum6OjFG/UGMoqVdcyRXSWOPqzKRyVqme5BEUk+CEBldDO4nBFtWAklHEiA4TrNiWajuY2NEggmyHIhqwDFgwOhcjin6M2ghZ3k7QQbDVzpHkjfgkSklzpyvnaWkKK7YwkQWhDfn4eTpSf9WRr1m8MZRN7PuyOWrT1RR9QWtAY5DTvG1OczxZl9MOZE1LtmOcvvY1VJmlPnberq0xGkJLyNNqqwsyQ9XpUi8ewQxcVnuz/FNnH95b/w7n+9/DL33e48afej9/cucGa8l+1hqxXlgeI42eIO7drzUcBx5jqDPeRHbSaFJi8a6JeRR/XOcp/Tte9sadrLlduiWfrgLNSM7c6jexe3XsZIAlVzCYNPQmPEKnpPwsdatAqxpQr8JZDw7Lccb7BjTNGkNdAgYVaEtMDYkrVxHL9PC9Ni3ZpF7Zox84NMlYH7RoWkM9xVcZzAas1Wy2ZyrUp8bZcH3a+Z5IT2oDCLQHrbLL6bIel16hgfeK/8ERuq2Htc57qZoVSDdB39/ZfkzqsES/+yUCjjMM75GK5fbhcTLZu4uyP9+k/er3z4nPDf7Ff4eujxiYUhXjVHBtSY0KQalMUKziFytYtoexbcFgLAfbKmObIratvB3LqEekJiPBJ8UlsXQQpY2phJsaGw0MiOo3xuj3eWQST5bnjRR+1E5t/rVUYzCCwWh2DX7+b+aAkClstpU0doJla0ZNZSuAcCwPx7KxLUO56FMKfCpBEVew9L2ToARuhRGlQJBHkVTw3LLGl5zy/x7RyhVR7fJyyQuriuXm+TG8YlntSqJFUfWTHLEqWN6F+lJF5WVKhaL4yGVqiZcUW/J0nJicZ9sqaGVFLPFr2WCc8DwsS2XaE5WDhRYqfJN/s7x/ol+59cgRK/3PI+fVmQ5uRkhmVP4kNL9tiUcFarZYsa1YOpThKu2owBKvgeRbKAUSZUChVCIo1rCdmsYvY+Vy/ibk5xVLGkfyvUj5e6N9qmqfqvD1/cvz+bgllRc1fllU+a/vX015tRffhUJVEpjFLur2EkzgBwmH6LM/3WDOHuCmMniFjE7Sod+s43Yi8v+xjuJwgpV6hXsXDB9/cINbz0Tc25/jFNfQ5EYGXEdoHSJiTto3hVPwRMdxggIwQdHO+ZqioDlhEoqCmcRyxlRfppDrMEXxWSNjNy3/Gha4mUd4Jrdnh/js8qRuXzZ3PNpjq1GgLefebzokbQera+GF2nHtJe6A/TMeO4oJ+6jiRrlujJPEolY+F3iVCcZqc8B+wuJlJJpnRWv424f6fMc73s/D5jL2v/anmXneD/FAs8Yj22WSiSkoQLQBm7JJhdQoX4aBxu0PQXqRm4aVFdArLXFfw3ccaLuCqAKBoZp2pKahaKIuqYx0OtQ4ghnkVH2GWsfXkWqwC5Dj1Q0E9E1VQv5nmqiPnmTJb9MKpGWpQUNJ4y9QwFiQF8q2MPrRHKJ5KRo+h+IQSAyZggw9Z4CChvNQq1GZBk2UTmzNrXTu8EOtS58GGKVVpjWRQ2vPgxT5wZEjlnqB1p/DKMBpnm5Lrzx8BWT5P0KsL4qZjmAq+jUBuffTt27Tgn5DSB1Otqc4Fj6V6Mo3c8svfoQvbF3Kv/29u/hPn9lmmZtwCy8i9a5Qf+0TY5T0/GlRwXd0DkTdUlF1So9ooDUMMG6NrfAMPLVE4WAHb7dFXLYI8SWHCk5cVWAVYOcCsmMSN6EfZNSDiGxnAbPDYcOkLIYd2n5ffdXG67Kn5lEbbFPuxqw8eoqNh5+gOKxjWkv4JmRoRZxpdljq97BnSlQOTEm/KtQdqYo+gQwKYk/6mwRDpNhYVqIbuhnxQlQQ3w6xluDNQuH5B6DUp+z7TDOL2NE6q1iy1zZVxikxKTrmav1uAfQKLOeJd9H2RzKUPC+2v18UHxTwxItnB1j4QjwOyThWNoFjplUgZNMqmyCLxrHSKWzlrXT6Ap3Cys7D1hINHsYYLZyvU/6P/eTz2pA5mlHIREZQGlflLpbxsXPn+A00L7NMgG2qZOGMdny3MI+J9ihi36uN3APpDqx0pwacH9W57MVO5zFconZ7Vb8fQvVjD0R5+Tx2lrffq2h/14V+eX73hfo95P3hgOpVlveLp7Eoiz+fnCfbCkY0T1vGG5WfLwuUfhJqa/mjPDiaxxK+RX8ld4saNlpHricX6Eg/8rz0JtehbKRjMi7JBJbKcl1Cbe1sDpCsLlZ+0TfKd55/tfz/t/vn+/s/71+YTZFSopl5kO2j0BvngM7DbDBgZmwW/EkCYkrDDrVGh9JGRH/F54nFGp9e2cuHlub5vK4d97cDTqUz1NU75HIy6zKMcxCLffjmAGF3Usd2r26tkxhzKXF7loBD2GEuvyqeDFN+Fr0s34tZ+aEpYAddcvnsY8u9glXvKk7xFB7gOr6UPYVP9q/m81t7ufeszcmzIVsrtp5Txa1ui2EqvdKnEoopZvdOTGWca8r7Getb7PKvIWnpzBQu05pnCfXttDksk79btgc+We5IqruIvT2c7Vb4o3+8nV/6i0+zGFzFK3/ur6nc/BY+tTbH7Z191Gu7mSpKdtsZbDV1ToZ6so1pLHTpKTuvm1XS1jQNnWV9UyenTZ9Uzj1/WJA4GfQBObisK2/cy8j/Z2izfkqmG/p5qLwvDFJ0tSTVZ4VMOO/MNa9emDJh5MSjWHZPbfOndzn13KdrE7Q2zWHU1hKMxvk6lM8b5URNRMizo+4KDFK9nKQaR89uWpv6fT2AUOMoR6bbb6gAaUgSRaSh5h6qfGCBZJ31DXGHEXI5pLksBFRGTvX5ZMqRLqxqML1Dj0tM49MOER6NpYT6UQlGzjt8JMJScFRMx1kLr6N/5b8j+c6PcuLKd3Dlq3+bX/mdj3PyZJUdE7dQKd1Ev1/Vq8cks/PPEDO7iJOdWEZ2jnnl95Ilc6LSgawoKp6jDtWZOQaKrp72mltIZ1yiSptu1iCNqpL7HtLBJRDvwrIsXF1OCsZg3JRov8Wj1iJHeg2ySYuJ3WVsL1a/AROJw/iKxn78Udbf9xtcuvJP7Nt8L+c+8atEZ48y2GozOVZkZrqMO+mzIGE9vN3gpJSi7RVI/YCCm1C1WkzZa0wIBdPEItOLVoEocrAV6HhCyYJnPut5MFEiVD+neiX1JD9HAaluWIk9Q2i0dq4gjQ9CshvCWchEo3mMZGNnO4G9su+7ROfhX9iXPfxP9v9f1M/zr+4fT2qeApZlYYxRmnxtrpyaR5J4YtQnpUASBkR67g31LGOyMk+C9EI6raisosUUMDgYY0bIRzTG5OT/EPK5LPHhaD6lM5ERlM+EnDcpt8HFiJKdp3k6B6lHqMg27Ltary/FFbT2LAq0YYGUSlSmMxr4GrhMlPgSWFXPsQXlS6RhTgtEAw/SElHsXajP+5WIhzkNiIa+6tU/9s/Xj8pLGscTX74galzO8+cqn8Mb5UdlozqtR/wzWourOuWxxYfWrd/fkr+ZLT0oCCWhTC4Dk51P5zqT60soHYqkSzliyTYOfdnOXC4F6VtuEAKii5XfSI7fwv6xLbHLAsfbeGGTsWSNXWabsWKTQkXnwyljhrFutglpz2Z53dL3SsMnjnh8YWGWBzqXsMwBNphjixm2maRJlY7O3DAtklLWYa3Q01O4Q4mh5O0wRj92pNkTkqP0QBwwiHEyi1ROxMEnjmyVSsZxQbQq1Og5UzTNLpY4xGmu4nHhQaU/Jr5uXYdH1iOWtvu0dNsZ9NoaI9TzuGxxYRy3WGVvIRN3mxTldPIj5qK9E4/Y+/HG90FNRkznCVXGnRCyIh17gt3XvwSz46n82acO87sfeoTCjf+WG3/0v7C2+1Xc3dnNyTVHnzM0TxfCPnhFQ21nGdlhzjzQxm8ZvJYFqqcHuaMbKuhIugXS0RM9ZLmDGyEj657H+W/vYiZ38iPnLic/UF7bpRdgTai0nlyTKCXRk35ywfnm39KzNPu6Y9aM5/+anKiPEbQzMhCaOM0L8yWjLiOa1+ZOPZGfy5HFmldzoLnIXz6GapHzIZ4YJGTDRHYkIVGQkagukTPPdGZSnYm065F2bUzHCJxHLoevQ5OsbUk2Ia5Enuh1uHEiprUYUsqmGN95PcN6CW/Ps1j3ruG0+zx2vPR3qe9/Cz/7vgav/IXPsvvg9yn4fBYdpljYHtLpl/HLu8GZYG1xFfAYhi6J/MIwls0xJelGrnc+5AEK2hR/SLNzBvZW2HPTU+h4Hs1BqP3MsBVsWqEht7WxHRAGNsMgQaZQacOJ9grhVIC1s8aWIqFGr0fJsqk0+wzvOc7pv7md4LYm3zN5C2OPuJT0Rek1+55PdnSTE7d+hdP3fZql07frmXyRYqHI+FRN3+OLtHU737IihqWEpDjE6IZuK1Cw8yUYZ7RXKH5zJUunA0ainFPMUr5uLyFtNoeW1jyGFgnJAHTZamcF1U0xyKqQCvpUBsG3zn6N/qWeIU1T6at0VquywBXTLha2jIfRbw/b8rGMh1FdltoyFDZZKiEoneczGZYRTS2MyWEw5jz4P/2TacIcIv/81wHxSJbzbIl/S/zna8iRl+VU0PuxlT/FOzGWLWgLLT3PY6VgLCzbQgMpmeBKEzIdZNfVWNpWjKqsRL/S8/WuPUq7Tl6fKm2rv4iEbKQtriuevt5fEbUGsBRZZZJhmqjPk7Id0Qs8ag15fTYqE79q+8/pfL4cOSP5PN8KGMnVnJdvlq9B+DrP59dgGV8r9aRPOrRKW9IrGw+kW7ZkqgRGcnQvRn7aOyTTb1V/bFnRoqyBc4Y92f0c5D52Vk9RqdWJC9oXnZlEN8ft1R4PL/b4/JLh/Y0ZPskBjnAp66J1dlC3azTdCh3JR6aDUIYoMQNCugQFrTDt4UqKkqhuN5lEFkqCjmieTnFNSCBZGIZ4bl4WgtH8NmC5ErURVO67MnA1tv0ZFpniIXbwMfbyYWa4tTng3pWznF44TGP5FHG9DX1PNnuC2tg08946l7KIyZ7ApwmhkGnMZEi4LE+yXYc8P16G2jjUpghqOzh8rsHh1YR+7WruWAr48T/5PB8+GXDZ9/4WV/3Q77F28MU84e9kM67iOZOk+i688mCH+gLsmypQaGR6Xo3Qh3bkSUiSlGjoUqmXGd+q4DUsbLFqtY0+F1xAz8LIUJu+1i2Hrqsipq9xcgzBCISq07BZjPQXMh3lLD1PyUQFnvxR0yeTqkFCAOkd6pAvedRUbb5OlVDVqEk6mkMFoorItA6lxcf5gEMTDjSUMHpWF7954Jf2PNKOpzV4OKJu19WzusHuAFrXCPKjKACinf/SgvJPDgrMSpswGU7jbmesPHKWVWb58tYUjef/Krzu7/jVu+d47a/fxZcesZmcfgaPnjjOcrNHubQTJ5e/GB52JZREQIvK12mHOL74ZnieSt+wLMhTW7OwAAAQAElEQVTtpJipjqlt+24ufdFevF0BQ6cmHzjLuLOPQKx5kq1MHIrDaOgqvF2BejmjU7CY23GZPlH7nG4MaRntpVskXtFt/e4jFL9yihvP7eRpyy/iq79e477fu4bH/9OVfOq3Uy7rXcpV4QD/2Fewn/gypbUlavo+PtR8p5YzlmLxpM9FK9UBa9WELX326wRVYqcKcs46Lsi/M65llA1YBuIArn/51TA1kI41oCRdRmfJlYzz82wy9TcqMVgUcFMPJCPzrbJfOdNA7kdGEFdajqRtafEmRypdDoUIlM8ZzcjTkcry8hxKZznNEWOMmuqXMUZpwzf+ZLm2f2PB/9fpXOdykPOhpYmeZ8HkZ48sE/0XyBnSoZIjJ1fcESQPozJtHlo1GiNNEwnNqFU8opny5MIctYHz9fl8eb3yiJLnGf2ksha5wMnL1S/N6YX67AK/2YgvLvB4gYqNfy7/n8sQb3xLfzJJKNePXBeexFBlT6Z1GEyEGelXRK5TOUY6JWlmuTWFb0p+SAbfjPy/mf5ObrWHPWpRQy7xNJd6bXYVbeYmZ4jcEttmisPbO/nymRk+eKrIx5o17mYPZzhEg300mRR8WngMPVmTQoGRBx8Ff8lIjq6TkMZ9UoY4WESJZKqaVCqeoF/4cnKqsRxJNMExDlmaqcYG3dh1/YNQVm6ofnEGGgNH81hV2vYUW+zhsPDV4TSfqVf59FKFr54d49hylc3NCsNOkVm/wBXFFtcW2hRpIE61jbGeCA24k5hyjcLEBPgO6KbJ9ilob1H0LRzXozK5g+2hS8eZIZu+ir/74hHe9nvv5YOPdzn0A79BdOP38bh9CQ83y2z0x3E1rC8byqr47gD9VOMOYNDF6vUJ2iHleiZYeE2T/xepgsG0lc5vs22gawTRHhh1ReNlojmQKHKzpmgFNLTESY78OBt1+0bk5TkyiS5V2xz5tucmIE9L1OR1eZsn+418XT6O+uSmxEqUiWE0Xy6f3KHnyJ1zzpd4ZARDfiNP2xa0JcumrXVZSqt/vqaOxniS5n3zPiWVyXlnmyluQbKr7KfbqbAoObZnn8bEi9/ODW/9cz5Xv5Rbfvb9/OmndSOefAYDZtjYWKc6fhOVyl6GiU3udNF+ycih6Aqnpj3V8FJAbNktcruVLy5/esipLhhI0/L/jJaZAQeeNUdHyhH5YCmYnfAMxSzCN5C60JPa5Y58s2rYKDs0pS9nNpYpS98PjftMmT6b9z3IwmfvJTgccl1yDdF9hvf9ya1sPjCBs/082Hoh/Ttn+ftf+BSLX6xzvbmMy7pV+vc8zmMf/BD942e4dt4wN+Hw0PJJ6q7Lul9mvVBjs1ClVSjQF0Ox+NFRwXEYLTe0QSEpu24Cri6rsAGFGOwBZG3yf0+SK1Tebyg5OGR6FVO9mqdSBiuXh8pzkuYUSzXn//4/2X8w36T9S3T+zyMlzWfVBwTTIc26gigtMqtJZppajBZiq94+T41znp4PiVsYu4exEowxI6AfY4x+/x/8m0+XI58ypzm0MEbI8lJBVOXnWVNaJflfY1SYJy4gQ3/y6vyU6rSmAuQCz8vzipBRUT52Jg3IgTZO7bPRqX6yPgH1Q06avF6G9Z/rZRW4UJ+3IR83R8p5dlLO855iNLQxyqpNTkdQWV6fp1F5Xvstg4I+WVjIdcSSPnxdP1qjsvP60iYz0qmvQ3nOW6aUnlhP4WLlp1cBcvl+i/r7etoOdGPcFRtqtNkdlBkb7KSYXMLydsq9awU+sHAj72m+nA/yYu7gmZy199NwxmRQfR17WT+KYEqCrKCRlUHIBOPgaW2O9MrothSph4NNlObeyJD/zl081IiyMX2mLWg8i0xPnKinnzkEEUAf+kPIvyHHKW4vJejHBIoIxpxAM5Tpunt4PHgun+M7+Ad+gH/ovobPL1zNA8eKrJ/sUtza5iqrzkFhEh8juFmAHWr86AxZZxm/L3sxXNPYDRWGHNo7xs3X7GZaRjFsrVFwjHyFz1ZnQHlmN+N7LuPWY9v8wB99noVDr+O6X30P2Yt+mKPDWbrDOcbiSYaLKfEAtHzI55ITM9sJ3kYPb7spZ97DaWXk5smM/rM2A3LqPOnMu2JFKpYJqcSQaawRJI488Mj0BG7p6KkXRr+eBHnaAktA9VmOVGNdoLLf5E79G6FaLHU8D/U1jJygySvyvrE650/U+TryJ3fxhGA6KBC5AAUjyJmbto11IVAh/98ibUSgddICZIJRH55cm27k+kKC4kp6emU5udHnoWya+jN+gOk3/xl/dnaW5/3CB/nVv/4aduEKisEO+uvLkEcaMwdp1eu0202GA9n8UMxFEk6iwYcDyV55rQnpt4kd8h8TieZ2Tc7czr00s7TrIVMvuYFgd0LT7xAXEjnKbdykTsks4ttLJEGIYkO2qjGrFZu1Uom6AkVbL55ee5GN+/+Rk3//H9lx5GG+c+oqZlcv4b3/8V5WTlSY956u7U/I8mA21nnp76VUUhD4uXne//230vh4ynOdPdwkwdiPfJDtez6Au3WMPeMT9MIaW2aWZX+S5XKFtarLVjmlW8wYBDE9J6Ij+9VxlS6FDCbh4PN3wowUJl6FXHniXOBy99mGRJFIDAOM6WAJ0k74FtkfyLXLkPuWEeSXLJwEy4txPFEnxpLobDdUPsZVubGGGGuAUaRi8rStfJ7OqRViTMa39iefPz3Pwvn1gUmEvCzFWIJ4NOZJmo14NnmZFWudQxy/dx5eD9vrYlydNHeAlT+1MMQWdbwh6ATaKs+p5Q1wBPR+Z7w+jn+hftSui6N2zuiaMcBoXMcfqH93NBZSvLyv44XiLxbS8zzlvI4gHnOa8zyieV7I809C5WgDyS2ORv7W/BXfuR6M9KHPeR0ZYHJ9yaG6XIdcP8GRLuWwdYBs6ZlRMJCnc0ttLlZ+I/kOJd+LlP832d91U8qMM6U/kyTM2AHD5hhLzRk+txDzvnN9PjmscA97WeBy2iXdygsFmnTpsy0d6SBlg4IDdow+tEMoq520MaZLYPoE0j3X6QJN/GIo2iL/YJqK9/x/1QoMWEYysNAAWE6KJZ0NpJclu4OjuabVdsodUkL5bE3NZNARTXqkBMTOHPn/6UVauJJlruY+DvBpJvlw4vDlhuFYa5i3Yqy/xay8uEdDvA+INZ7HBGOOh5f2sFQ+GSSMyy6E2yd47G6NIoe+a6KAkw0JdcMuFouSlGFFQcJ24tEcu5z/6z1f5Sf/8vNs7XwmT3vDr2Nf+VKOdifYNjM0wzK9gSEaADn6ojm6ESg4sLrSQX1npqv192zoi6o9I2T58YQh6FHxPGLQqzL541DumI2BHBLhiI5+WRpjVIgan4eOHSMkygujdAr5MbQyUTk5SxKwjK1AwMa2lBNkZtRBf1WP2pOosXhA7BOqXw8crccStbQOW58LbAUklvJ01CH/p/wjqjG6gtoixJLFQNCDBcH4JGvWGHdslmlf+e1c+dY/5YnZV/Ca3/oMv/XhUyzZV5AUL+fsRpteN8TJ/8FmSY6xvQ2eiyedtHyb0W1Ujtce86QPWuRgRROGuNrzQH5CyomX66kE6ugcu7J/5YLWk63wjFfdTFdv1z1dbgeliCSoM0yWsOX0LNnjzDjoRVwvVzGRI72zuji0sRvLnLr1i7hH67xm5/OZPD3Gn7z5L/jgH36AHeUrGKvuZj1sSGe6kmsXV0/2pjRJd72KM7yeQvXVPPT3C/zTOz5FdF+Xa+M5iodXWfv8V+k88Ag1BbN+qG0UmwMH2j60SlAvxTRLId1gQFf2OZSDN5Mu206bA8/YBXvUiQVtjvaADMfON6SF0fnSaNL/GMeTYkkW5ltlv9xI++Pg+z6e5+EYVxoYt/XM0yQO6/pMtSmd26Slje71W/QHHaK4LwyI44Go0lGOC+l4SKiILooi1cckScL5W63m0V9jjH7/f/k31eA6HSZfWE6VzafM8xcQxb0R33EyEP0fkLTox+eEE3TDYwyFeHiMbHgUoqOkwyc04OM6g2dp9u5Teo1u726wlkgHDxHn9dmjipDO0m3fr/p1enk9i5LLg5z//7t9TPVnVH+P6ldUfxeYJcLwATqD00TiIZJMz/Mn2eZyVj6Kcl7zfI58DTnydI7zdZlMKlI2vlU/JiUa6UeP8/znPOa85RCfWkeuQ71eS+tu0+k06XWbhHFdMtkm7CsC5gmlL05+5+V78fL/Zvs3wmU2CXXsEy5lmkndWEJrJ39zcpV3hgEfosIDrKmNDCd6hh6eg85J8DcYci/D6EFt38MwWIKmdK6/COkxSBakg4/q5n1KjmGJdnyYDsdo9tWGI2pzisHgUd3Kz2jnD5OwRKv/mNIttqP7SeWWG9kD0usjxDzAoP+Qyu8i5Sh97sdG/XmcbrysPgOy/v+Pu/8A1PW66jvh395Pfft7er9NvVmSK244LthgG2M6BA81zCQTQpiQySRfhkzCBxMglJAQCAmEIZQESCimY4x7kSyrd+lKurr9nHvqW5/+/fdzrmSFJPPZVzPRMFd3nbX3Xnutvdbaa69dHh3JV4Z7GiZO3kNsscufkfDrwSI/OM756XMjPvTYKWajkGsbCfM8y372acrggqw/xVQ5ZDM5Jbkjzk7upN9KmO0kXL2hTUObwvDS01TTXWKbkYz2mI73ZVdOQckT5y/RXb+ZnWSeH/i5D/L9f/ww+6/7Oha+/fs4d+zNbJc3Mhme4OIZT+uuj9vHJyOprSfV7JSwy7OuPlAuGBRQQy4/58prJe7hYDLUcp7KrUoTboP1JcroxcCT2ZKgjQKM2nAETwUlf3L9cDldSPsRciQ6k9SHAivxNWg4WxiMbrCOLoPA9XcbuXvLDQJsGIBnwRoN4rDk12Wo+2tPMLLBygb33wGoDiT0QIoONbg2X00iXFLfVgQH1Oe9Sepj2+tsDVsSscGdj3s8PftWbvjbv8H5N/59vuSfPcTX/OAf8NmLxxjkPbZ2fA60BkHja3bz/U3Yc/O9C+l9pNmTlMkD0kexOb2LYqjy5C7wLmjgB+m2BuyOP0lL0TOYKmY5p/3ifs3jfQwn/4H4NSVmtYe3scKlsMGuHDZobDNt7FGqbu0inl7TrExqFBlz7FFduIvH/+QXMI9+khvSFv49G/zWP7jA+394m2znKmCF/cElqnjANifZ5jGy6CzZwUepps/Iz7vkE8NEvoqC15CcupWP/Ogz/PbffZj23au8sbiKE2cvcf53foHWM59icbyFPdhTvspJQ8tey2OzU7DXLPHneuyWKY9dOE1rpUPnmMFepzlonpN/tujJ8nzzXqLZkOrgYfnFY5Q+TmEGoDVVVaeU37/w/P9i88/E+YEtRprbcTJUyE40w34X0+wpoHsEti8FZ2g1+zQbPRpxB8/GWBMKIkFY1z0vEo5UD+RYI56X8m+JVhSghaCfh39zIdUVWJ5nsF6F1pigwtWfA9fWbDZoNBq4m0MgbHWDwP1nv4I2xALaxK0WEoYOuwAAEABJREFU0CF0bZrewP3+smlj69+DbhM6bDvY0PXrErba6t8idLIQdnWvg9W3HHB016+tMRt4Siy1frWOTj/UdgjWVoc6+9T4sB813eluqDSOA6GX5K/BsyHWBJchrOuejYQj6RzRiLt1LDUVTy3FVdzo45kZYBYbuni7cv+Fz/n3Cv3/YvmDOi5mGDPHGRa4e7/Fp/IGD7Gu+it0+7xddiqZdSJ0pIeG1kuzK9wBxU+j1r8tH7VVV1sdPz1addx16Chmuq0eTdr0mCGMGxDOil9Ya5Z2jAQTtH3hFtZvCncIFceGhnCkeqxwbtQyYsmJJCloaCzFoW23QBRfa6Ap2gItcXVpNDU/jSOM569lO9zgs9E6H2eZOyZdzmURntYC6kvgib+DFzRpGfERS/os7X5AbyYkalS6OTiAMLBEoS/sEwQOPOLQcu3RZcb7u+xoQ/OWbuEz2z3+wa/dxy/dX9B701+nuvmbuDj7Fi60Xs9nznTJe1dxbh8OPpMTXB/CVCpMBIlRuboMaIMSpKAlhBW5Bv0wgsMGA8oNxgNjgOdAIg4rSIBAaYRcWPkdgc4kGMnlBWAyoxRkqPvlEuBu4e7bnHur1xhunHrM58oOOz0k1smsZWljZ1pRTXKqsSqDMQxk3K7kuWk+mWgTFUOs2/hklj+9Z5dLzVsVazdz67f+C9be8cP86PtTvu37P8Vnzx6D+S9n4glzDNNZBW8dE68Ay7TCHj4RM/X8xbRaTbBtTCRsWvhNN2CTZuzio01oXb1LM4wJNMOO39p50Ldwboi56V1rpIsJT+mgNghLRoRM6GPsGpU/z2hUMdqBOYXprDafJ37vA5z7nc/yl4JbyT424Jnf3uS+3xoxeGBFsf8WFlvvJvau59KkoN2Ypy1ZDY0btlqgdUO7iQYnDmZpxy8nGc9QTK5mfuab6Gdv5WO/uMWf/LOHSe6seJV/DYOP3sNTv/c79LZPcTQumA4vcGHnFNYE7EwmnD/YpxO0uHb9CM/uaWNswzu/+c3QU1DKzlIHh8AskO7vgb+mvBVh7RGS1AVHh/Alyj9RnT8aWlMCL8YivcjlpKKtwO/im74aBVUX1FYJLF3FY0/tDoumuq1UF3hyrjE+xhg5mOcx/83+VBqpvAzOuSo6VdwxHNdeyfEGz7OHWCdwa43Krm7xbJMqm4NsVbCmRbmOLdb1tLYO1Sq2XAME2RoBG3iqG46r34boR2oeWBdexQh75ar6awFlalN/xPc5+lHxu3bxP0fP57Em4lA/qDd3i/QzAlSXjv5zZaN+h2DVxx1KpAQv6Z/Kw9JUfHSFO8I9YVd20MPTInQx5ICyg4PnYgfRPOal/sqV+6/2r+ZC82euxP8vlj+flf6GfWb5BF/Er/Mqfo9l3Iae2lvwi2tFnxWOCKsmTd3aTdInHC9CdZ1eKq4T/QjRdIGgWiQqFpQKj+CnG8LHFItH8IoTFLIt4lqyiXylBEWyDEooFHPib9Xyje1jjPSxy6RmiUpxO8HF4xoj8SfmOGP/BIm9gT17DfjXknjz4h8SmD1CWoIlehyjN17Hn2xgRhqnnOd0cJTfMC/nX3M7f2pu5qJ/K22upjVx4/cZE1C2Okx1I20tLVA2Q0yrwURrsAhCCj+kCmJKL6LyY4wfYb2QuMoIzj9Ed3iasBFiZ44rX79cifxmPvXoDD/3kYzfSm5i7X/6V5Rf9g+52389D108wuzSTTQ09Oj+FA0u0NofZ9rMC0ptikWi9CWSLoMYwyF4wg58kLoCEQKLghSjdozacflEoG+icjpSX7GpdolG8txGbiSbqdrqJ30xpQ7EkwoygdvMixIqlUudBLR+cRBqrEB9HTgd3JgOS5Qb1pYGI16T5VSJBkmcTTJNl0Snhx4/OchjxtE17EU3kyy9FW7/DqL3/XP+94dX+Kq/cxc//ztTis1X0MpeJl9ovVkN4PlUQQO3oUfZEVoI0j4xVvnNDT6LyVbwqw18l7/MEbzcxc0RrOIQrtGrwDxNjlGks4SsKz8u04iOyMZI/rlA65YYjuq2v7xHHPnsE7A1uIqLg+MMx3067QbLM1ucuvM/8uC/+7e8IT/C1/lfx6kfm3L6X3e5+CcbcOqYJu0oI3+JrWiJ1L9WY95KpENkQ2M3uAqbrAPqW8xqhCatPNKnGIPHErE5QVocY+/gOji4nZ17buO+9y/xJz/6FC9LbuHLl44x/cTv89Cv/xgLu4/z6tkFnDUtr89Md5mt/QFbo4xJ5rNXQPNYTHz7CbAeU3166kUL2CKg2ehSFpZGY4Esk49ZkQ9WMfLLF5z/X3T+mQc0k9oQjDEqg6LM06bmUZSeFPUp5aoiD8lST9+8LEaJ6DmgjFVvSPlDoIpU9jDG1OAkGmMc+m8Iz413GWsdUbnyIRgjG7RijcC1O2wut1H5tY3pNCBLAnLdPvI0kj9i0OIpM2EUNEkoe9pkRSSHdfXU7trblErQzqHud6wpW2Tym6WDk6GQuIwv8zt6Forf0R1/k1zBY+TvQ30s6FnqubJx+iIbZItxZdFAdYFxdUk6rPMS/rEY+cdUl+OhjD4XH2pz8ZJOrXzr15DrqdDZXOBL54DS/SujShFX7D/NFRr/peIvdDMDfaryc54JF7mfVR5lngvBMlO7QD4MZOdYSUmJrkghyfGrFuW0qfY5JciusPwgOVZ2FIWn5NQmL2Ktwzap0m+eN5nSUL8+iXwF4skkVy8BGkTtueIwkd8NhdtQvAZFEaq9RVI4vqae1mMy0yVxPN4s7mCFmQHFM2TiG1Kim4vKRvFY4bSJCEaSk2s83e7OhTfxOFfxlA4xl2xfOnWZlIfzSJZJN0NaFvitBpknqb7VuIXaLYlbZ+qblVpjSobOztw9Vat/y05Z7kY68LTYPGcZHqzpu+gb2Uyu49c+dcAP/+GzXPfN/4JfeWaeb/qJX6W46uu59+Iip3c7NNoe7vk9HUOhTbZIZLaSMRWyQGDBky5uX3OguwcyT2DghRusJz4rcH/dRqyNVe6AXA0OtKHXm3mquhsjUWfFde3/ekNXey6Zrq8b3x0IqhJNCjjZAdTjhgaeB7V5gshBgNHrhSefaf/FWBmgv5oUmi9rsO9ewhUfA7PGhx6caMN7JW/47/4pDxev4Sv+/p/wzz+QcJZXEwZv1qa2zsg927vv7l4bFFMov5F3FFcN+aVLRiDzfPWVPiqnym+V4jJTfjJ0tFZjKdVWfmoIdxhlVmb067ks8JnkqWIpATOh/+Wvo3vjEvsqZ85mICpho+Mzp/Ap9Wz+1H0f4uO//Uu0dhLesfYVPPsfU371r/4R2x9oMN6aw+6ewO9oI26vgnJCtV9QKu7C6DipfJoT6p8W/iiCqgvjUFMc6InZSqeELosE4RwHzu5sFm/p1dB6HeMneqQPLfObP/BJ/uBHPqEzxxHeOvcKqntOcfL3/4DsicdZJmZOOndkU0NBNDsTM7ZwSbq/9mvfAXZEZoz2xya9cIXxYB/Sgonm33NrSfPyUuUfl0vB1J+5D/+luErzqwlFYPGw2uk9KejZCGsidQ2o6o3eUuk2VmlR/qdgMcaBwZhD4L/pH6PRrMC7DEL138v1WmcPd6Jydhzq7vE5bNABTJALCqx1OEdXaVTBupO1QsfYgsATH8KBUUsGGHALjxLj6KEPKgc69Vc4usi2VFuFMQWuHWWIIET8WgyiWKleleayfr700hi1jx1+Dp5rd3VXduDKl23ESNJL9FeHjUoHjVI2VIqTGi773LVXKlsTSsOwjiermLLKqp6SAlg8JTDnjSv2n1fI8JKXjt9l+Evg6ztW+xJZbwD6zkZfiTRw8TCgywUWqtM0w4nyf0GmZ+7cj7TiIpqKBKOUVJlJ7QttzVjPKnoyUayizeDycSVfgdFPi+9R/zH66eIK8ftmRBgq5ox2tUgUI7+48Wv/WrS0MVEgjhLcRoawe261rq1NZUJMmDBli9zbZ4xuW6TErp/GbeqWBOvin0dZlFLj5M2MslmC72RY0fRXMoM4xAvV5itO/VCbvCeWgEKH/7IKlXwEuvGgOM8VO5ludJPc0JzOs1xdT7m7wWOPGO4/BRfLdfZ2Yi5tz/PPfvNpbv7W3+WZ5Xfx5u/9JcKFt3HhYos0RQcSKLVsjVQw+uE2RU9+cGvNhlCbKZXkdJ6HsFJZ4AmsGB1UsqdwoDbJw4GbYgeZkasFSuRMPZV9gZjcU7+jp45HUAjcocABkqXcUOeTQGU3ZuiwA40p3YglK5Kc2GJiyXd9JFqTjZu36WMTmrNw31MJ/uIr+crv+mkWXvVX+Zs/dS/f8eMf5szFo+xfuprdtMtONuagldNemiNo9NCVU4P0CEdtGsSKJ2Um33AgwRl9Mq8LhJTygRd6KheaO4/SxQ8WTY/aKvGVWONTun/sSPVNcnMaVkpe/VVvYi8M2b7UpJ0eFxj62vP6g4T9Bz/I9iP/htbgs7x25Tom9/b5hW9/gPt/eY4V816Sck3yT1BEMSbdgWwXYz2kPG7SLmQTRg0UiSM6GrurA2BbdsS6OKGWlIZ+KiZFS9MUfHXWgbLIJFZLACP5hW7Z4y9l685X86c/UfLQL0w5dvYYtw5k56c/xf5dD3H60w9zQ9tyVbciGe2giz+DHkQ3Gbi1D/2ExDYpdMgAdxi3hH5bumo8rHChA4WbtJIgsMjLUgCsLYUr3Dp17ZCrH6Jfzv+eU7K8cv56/3HjWI0lkC7WicdU9cD6ocEKquryQMZRXbmq2ypEcyC661PJkcYYKfw5cDKeA3dqeK78fw82EutMcM4UPGdG5cqBlA+olDioDnGldld/HipP/O7v84yqPFdWsf5rlISK2mGFJsRaTZjsx7qxXQcrelnTqelGXsmx+kcKqIPq6m/r/moXLl1dfgND5VZNrZ+n8mWQzvXm6LB0rMu17qK/YONEC9PJ4KX6o7hxcYAsrmR79cLYkI2HtIr6xqE+rh+mrGMM/axcApUP3L9I6fyKZDg/lQ5/Xv5zhpsX4f8Xx28rx9/SDxeDY5SVABd3kabGEio5GbXU+cWLpafiUti5wsjuSnZWZGRmiqZaPXMKHRhTtRfG6qdR0nOe8snkWx+fIs3Vz8NkhfYJp4BFgvGssPtXt63GKNSusal9KH1yiFycSYovEok00iEMB0romXQpdVKYasRMCWlESeIH5BIJQ/xcCUgJDXqSGGhsCVFcEkXSpRCU0iWh1wwJbEEj8qjKDKv48KSHZwIsvqI11M9A4CxR3UR64ow5mHTYP+izvdvlwrbHuS3YVX6fDENYeAXM3grdl3Nqa5G/91Mf5tv/P7/C+rf/ENX8y8hMA/fHGLDS17hDjJ7+dcKR0T5GBxgrMTYQXdhNj55JkMIcYoOUg0pSHJTC8pfcDZnKDlLhRMTEYQMT4bHAYdfuNnMHmfq4b+jiLyWnEFALUoP8Uo/pdHAgfXDYVye32QuqsKIK5M+6XfJ9yD30nReO3PQq1t79P/B3fuU8b0YAABAASURBVPR3+Obv+2U+eLJJNPOlBI2Xq2NXHdXZa0jnnOHFM+STAVctrMrnqba9MbHJZOKkjrNCpVxxOPUi8UY6cBkqTwNJ18qdhkrZYTzq8KDEaDNPtJ4L0TNvBNEA7Bbzt69z0Ki4lOfM9ZZYl7j29pDo6Ucp77sX++ApToxWyO73ef8/+GPu+9HPYqq/xHz/jQyzRbq+Pv3Q0qHPkE/l6CShkeRELn5JsdVEB0FING6uSZo6XTSB8qZqgVphoMmYqod1ByUvg/EB7Eq/JIXmnOzboOffQKt4BcmzR7n/Nw74k596gu0Pe7zMvpLkoQt0dnUYP3UfJz/7B5TpOfRgxPkKLjZh4b03w8wBY+Wq/XLMXN+t9wr3OT/PXBBYLb9SsWc1lrR0+V3ryEpD5GcwlPKdVTuuXbiuu4DF/TFccf4zjl+zUhxCKf9IC53qTaJiSlkJ5CB3Y3CAdTTBZWysIlrJp25Xm7EZLlkbYzDGOOnP47ryf/sPN6YCuRI4B1YasIZAvrwMiKYNE4HRDQHhQwgxCg5Fspg8gaVS0qtconKRXFaUdWB5wkY0dSGryxKuiuO5DKVaBDh6jZ0SjqaxES6s+OVqTWipsnrrr2hO7xeAcSu81s/Rglq/59qMdHVlB05/V8fZrF5S5iX6K2PdW6RiAcVFHR92IrUcTDGe4kW06vmYmirEM4FbkhnuP8igzij40HqRDa5NSD1wfnNz57B8Vmlu+M/856mzQGq8FPxe0SRindZ0ATtVNssE2pxwG1FeUIYR+yxzxh5hx65K1zZkmts8I9VrkPsdWGdTomSbuoSvJDZVL5z92ggz2Z7ItlJzP1FsBdbX99UcTKw4zEX1MTQp8yZV0QAXD0WgMSy4E4K7CYs30OezlgR7SnzdcY4tpwRTCXabkHO+MWRlVwmyq9fEWXI65H6XcSQ57JEE59EHdUHAIjGrZUgwiQj09KlMTKT80SzGLHdCaZPQCSpIBtovMwJNjF9WwgZfQ4aVwYF7lvWKWDN8jJFudvecDbjrsbM8u3mB1Pfp9GaJ3U689QShkd8uFuI/iq9b/MXJEfb2Onx8uyIJ27i9yAGelQsENQY8A3qpMDqkGB2UnltqpedoFRgpZB0G53LnCl0CUX7E3fJ0JqFMRHoO9H1eH1TB+e45SArVxZ8eQpVpRjVF2uPIJb6U7TIZjMbx1ODAr6hCwIHzlTajMqoohU18uf0ybq+GZEGbx86MuPjYPkdf/lUchLdwbrKkg5BHNrmXwLtA3IgxZYt20GFudl1+zTm59VGZdIaCU3jsSPA+SB80wwSq6rADitkiVIunhoLCxY1ba8bDHSrViAkjpigCbU5lxtCUgY0Jt7/pBtrrq/RWVmh6CZsP30nx2G8wf+bjtO99lhvO38oHvmuTe3+gizn/XuK191HtwqW9LQb+hE2rzZcRhoDIX5LOs9giJ8x26WSX2PBSogRFbcgusSywDPSSkUtbi/wuCmwziSaU0QiSLSh3iCjoaepbk6HUP8P+8DQH44HsWMMGr2H45G3c8Svr/MYPXaI4mdMfbrL7yIcZnvkUVf4sW2xrHNCy5rovOwrXaCwzkawG9XmaEvcgoAb99TQmL1H+shrfUFXVIUgvi7EyssQPUow/kXMT1RM8OcmP5U0vBznWBHKIv4/xJlibCjKsKRQolXgqrJxsJNBoQzKKVNeKyTXgBLTg1UlWoz+ewKha91D5ub+VCqVAzuM5cHXXrubn/7q6a3d9HHYEi2t1JQkGJUicLqoYrRyrUDG2ku6pYAruJGctMhgbqhrmsj8nCASieQLjp3i+7JddnnzjuSdNpurn2iYEooeBK6cYYd9FHmO8QPKFnT/90NEz0af4YQpM8EJHn6ieqJyBlR1ON6eOMdLYwxhhLR5rM5ULjKMbA7YELZxK+lXGl4XI7kpyC4Foqqlw+a9rd22O5uYhU7sDV3Ztjqam5/+6/s+BGlU0Qk6kw0YFoxFNjcHlJ6N5Mt4U440FDicYxcbn2sb4USrIZWsh35V4foYnHswALzoALcor9d/n/JtojESyvjD/v3j+VGO6Q7BsVKL0NSdqgGIK2b4iZ4gcQhn7VJECTb6z1umptaT1Vbn1JR/aIOMwPobYaCCePYgHhMGQWP5pkumfEV4H/RkS1bGkfnaidVfhhvW0GUCK0VrFJR/FrK8YRVoEiqNQse0xJZLvQ4Y0xdvUvKHYxdECT7KtZLnZrtAuAaFwVFCEGqvSXNkxvmQYRlr3I8J0RKBYb2uOm4r1hVmPRjyk006UHyb4ioWKkfaQKW6jLAtP2FAq9MrSUuYxDz2wyRNP6gaUBDCzBu6/TmYmTPb3YSJ7/EXS0S5xX4eM5CxZuMPf+DvfwG/++59hfTbWOizxxGoEeBLsF+BlNbh1Qqg2B27j9GoTMVa4EmDACEAzI3BtYldao16WKsul6J7zPJQS7YBMfKnAPbknEjAVOCwwKTwHTo6mQMKhXjRay3Ii7lCR+5DGUEQiaQ58nXKs7LCq40C0g72UubkeG0tN7r/jA3zpm19FoNs8UQPt4uC3CL0hTC9JvDa3gbajnVNkTOj3lkHxUwUjxdVE5YF4D4S1q4YjCNXmFFUMBIoXNLe2xgk2KLRenQNy4pYRzz6mMYTGNszqcDC/xW16PAlGl2hc2uPg3sc5/5F7Wd41bOi9+sH/8Ah/8JOfINi9kWb1GthaY3pGYto6nM0KWho7lC5WakQ6yDtHy1FuM25K58DsQ76F+woRKMZcjkBrhqYcLHs8f4hnxN+OJHRLT+Xn5Y6KuXZMy59SJJs6nGzS8EJmZ3wi2VDpkF0VLfnguGLrKvKTczz575/hI//iLoqHm7xu8fWc+uCnePjXfo6jkh0Ohlx1vGD2eg/3q6b9xQ6D4RmMHZJMNmk3K409wenmR9JLenrBVG1jPp/8/+Lzj8vlAVEUEYYhvhaB1ZGfcrxPnj3LNDtJxRn2R+cYZGf0LHJBB9IpSTEhNecFp3WS3ybPh+ovp2UJ2XSqZ4oJO9unFVA56TjA0KCoSvHtSd4lGbiLGqn/VJpBPBWdM7TYHHKgnii5oVAErYgaO4XVx9FcHwfaVNDEP9enbpLI/YMBym5yJBTlLrs7Z4ijgFy3kCwrdFreJ610+jenSYQTPSNOi4xRtik4wyg5zTQ9RZqcokif1knt6RrD45J3loPxvdJ5m+HkM8LnydL7ZetJlR/mSv9/uO730NNym7QYkBVj6t/pzlL5dyJ9t+TriyS5TpHViEu7F0ALr/C3CDoT9iej2ltl7ScXTMo0dYvzSCWPFbgXlwoXYBPp+Ry4eip6JnqJDncczo3z83NAnYAqrWe3cU8nmXOtupXosiO/yNUaZqpnvazYlp6XpK9sUFxkNQxIyx3BlnLyRcY6OY8newzGO4wnF2Tv05L/gPznfHo/V+q/F/3/Q0+elKEPXfH4g+wxEu5i4p9W3DxLPtQcTR4AnfIpJDs/LTtlY/GELg53aawtyoNPgTlDNXHx8yxwmiKTr/bUj3OU+x/WPD8Oo4+TZfdh9wSKwRFPclCdUv+7tc7kP+4l8Z7SjD/G2JxTorkXuEh1WT6K13zi4vNR0c9yPpO/2eN8cbci4iL75T2M0ydANpBeYDS4H9hhNPms8CYMHhach2Rba0hrK7kIxUllh8cET0vGGUbVGUXfWXamp7SmLrE9fJLcO8PO+BEys0tqBkyrbSbVAYM0Z5haRoVhZ5TyyNPn+fgdD+m2tkM6yDWWbNp9DPbuwGX+HJc3cq1D6eBtMd37AN2lc5yb/AIbV93N7FO/wCun99GXfEKpHAmagpYCs11SCnK9jhZxTia6HhWUeBW3nsEY5R+jRgLcK9xUw09TSLSMCmEE5UTmDqnvIjqX4PY9R0u0fKZJgXshznIL7pt6IpwGKgeYkcUTBFOPMPVll5UMK2EeVMJG+qnZa4DtiqUVkjU9anUMn/tjPQovJmiCX1xiqXyEGflgo/gYb7p+BBMXT9rQ8gmj8SX5+RFCe07xcKdkPCXY5iBzeeCAUZmyOX5SbbuMRh8Fq3k/UL/BI9JJcVM8RXrg5G0qPtXOBcrkEdLJWfGcJtVeAI/RXdiH/T+DC7/DV/yPN7K//SD+gx8h+vhnWXw04bq9G7n7F8f8yvfcwdZH5Fv33D59irHyalWc11jSd3ifZDws0DpJz0D5DOPpSdL0XnJOsc1DXBTeqZ5h0thlMHqGGJWzuyER347iM3uCUX4PU/9pGEpfo1iRj6YTF4MPsiN9hzzFVHvWRP7aGd2tDf9RjbVDNX2YzPmieBCmJTx7LXzk5XziH8F/+NuPc+O5Rd7RmqX9wV8l+NgvMrN5N3/l61+tcT7B3p5sR/m/km+KT1CksoGXLn9NJi5/bGn+D/jc76Ezh41nIGjjCaBPs9Wj2WwRN9pY08KYGGuNADwb4JkGvmniERHqZN/vN1he7uuk4BFHHW0WgPGJ/FCTNCZjgg5HFLniWuD+BZay0IajBregDkF1Eco/D66f3q7KotTiuwzlYd9CfUcTrTCg2W6Rak9z47Raltm5thJ1gudZrE7F1k+wwQgbDgRjlTWZ1hA327WdjWaHOHTQJvQ7sruNJwyit9oaoYvvt4R7tOK2cItWw9U7hI5uu5Lp6j1CyYSWcFP9RJdsbEfjXqa3Ompv02w1NEaF8XOMV2Ks/Ot50tmoPcfp3NBiD0JLt9chzafsj7bYG17CDxuUKEYxwpXAyO+ewGijFugGVGHV7vo4eikaAtEcn5JLTa9Qf4HkVDVc5inBbfYOGnEgDsdX6HCT1+1qYH5uHl/XI2sCjRRjXUzYJp6NBSHW+jQUQ81Gj2ZjllZzVj7pYVycBU1Mp4nzb3iF/gubLfHLvy8Vf8vp3yDsSA87jw1mpU+fUDaD9KpxSzY3wcVH2Ba9q7rDHcVdT/U5xZH4bB9cPHltbCuGIKYt6IcxfZpY1LcRAbM0A2Ff9bbk0iXUesV0L8dXR+M31K9F2HR04c7heNZ3eIaw1RW9TVj7T/yNjupdrN+q8WF7hzCSTmaOoDGHH/fAtDVG53D+bIu4GQMpC1prx0+ssbA0g6+n41xXWJczAn8G6/WVF1aIw6tIpstcOB9w9qzHcLCAZ3VT4hiteAlDHy9w8prE0jt0dvqzoPXHdEi8uMLB4DH+x7/5Lk4/+DvcNpcTaR1oaaDwg0hdQ8WssNu8K4cFmQdlAJUvurAGpV5olQF9yrFJgD+lhmACDuwYPJU9tRuVUdm4sgBt+pWgTDLd2gt0kgHXrj6uH9rImVi1aWC32esQQ2pAuQn3Ca+i/uOGL9WlkAEOlEx5IZRBSBFGBM2AySih1x6zGm9y8o5/x7e8W9912YMgA9Mi9OexzNBqNzGaIz/ugOKilG2wjN9aUn2BKOgJd2g1GsLyc3Q4363L8+8Frt4hlP+hSTMOCYIZHVZ31N+y94w2zxM9glvnuer6BoPtk/T2DK0ttsNfAAAQAElEQVRnGzz7pzt8+Ocf4+IHfSjeQth9G8VgXnyLtJtdDHME3ozq4ndxLj0Dp6dww40vHLh1LL1D5QuiWaJ2X+OHtIiYURxYvyObBW5d2YZiLZK8NmGjC3YBG8yrviD9+8I9QvcaQINQeRY7q9idVfssofSBNs2oq1V6hFnvFfjpX2Jy/zU8+O/HPPqrOpjfVXHNdIm7fvdPuPD0vVz7NbfDsg40XkYQppKD5qQn3CF0etsutvZfj/DzzP9hvf6unD+q50n2BQIvVgxEAmRkPqfXqgUCljAs1mXyBQXhYbtfLWLLRRz2ynnRXbuwkshofMCBNplJMmB7d0uL0mcw1AFSx95SEg1uIIEHRmA138a3KvtYz4ERdhBgbYj98+Cp3fewnr0Mql/u4wn7vo/741uL54GrWmHPL8mKIdZP8YJMvDmen9fYtbnN0pMeZd7TLWAFsmV9IViVnYJqBU82eyxI9JLoS3jGtQlzRAGrPqzVPLAuvC6/rYtnVf2PSo5odburb1ymH8Er10U/IbranBz53coGzzNYged5WGsFh9jVx+Mx0+mUmZlZAj8i1Ebua/J63QXGSiIVgTbkiIpQYOrN1m3CGKuy2qqYEkePRX8OGiA+18/ll1I/KnzRPwdYJUEDOkfhkk+lhkwJydqAIEKHC5SYN7HVLH65gi2X8apl4cNY8coF/Eq+y+aU+OYhW8RkC3h1/MivxSpeIV8iyNavzH/ZC/27jle5+lH5d032rWtMV98QXpf8I/xn/v9/BP86VbaGraRfsS69r5KfjsnxJ9R+hHS6opk5RtPIT+MZla8md7+Pbq6BVG04+1YxZk32rYj/iOx3eBWyJdVVdr63y3gsqi66/A1HRXfjHfYzz9PXLvOviS5+zSmZ5rdYxrh1Ua5pHNFK0Yqe5Pk6tMU0dWi1pkmZt2XLErY8QjE9Qjk5odvfVQy2jrB9Zo1Lp9fZ2zrBdP8m3ZbcxrRBWcwrGhcUL7NglxS3cxTMk1UzwJx80aAzs0wjaPPNr3sXZz/6MM1wUa9CHmhDNIG6XQYTSoQD1T2B8cCBK+v0CZ4C2xqglFwRB9oY9roEey28/QYcKLgHYjxQPz1M4ED5DIEZgRX2hP1xhR0XemkptXk7yIUPoUpy2ZbhMJkO0mkhXwoKLTR1RX+MAS11rHKQ9Q1IZznhEEsFQg9km9/QmvTEEBgiL+fMk/fzsmPzfPHLdBg6cLdeQ57Lb6wyTecVB0eIg2MY/yiwKMYlvHRJojfwiw1hxU0uXo4rvo6KfhVVehxP8WU1v5h1jOYD5PuyoVeiXdrNNu3+DMHcAqQJr7j1FvLphHIc8dhdht/95Ys8+Ft7cOlGvPBNsHtMc75At6FNkCOgdRawgsupRnWTK34qF7cOa7xMfaqjeIoZT3nTOnq+gZ8fYTpeImcdyzHFh/QuN6AGxdZU/JKH4tmoj/eFrv8qZMC9lPEpIsUTw1cwueeNnPqDL+Ku37mFe/5ometXv4Ru2OQNbzgBoyew7SZLCzfKjzcz3HPjS6crHV9+AdlzpfzaP6ChOLIYY3B/rLxNmZeUirdKz2EKOUrFZZ6IopOnNT4GTw4NcMdcY1QWszFWdUtP37ysF+L5TcJwhtXVG2g1IQwCKprkzJDRJ0slLxMI58J5bnFPVpkrPw8eeRYKIoHDvrAhf47nhf3ySPyBkozP3i5oMOkopAUzHhmGB1pQpdNdfeR+I0ATaAjVz7VZdfYUn4ZUp+os8bX2fC0On6Lwpbcg9yXYk+5WSSYiKzzxtnA6VjqoZNIVh6chlC2y3Mnukqex+NQvcTgmSyLR26JH4he9bm+pn9MjVJsvCGRLIOz6HIKRvp3WjPo5HWFvZ0Kgk+D6ynXcdstVSmpQZQLp6/4F51JlB67sAM1pmXk6kERURUxZhJS5q4tHc1zThSv1q2RbqQVclrH6yl61IV+WwoXkZlkEZQ9Xr+NDbddf91rp3MLowOCASjYYB57aPKjkOz1Pus8e9Rymnp6pfMkI0Sqiyhvyk/x6pf6r/RiT/UXlr+NE9qfyR9WWb2L5s0+RaAGVbVIt1n0955a0CURnYPDpMlZcU3Uhcf6LyRLxly7+fKw21VxzjuI9z6z8a+v4df7OchdfHcWT5lIy89p/wQvoHpaW6L74YvI6vn1yPScXiu1K8+xiqCgC0dWuJ13Ps+BNGU32GQ6HWichzcYinpnTGozZ3vQ5eyrj6ScnbG4brbF5rcAjGmeNibOBjjYixZxszbTerPTK5I9C62p6eRxk89aF07zjja/Wt87H6W0OyCYlfk+bThhgZL7MhVC6uM0xsBhtgDYApa8acO3aPHH6GmU5F8hZCe4WPVHHiYSMHUQwjj8HQwsHBgbgCYIDiAShLmu+6ozQxob6S+ak0gZfUU6gmAonyquCSvmr0nohVz8NqZ8gsdbzsJZD/aSCHMNzUMYiRIbSq+jKTCSHbEQ/SHj67j/l29/5SkhOAlMq62O8FqOp+peh/BkSeB2ZrDjSQIXym6GpT2Cx1uUsadoWX0fzLlvxSDWPldZuJv2Micnr+AnJNQ8WHSrHkTavKfmoTWSv4fjiW7n7wyN++xcf4zP/5kGyp6RgKH3Sq+SHFVrN64nNUQ40RxArPp1xDc29p/FbZHVcqZ668d04sfRpUCinu3mvMtWLhg62LcYTjykxheKyUBs1tNS/TanDYy3/Ctd/Vts5YJSOdSlqac+6Gtt4HQxfQ3rvMo/+bsLP/fAn+NjvncaMl8Ffh2KGvV1LRpeSWenR5CXLP5nzq6EsS627SltghYV9BdUBno6dXjDS9A6psd6hjDehMvuUZk9Yi9UIrMoO6rYJE01aMo1pxuvM9m8g8iJKBa/JqTcbo0VrS01OCcaB4h5hB8/XX9Dm2vkv1V2bg8u8rp/jt0C7cTiWXuYY6HWoE1+jtqNa34vaNOT4rCPch6wH9Y1cyTBXUJSBbK+wfqZFlWJNgrFTtSXyQ4HnF5KeYpSwglBjaBqDQM5jKjrqV4peYmxBoE8PSKnAt1K/VLuH9YRUM8bRfVVK9XP0TGWDdR2UtEoFcqXNrSqa0vM5aNXlwV4pfzbotlZZnLta/l3mns88y//8Pb/Em173A7z7S36ad73tXwt+UeVf5cvf/uuC31D53wt+Re0/L3D0f6X6z4n2i3z5l/yyyo7+a7xL5Xd9yf8h/C/V9lOi/7TgX/Put/9bwa8I/g1f9e5f4Ove+zN89Zf/JO9480/y5jf8S/77b/s0d37qgoLJymrFhYsNM6AyBzVglfHsHp4/wHoDPG+scopnK3wsiOvQv+WV+0/Jzsm5Yv+/xPymHr9QIOUEvguWUklFuMrBbUBKYwMOCHVLC4xcpr+hZ/WzwHd0twCoDv3nNjPtGEFYUJmR+iSK60mNjU0IanpJEFgq9QOreSlFz8WfXqYXokOldaCfoueHdC/DKsaN9PH8HE91LSS8IKXdL2n1Mpqdkqhp8BT/eV4xHCbs7ow5e2aLzc29Omnm4gcjWeinEQSgjbwyEb4fU6kWCJeVAeNTSBbi6evpl3KHr337yznzgfdzg4+0z2FG6zo0aBlDwGUwIDrOYcJKR1hHc36zolUl2jkEBdpZ0K4gULlwIBkuyadicJuN8hqjGIaCAyWAfbB7YNwFQnkGVx6iTexzUDmXT1V/DidQpVAKlD6oXS8V1AM5Hk/rwcVvnVA0LBpG5yZ09kZ7M5VfIfdIALSlxnw85eLDH+I1ayWvXDDywzZ+c0rc9yCSYMVUrg3q8P+v4ZRI8c1UudDIvwVe4EuFCvAxynsgQ8JN/HisthF+lFOSSG4glVoqByTpLDcdfxPV9CjJxZfz737sIh//jXmSz94IIwHHafhHsbkOozpUjMdpvcE4CbXielnwPU+yCvywkh5TObLEqh1pYz3prdHrKcLgQlum0tDcFjZT/0r6lKJojtSPeq34hHVMV3JjQRB4opQEiplKIyHtrWsS938t/xrTEM+NGHOUNPV1mauIfLBxR+0Lmlfdyu/rc9+fzPPHv1zB1qsph0cYjQICWhQmw9nn5u9KxreaqxfFb43GB2vtIchLFjd5NsXIsc65rg4p8gPGWKFcTIUmSE2yqVKyKXFOzuW2Ej+Q63UrSHWqeuqpXX7wB/6Qb37fH/Dud/5b3vPunxX+R4IfFPxbwa/zrnf+G979rp8W/CTvetc/FfwzwU8J/sXn4J2urI3qXQ6/EF7Q9k6V1e+Nr/t+3vWlP8bXf+2/4eu/5uf4W9/zZzz15J7WbEuHDelfRrjbSaWTXVW0tEkKXFmrpXIfseSESlZi3M8SXJJ8DmShmCm0IuUz9coUPEaeysUl2Qb9MdrUCpxTEcX1Kx1WDxHrv2X1QrqR1EN+R6xcglGhcr4tjfwsudKrct/AK0u32yeKGmxe3FaCHMoun15nhTicFz6Ge64s80XhRapySXhJeJmqEJTLdb3Ml4SX1bYivCT6Sl2uavq82gTqU5WrlLlopQPJq+Zk26zyXp/JuAtqt2aFsphTW4frrn+FbJET5C+3SVR1XGTyUypIatAxWz7LQSc8Q4FxhooiLihlNIZSt6Ur9Z8E/wXmd/ZXiq8M6zmP5HjGg7wABVIhP+0x0LdExbCueFYxVRa5PIbmULFa+9LK/lLdtZTlf+uhekqdLORz5PPS8VoDLi7VrVSblSwk38Hn6NJD/UqtcVuPIhb1MWKthCvNdiUZ6IBqVPc8S6zvoc3WLO3OElE4p1u55dQz+zzz1J5idkqaTCl1+2vHPZo20siZXhgmkpTR9EMNUEliqo0rl8QRnkvyZQryR2lz0QdUxQVe/7JZjoRbBGfvZpkd2q2czI4po5J6E3SitAFQg8XtCkaHF+tbHOCMKNQ3z3XzrKQXiuGcMh9TFEN9QhqT5BNSPSWmSU46LfWsbPQS4MFzt3f3X/4bSqUDwQtwNVLd7YcvADORZ11de1d1GQqHZZpLrzIa8gq5EE+2EkiGs0FTTWQooor619gaVrqJpr0n6lrs9AKr0b4u5x/iL7/5GvnsDNnwgm7fEm4t1P9+hCcGoxlWHMnjVgp4ttKQ8qfnUbmcY4Q1jyj/lwyxvmhMFDe56AlGktGfFusqRTz6tE4z9AjSI/jF9XBuA6ba8Lq6me8FTC6NiW1I0+tQKQ4Tye3V36pLSs2nlY0VueRLaJnV81upJw6M2oTdOc7VreLauaGhuZuUU0nKKR1dPx1dRay1GOMYjeQXdR0n36JeGkfWO6kOyv9K/q2MOqtfgU9Vx31GOikoxzlUbZrRBl77jfSqmznzgOwv5zG2jxdERM2IpDqQ+OqKxxez/poXyV8ofg+hlOVWEqlKCS0sVeGpyajuq9yE0t1itWFXgqKtZNyBqkGlp+DStRFrERR64lGUarH2Z9Z1Gs842A/J0hmqcpGyWNCA8xTlnGCWopolL5+DGdX7FKUDldVeFOpb86h/IShd+3N0h2cP5RVO7helJAAAEABJREFU9jxxvEqrtU6StHQriDhzZkS/v6F23caNr7mXXZo0qkCmRqpr1dRlq4DwZE9AValdNlWVT1l50sdQVAj0AwWNNp6yjraCsjTyEZLjeAVOdllJhuubiq5htIhwfDWPRYJeQC9Rg0ByJaX+X2BarX6rReQp0I1Ap1IERjAa7xLGyGdjmq2QIAjw/ZBLW/tKPtJHSa/0EkrxO6g86WBTKslyUKpc1m3qI1wpYZaS6/AhXQm35s0pjeyQSaUWuqNVkpsz0jIZM0oO6qQRtXya3YDN3Wc5feEpWWAoa98d+vfQz77aPXnAk51WtssHpcqlsHOTWis8xZjahCVAfRwhpSxF/Hz9V0nei/H/S8xfyUMuksoql/3OcM19YeQAgWKxUNLdVZL1GgGl0lpTvkqFrRJQkaq/8ynyeyFfOt9qpkrHX1Xg/PIc1PGpJiXasnD4hXQDz9NzSsW364HGQDqAWy+az1p+pfVscPmCWnaDfvca8mSJrfMxF86El8HX4TPWIbAtUbN4nrANcMvB2VEylj1DKs/tigMqu0fu76rvFhV7gEuUUlRxCXtY72m+7k0rbN7xyxxvniUuHlcM7sszlyBSvwiIPag3cyNsIfIxgScQVvKXYMVbWW/meYJ0hsJhPbtnWa61lOsmmiqXjS5DwkQb+0SpbZIYPat6lPq0UU3l78SDiQ+6jTICI2AIz5Vd3Yw5bHc0lUvhUsu8ULnQ3luXk4JIG6yvzQ6JRa5Ga71sWHcHgQZUYYmnVIwDW9Ks9pk3mwwe+SPedfs8a84wUjL3P3SZVuDr4I0iRf4OFS/I00ZxUdUxkZGpC2pzoVe5H2isUi0V+pMqVbnNTAoqb1R6rRzxFDNBpJ4Fa+2++PfRHqu+HrNrV2mq9gmVg9vxAuNkwLiYsNrtsKJn00vji+pXUiq+y0qDkFAo1hRAHMaWL7p8qZ/ub1FUlFr7FmhoxMhYDpIxQzJZIBa1uZ/O5FJyEs0P0l8DUNX2pZRuGMnA9a0MOLrkfo7uOihmRK9cruUMhb0A/kQ9K33HtxpCztAlrhpJ3+FJ9i+codnoMaPPy41mQeb+LfpULxs6cKgzSJfPydeQn+f4Cnx11nhXyi8bELixa5D3JC3DDwVBhfUKGZVpAVb1phH4ii71wBjxHUZcZdTgFoj1an06/YDSGzHND4haAVOdcIO4ifG0oNNKpvkUxoEn7MCVHQSqO2zlUKOysKK6MCGFIrvG5rk+ju+5Po5H7UR1Py+KmKQJB8MJrU5f4/r4kc9E+nhxCr5WkiYLT2UvR+9C4GUCBa03xQtlq0zzZb8XlLgnRfcE7/kp1lcfIz59t/JDYTTpgcNT+ScXbwYKUhNONGai8lhtDo/wA/WJJmqbYsKx6FOVR3iBaxvih46uNm8sHR12IF6nmzZcan0TvCij3VPga3O1QcHUPafpljFNMnozMwr0KZkZkdvxZTypy7l1eKI2tTNWm/o5bKZ1+XP0Ud0nV3BnkqaUTm5yges30Sl0SKMX0Ow1yPTPMBmSK9F6jZyZRR3uap+WYCuBw4dglHy0OmSnwX2u8OVbB54+Y3imwCfHq5/8EvnnSv3nfPkXmV9zr5giGslPU1A50Dw7TJRAPFXLPl4nl7926SqmYJ8gSkFxYwIXfzlGMemHrpzgnsFdTPqBeAT1bfp5+kR010/+rmNaY2jeTV2WTI12yD9V/GbSKZdOkhNqriQD0npN+FoLgeIy0NpZXFojmfo8/dSW4JIO8xWGLpE/QyPuqn+HUnwH401GhUvw0j8YUfk7jLNzkp+AxjeSB1Os01n9Pa8iUHz43USJdJu3XROy89nfZL23QxDIJ80RYaug0ieGMpQY6YLDgQHfgUWJ7BCsR52sclM/fStXo2WL9iyXx3HLNJqCliTOxf60wExk+zSn0rfryuWxTNanAsnIBbiDU2qQymjp1VPGGPFR112bN1F5Yuq6Uk1Nc/0rtbvxa3CbrtNP6ir94cDZ4+xym3mmXODNGvCpx1joWcYXHqIxeJjjrW3ecMs8K/Oe/CYDqhGYUram2mNSzcOUmKlEjvAjKcdAa83hkXCCr3lFVGtDfD8CZX/rfKd17mmOfcWlp3JWnSdixNbwIquzXcl+Vvxjds4+jfGblNmBDkp7NE2gfikXDrbYHu7QUV5FTrHhUHlsJPkjrHOydEJj+5dj1nfO90Z4ypNG4wRmRNson6vvlB256UDjTPDd5Gh9WOmGGWtfH0hmIl1Ec+tFY3lhojbZq76+m1iNZSS3HkOyvRfk37pvu4VtWtk0oRQ9EL2pwAg0qtUprNfcwH3m8ivY3XPxmiNFFHvysz8Ek1zx+If6vQj+ev37RFFEGIb4JtAMcpIkPU2SPcUoeYKC0wwn5wS7MjDD/Y50Xo3JyoyxNpNxNiAtXT1hmu+xP30GE18isxfZHjxF1MnYPjhNZoZK/CNG+Tap2SfzDpiwy6jYlosP1DaSywaM8i313aPwhto89plIZloNyc2ItDpgnG2Lvi/6gei7TIodtQ9EH6s+YCz+abWNbaQ6zW1J3iUm1abkn2dSPktiTpPZc4JNJrna8gukbKp+kWlxVjafp7T7nN96TD64oA3zEZ3WHyPPH9cp/kktjkcFZxgNPgtsMRof/r7mJH+I8fRptT2s0+Gpy/RNxuM71HZGMu5hmjyu8oOiPyP6nSqfF/3TYM6SpncznJ6UThdJij3pss9gsq22XdzhyMEw2Zat+5zbOolVEO8cXGAi/xcmV/D7bO1sMS0OKOxI/hgwKXYZpltM8l2m5Z58tyP6PoU3Fn2k9j3Rt2vs+MbZYb/CTshJmWh+h9Mhk2wsvqH498jNWPN5kXE6UvtEWDQ9U07yffbHF3Dzk2qsqRt7uil/bpFo/ETzOJpuyaaLxPq+ur3/DIXZZZDeT1JdIucB+dr57yH558r8d+jfB/4C8z8G3Kf4eprh8DCu9qcOn4fhfRxkT7DJQ1wc3UvB44rPB0m5R3MovkJxVTwr/keoyjOM1B92GA/vAbOlJ+OHmGptUj1FlSnOBw/iDgPjyaeEFX/ZI/L/SY0t+vQpxacbd6D4dHF+kTR7lGni5D+hDftpyXu45svSe1V/lDR5GBPs8rEP/TZPPPUQOwen6piZ5KeZ5kPF2AVGeh4u8yfIq4uUuLVwmkrznpVPan3Jbis7OUurHZJtPyL5KaODTQJrdXt+nEDrPz+4h6/4shvY+fTvcGR6msi/SDinrv4Y44HXQPkHeH5DV9lT9tVIMg6sj4KNUht0PipQ8sEm6jMBcyDyvrAeB2QKsXDDgdoag5xwkNAWi50mJAf7DPZH7A+UZ6Y5wyxjmpXoUkohOSi3MwLcHuPKA6M5FBxUaHnWm7p1Y45BexU2tXi5dNMYJG4QlUMP9NJgQoMXoTVfYPT0Xh+WVaeNXkgyFpVjN9oDHvzw/8F3fs3LNP5n9W334zBbwPZnQIaVxSV54JLMfZiMp9gZK+9wjmyg+Q/OUk3v1a3+DHCJMqkY719Q2ZLuPwNmSjp9gmHyjOLuXuWSx2TafZLzJOd2fk+KnaRKNV74BFX+Cc3vSfV5iHF1koT7Ne4ZUh5ULlacci+ZOcnA/b44F+Qv6efpYDd+UK8ebv0/oBzyBBQPyA2Sy2fJqifZru6iEW9ykk9K3iZb+d2KSclTv3Kk/tXD4J0FjVNVpzjMz59v/lX8K/8mU9k/3JLv5LdsU7IuMEru0r7xBBmPkZXn2R8/Ip+7Od8SPdD6Og3Kf+m+dFFcIz2udPwXm78mU80VW9qTDhi7i1Y1weLN0+4tEEXLxNEaUbBCo7FAmc9I+TaGBaxdwrMbgmP4dh3fW1N5Hc+si76M+67quXZ7BN8eF5wQ7VgNVEfU54hkHBGP2uxVar9aPNdiuZrn6bhfnXC0a9TvmppmzdWiH8VwFGscr/o4fit+rlLbcapqA2McXWPWNIdVt6t43rImYVFjr+B+LaPWzZwgMMfxzQa++lgzS+jP0m2vsLh4jFbnBO3+UeLuKo3ZJfF38Vsd8LpaXC3V+0RN1WkRt5qqtwjd7xPajhago3cJW+3L7Zfpru51sFFb7Y7u+rVpSE6jMUfcWJTPl2k2NWZjRe0OL6ttiVhPWXFjXm2LNFuuTbR4nUZ8THCUKF4TrBI319VnnbjhYE3Ywbpoa5rbNdXXRT9CLN64scEhrIu+WkMcH6XRuIo4PiE4TtxQX/WL1D+KVFZ7I76GOLqauo9osRtL48eChspN8TTiIzScLEFTUBazZEmbMFjQfHSxrDHTnwOzxsz8MtDhSv0XNi/79wr9/1LzB3X8NPDbDTAdYq+NT59mowtBl0C3B5+m4s5jWe09opoexDGYLkHcANqELr7kRxu0VZ9RvS/cJ2z0wMxgY8mzbcVtC1D8Ob/ZEONb8JrYTg/sjOhN0Vv4cUu4jR9Gwj3VO8JtgoaTP4cXz6jeonS31LCrmOjh2Xma0bzal2nGCxjmCMIZ1WeJW30w6hM6/hnp58bra7wu4FHoyZvO1dBeBdvTugwJmKPpdr5wynd8zReTPXYnN/c98jxHL+DqB0EMpS8IoAoqcNeowAgLrANPyVftqYZJ0CZq8KbgaWN14I/Rpitwm7DblC+D2ZcIlaODkr1HR3jbU3ry10LsI0uIJENqEecQSLaTydhKlgNziEcqjzW+w0Pq53e3sePGdDBSP4cnlQ4ZJWSqVwL9dS9beBlGgDucyD45BDQdVhBqwDA7h6/n4Ktncm7b6NLypdlYAzWW5Mc2kNIIY3xatLQ+rOKLRgsXVyiuUHvYaKpfi7ildsUFfkf1PqaOpxZRK1Y9otkJCdW/6Tc0r22JaeDiJmjGoge0dSCzosfWyevQbIhOQ3IdbgqrXfnPxNLLzOhG3AXp40kvFLexi+egRxiFQJ9mELHKLB3Fn0+M12oQmLbyZwvoQa1vR3LbqrcInZwryL/B5Xg2jTmQXl7g5DdpNwL5LaAV+iDL23GMJ/+E0hXp5Tf7YPoYt07VdqXjh24dym/hFeof1fwNwkDgxVgFiEUJd3wwS5LMkSaLugUsMRjOc+qJLg/d43PXx4d8+qMT7vhoyWc+brjrk3DXJ+DOj8EdH/O480M+d3yoIdziMx/pcddHZ2q48yNd7vhIh7s+3ORTH2pxx4db3PnRDp/56KxgUTwLaptXuS16m09/uMedH5lT/RDu+PCc6LPc+fEOn/qzjugd0XuizwrmuENj1fCxJp/8kPp8aEZt89z5sTnBjHRuCaTXxwM+9aEmn/5Qjzs/PC/dFmu4U/3v/EjMPR/f546P7vHQ3Smbm6FOeh2Gex2mBw0mOzGwrrWxBuYIXqkyRzH5CiDIF4SVhLJVBfq66KuqH8Nkrt8GZOJz/DX9qOiu/fjz9CrbYDxY1phrwkd0gBIMjqqs9uG66mu6ea2Ivsx4tMJ4uCoQbXBMfU4wPrhKJ+tDmOxfzWT/GoHwgcMC4fHe1epztdqvZUyJdOYAABAASURBVKL65EB4/zKoPt4/LvoJ0a5TnxuY7N3IZP96getzDeM9B6Lt3cRk72aBw66P2iRnpHEdjPevkz7XM96/UeD6HIJNX8FUNLKb2b80T+CtMHS/51vNsHvxsn9r/6zLP1+Y/w79uyE/r16R/196/lXFyxplvoynA05QrmlJHlcuPwrFMYp8nZQ1BqM+C/4NSi3LtLlGL0dLWHtUtyQlb1Zl/zLGrOBVy5Ln4uuI8DFIhSvJytaxkm/LRbWvY4pFDIvg4ldlq3F8T31dXeO5+DaK7yKZV3+1p+vCa7h237uagON1fXyg5JrO67l1VpfIFd3W3Pgar1jFSq9KdsEGLs6t1o8tN8R3rfS6BsobhCWbGaaDgkZDdhiNZ2YxZZOFqEs6PM/bXnkt0e4pkicfYsU3ug1C5vJ+5GO14Ty3oRvX5sAHnS7AWlcAPZkzrTB6+jbaRI02WCvsae9zL9QMxTASuF9PGxo4EGhDR59IHcx1I4KRRD2pnfvhnPAUtHSZDXU5rHRBso7mNvOB+hwIHK+7nTtwdQeOpnrlsOrGjT2otPE7KMBt6hJPrrGNwUh13yvxvALvOZsCyXbLpQmB2kwxwAzPYS+e472vfD2zVVe2tiFagVJlVM57WBQjWl+e0Zy5WDAnNO9rErauF4K+sEUTC76H8TRI0AG0sZkZytLR5yiLBW1wG9jyqLDmL9Phq3DzJ1ksU2kP8YXdWD6SXbg4WKfMVyVrQ3gdzDHxa77NVRpuAyq1ZdJV8VFMhe0J0vEiEU7+EvNcTzVcIFMcJS6eKvEX4rFHMIX6i88obhFG9hnW8Uo33rHn8yv/f/IvudYALUwVge3LVzNah2orexg6lAS4P6XJUYRgradqR/370n9F47jxpNOfG//zzf+H+m0ooFc13voV6D8vfWLpZTHGqIxsYJZGY47IX6DVmKEVLEr5VSot/mQ6r05LmrAVGSCHVlfhcVzloxhOQKEyx7Rg5cTihGhXC67FlFdh1ZfS0Y+I/wiubKursW7CStdHE1ZcAxyjLI6KfhWmukb06yT36rpcORkcp9RkUp7AcLXo16rvc/QTOP7C6SFeU10nuvg1juG4bNC4HKEsj4nnGmx5PV51gwLiWmx1rcZx+sm2QgFrlwnUt+Ft0IoVWOESUUuTpRDLU01s2STPAgxtslQrivgyjnQDVb1skeWhxu+Qu195Qf1r/AK6MpFVoOT17x+LrpvrA/ce8OC9Ux68b8JD90956IERD90/FkzrtgfuHQqPajhsH4nm6BO1TTikD1Ueql20BxxNWDIevG90mT4W3bVN1MfBWHistiEP3LfLg/fv1+WH7p+o/TkYqX3AA/cORFP5voSH7stEd6Cyk3//AQ/ct8cDjv+BfR58YMiD94/UZyyY1Hz33r3HXXde5KknJjx18oCikN2FLz8tYL2+5u8F/vlC/ffn/fsXjD+r4yigVHwZxU9eRfj0KPKG4rVNmcWMFX+7BxndaE6+8rW+OoprT/SW4sxXm6c4NFA1FH+B/NrTht9Ue0d0h2M9qTbwdCPKM/Gh/llBEPi06puOp36h1luLJHX0hsaPxN/SOKFwJLqrt8kU/1RNxXug9oZuyw7DVDfWQrqnmlfj1kcWUSF66fhDXRQCyXLrI9b6mZV+XfHPkqUtYW08lcdkU7vc0I0v+7Q7D5ItraB9vvtrvoTf+5kfYa1RQnKAeyyLOmLzfPAslVMhUr0eykAgcGLUhPZKpvpRb+hgRuj522C1eXvavMthwHTSkP4d4aZeUmMYS9BIQqUOA+CJBNxra6WyhqxlqslhYy2lNvBMN/nK9dVhgak6uQ1e8lE7OjzgysJG2EoH48oCR6uGEjwWuO/xhdE8onUBoV8SRAY/NFC/pDgsiCxWanoaJqy2OXvvH/Nlr9hghiEtIx9NMqjncYa89MgJyDRvZSk/u7xjevKjBMi7Vf1fkvPJ3JNH5VO5Q4Vr1/zV85wqDpFvkg4FPZ2NXDzNaz4lg1nxSSah4sZQKk4Td7qio6dxJ79Nmrr+TfWXnLJD4cbXwaNIHL2lzypu4kSfBoo/ycqsTO2S4dEP5pjsFkzwGciekpbizfVXfNTrXvKnrh5JD82Z1s8XnH+17sBqfSC/S07mY2r9GxTyQ5oHIhiSvJR9hrQssCZW/Lr2NuVUdrl9ILnS8SPJ17hXyi99kcZlWVJVFe4fC+f1Bn9RSu8xmKSMspGCYKBvCVMZNQGZUpYVWeGRatJr0MSlZUAqx6NeRZWRV7n4HKRkqjvIcZEvGdVEbYkgJS9zMgdVIcm55CdSZCrZiSCVzFxQqlxIXnaZLhov6FNmoueiO/5U/AmJxk8lM5U+aU1PyKup+KeipxqzlNxKIFwJ5IRcGAWkfEGaZWTSd1JkjKYqpWOSkT6oSZ7e6vA0Z4g7CCsqk0quh3XPelQYWxDUzzMlQWDV4vRWqNhS/SqMKep2pHEgOZXGEUHtMWXa1c12SbfwRUaTWSZpX1gwWGQ8XFbQLzAezDM6WGA0nhd9Rvp1Ve4znnaVfBuMRzGjUUNtDSYKstFYZdXHSlZF2dB3UdWHLfVpiS48dtAUfyR+K34jWshIC22SNxlN47o+HgcURSD+SHW1J20mWVt0yRtHjCc+RVYxHhcMxzBKJEuLYKREUYMWTCn/DYeJ6LlAseB5mnf5Iy4xvouP4or9Z71CbpScK/T//zP4ZYPNFB+e4qZUNFrZVIBuoyipl4qZcX5At2loyJe+L5o8GOhGZYUhwej92MWVW6uH8ef6eJfjs0SnWH0miSQ/pd7V/G1mFnJWN5RYFZvWz3AbhON368Ggn77F1Os7xQsK4sjx5xibSs5YiQ0aTYsbH5Pg6Wm4kn6B8dRW4F3GNd2f4Ieub4WvDbd0Cw5fstxIGTMzboMfEfgNjBdTeoYRm7zpZSd49ZxP/sRdHF9rMy0PaHaMZMGkSEmlO8qJVmtKjgPJxlbg1nVeQCqYyv5JSeU2TcUo2swdmIHVDdCSKkYnSoyJIEs8ysSHqacBgkMIGjDyKc9Ces4jH3bFs6Dv6Qv1v9k/HvjkAyjdBj0RX80v3npTlyvGsnFqweGJ1UuBwJVdm3s1EOjjM4e3dOleSF+nv/yJxKB8gua6sj6Vp4ZAoO/schWdxohy5+N0szv4ireu4pXum7SMjC0axXkYT3OC8pUnP6GbJu47veLG0+wG9QB9bDlD4GmTruRIX3NRyGajU5NRmVmqqofndRSJHp4fUVRWhkkPX7YpGipP8635LTSWlfxc8nGydeBCGmANntNb7Z76IUlg8dSO+D2tX1vnypxQ+VUeZVbP+NlkXxw5macYVDvK0CbwOPzjYawrVcIFV5J/PRcraL6lYyC7EPb9Di5nGvpUtf09StOU/i1K9Q18HVK0/6HA86xToLri8a38hqQa2f/56w+V1jz6Y2v9wUqPGuRTS+jT6Ef4UZNGMxQ0CIIW/X5Mo7EIzphGEz9s4GmxGa+hcgtPDgidcTQI40gODfGsX0MQBniBpzYfrCcRHn7k4Wkso5uBH6mvJt6ECiBCbBwQ6AnNF93zfYLQ4ovf90Nw9DDkkG7xFOCB+vuS4wVRTacRSX6IDQTi9+NQY2m8RlDTbRiJHuFJnmc9Ao3tizcIm6I3ce3WenJHSOQFeq0IsLZJ2FRQy33u6Gq9Sn0THC6rVH0NlVGTSqUOB9ZaVXKsgrRUwFq1O9ejhVNWRd2Oa3d0VzeO2fH0CaIFJdxFYn9eMEcjFI4XiMIFYFb0WWK9osTBnOgLos8Qh33puSj6vOjzoi8QiyeOlmjESyovEoWLh/RANM1lLFocLh/SI0efB9MjaHSJmzMcyp+lEUlec5YongX6BOGs5C1wqN8sjVB6xHOiz4Ht4zdmifWdP5beDY3V0LixdHf9YYMwXiGMevjyd1FWVFqYyVS39UTvj6pduf/QH6MXmFL+tSp/of4Xi5ufK56/F8dfmcoJUJi4+LAUig9PLYVKMghEL7TgJ9kULR+tNEuWJ8jpVE5n0V2SK6uxujtZmTDikB9w/lBX2afOGPXNiwnGm+IFY7ozFf05S2u+ifVK+TBX55zQ9zV6rv7geU6GNhi1eNpkYQraFEodlP2gwtRJWBprIXjeIZ+1VlYU6of+CGuudeTD+LnqE4y6QwIGnCzYJo5dJUCv21pqGYn07KjfO992C/e//xd4yzXzsvsiEys+xUshUaZR4XU95Q7wQiA0KB+rUKGrHExTGCeUurGWE3lxXFKNSnAwUFlghiX+MCMYpfijBG+c6bzj+KT3VKK0sef78qe3QDF3A9OFWznXvIHHvWt4LLqRC43rGOUdSvXNdWB4/tCgOhPxj6SL9ldqcGWBDhf1Bq7+z+HKPbnrUIzG16lF+otXXbHSV/kO5bpKOawQlGFIGfp4MTQbGYut8zx25y/yvq+6jYDz2CDBC6Qz+xiJsc5fumDh5q+QXdaTfNmNfCe6+1vpguVZ17vAGOFCrVZC6hjydDGSHr6TKd8Ig7DEuPhEfYpKynpWTDkoDipXtx6lcW2SUxqM5xhyrBtH42kgsYsPgyda4dokq9Qt2FdbQ92nulyiP6XR+E5/xZJVOy4A1KfUGqDmKSXXjXUov1QEWrUj23H9XL5147p24dLVjRFJcimgTMWvOiXG+urlizMmNy6wYl0GPXBOVV+jYSr1s5JvKgPCTg9rRSDHOvkOqx1J4f9sfNwfo7V3pfo7fmULzWshKGu90m0m4109IxwIjwTbeqLZYV/ftSYTRaVuvkWiRZZMdeCdkBVTJumUaZ6S5KLLyanoY9dWjkkEk3REko3JhF20V8mEfDqiSIdUas+nE908U6rU8SeUSUI6nar/WGtxRJKqniUqT6VxJn9PRR+TTUZ6/hNdslIluSJz/AquNCWfJLh6kY/Vd6RnmAmFxkH6laKnGiOTvlk50VpPSLJUJ+1M8lOGI9mkJFIq0eRFpXGpnewmCjcpCrLKnZpFL1VGEyZGkYyQJrJUUVCPVeNK7Z7AFwgXlqo+1eb6vKD+TqZeO1wvkL+TLcbTXfl0JJjg/o3y8fQSSXpR/BdkywXRLzDNLol+IHoqyC77fyp6olt2pqfDHPfrbGO9MDhI0kP7sizTLToXTaA2RxvLH4nzfzWUX4eijyVfvpGPxsmorie1/8b1vIw1P1NtJg7G4huLlkwT0GtIrmQ0VsKcpBXjrGSQFoKcUV5I/1zzYRm5REokP1QEcQO/FRP3e6LLH/JZ7V4y+V1Nzj/Ib/yf+4/K9RH8heW/bF+tfyXrs9ryQgvz0DZHt1pzFS6nhfLfWDGI8Sm0gI0LPwq0kMQnLFqd41ybc2MNkqFkeXgQGBEoR/lhoUOW+tspCwszSqhGtxIlY8W1X9+6EjK9vNTsSkiFEmih8dCGfjhmqfEzxu5Zhhbuud9INxWkh2Ld6V93dDK1PnXgqOpdbY/SXH7LNhmVXiaczOF4k1hzrSWoIbX7hQmntClgAAAQAElEQVRX3bTA+krF2Tv/gHV/j2FxGjsjcqVRJDZealKEKS7n1nuPwqDOoW59Kv7ypNQ32QKlCZRyKCTWQTmSdwWFnrqNPmU0dwe0L+3T2pkQ7iW4NrTJV+OcsZ6iRzqoPqhb/aeGIeePv4blb/rbHP3r/5i9N38LdzZOMI7nMfrUkE8rvehllOJ1/IifpEJPCaDx0Ppwh4lyBOW40uEiPwSluFKbfCZ6redENqYCTU+9GKzKQaCDSwMTNSk1gaU2Te3ehAHMRMrVZz9Fx9/i1S87olVzQKH1KS7NZqH5MHU0FKJAWf+lrOQqT+Dywy6V2RQMxTLU+tTAOrDJKLBOET0/mF0KI8XZJ6/n7+CQZmQfCqgioKh88RcU2rzBQD2ea4tB9LLOfymVxlaD6NS93E9rZIjmDC9SznOaBrj705QpleICbZxVLa9U/kR/nF4q18Fua5uuJH8YnP4KDGSjO/SQSX+Jl59KxW9hJBujhopCbTCR/qXqihPxGumFvOhIVzI+Lzp/HepXVYonB1LE4gcErQDb8AliGei7iBoRRgnWPXNECqRmhNfUivELdIxVu+hhThBYlZtE7mYv3sCmeCYh9FPiMFPyKDHiD+MIITyd0q0WcuBnhOL39ZRH4OE3DWGzwLp/ZdRO8IIpQZTgSYYEim4JdGQz7iTvlxozx4tyyS4gCjANi9cqQQscP4E40atABQ2jtgBP9KBRYr0c9/xkg0z8BTYqMX5Eu+PT0I3D14T6/oDK7AAXdQg5DzbByQzF45KPpxOwVih+OMaPxuqXYtTmS18Y17o77MsWX4kJyTSyx3e6KSC8cCqeCY7mO/vwMH5FU/Ia3ljuqKSbgZZAtxAXrb7obZ3Um54lVKQHSshenILGRaHmoj+IS8ms8AMIQ0FUyd5SY1VgSvmzFE3gi+bo6mc99MeAbjdBXIie4bu5iQpC+dqG9pCup51Auvp+iu9lhGFJGFmMdMIFdGDw5ctAusUEtE1E04Qq+eKPCLtNxUpMw9fAyLfZLvloh6lu6S5xGNlxZf5LJD+THonGd+Uv1P+OJ3sR/JnGLzFaF77mBFI8+c/Fia948es5zzAvnH/ZWtPlzyDIwTcoBOQflDpyrIFKcpA/cesP8MxhtwaeaFMCtVuts8DJN6nWTYIfTtVzhBdMhMf4dfxlYAvVR+JT0mKfVjuh3RoTR3sYLrC0mNNqjAnqzbUiUhzAvnLNAOvka0zjSYw/kpx9GlFGGOwQRPer/mkINjHemDDMVc/wfY3JSPpMcOsGo2ZfxaBUYYIfDIX3RZ8Sym9hQ99K93cJSBgW+ljt7RPODnnZ9RXR4B5esQQHTz1Jf8anuyJhkSLeieq19Uk9x7MSV0NFPZaQO3uUCW4Z4oYLBxDqiT048PT9XOCevEX3pCIH6rcvUB9G8n0KurhzzjY46c/zgUse4Ru+jRu/7Wd4vPdu3vcTd/D27/11/uzCKu/4m/+a051XcaZxE+c5wqW0h/vvl+dJhk5hkEO9qU+F9WyPDgVW5jswIzDa2I2+8XtKI77ajcBt+G4/JZOtldaL9UDrjUaGbUhpzUkR5KQWt/IJdGg+2kq4ePdv8k1vOUGMfJht0W2HuE240PzpKxhBqAG5pLnaA3aVG2R8mMll6qGYDEPV1R6Gl3C/9oj6W8UtNtf4OS5Xyhi8QMqaA0wwwA8kUzmf52N9iqcc4RxvFI+ewH2OQTEZOFlysO+7cYbSR30j55iEoOkmdERH+vjsEKE+mucpY2y9FlKtD00s0kP2wwBrNb43AMWNkf5XnD90qLWyKXC6ajwvSCVzhNPdiyZgExDdr+muXTZrfF82+bXPUvkiwb+i/C/ZZC+CX3NDQBRFhEr6vgnkr1w3tNEB5eRZsuljkD8oB28yHd9BmSs4kov6/rSrE+6TMvRZKD6iS9lndbt9gEI3xjLdJBlt69vsA2TVUxSVaPnjTNMHINPJL7lENjwgGT9OkJ/R4fA+yJ8U//342Wn1eUrJ/TTp6H7K8iko75BcyUrupiz0Tah4nHx8VjKeosp3xPsIZfoMRfIQVXFO8/ks1fAcxeheqKRjfofaHlfb4+q7DelpislZsskDh/Iqyc0eF7/G41mq/DFG2Skm2V0Kl5Mk+Z2UlXTnYfCkXymcn2O87xLYLpPh3WAuSP97ZKP8xYM6tT3LaKB2thiP3e+bnyPN7mWaSB+kZ3VK9LuAi4xHl+mp6BPJVwC3PS2B9A69gNyjPPCk7JedIx0mtHnCJfx8RJ5uExRD9XmQLJX+U41XykakQ+Hm7iH1eZo8+wyp6GnyoOx9RmOqj8bPVM+zZ8jzu0R/gjR7WHR9GETjpFua+4fE+4TonyZNRJ8+IT+7F4IzUJ7XmPeL9jh5IT3TJ9XncarsguRrjPxZcs1XVjzBlPtIq3OM3Jhsin6KNJV+ifpNx6o/Qih93aJkugPVE1fuv+f8W16h/18s//Sk7DlJVVxiNHS/R33AeHKP2i6SZvdr/p9Q+UGq6hnN/2dU1vyPHXbx8wCpm3+tCdIB++MnMYw5Xz1IgZLuUPOWOP/uMCo2OXvxFD09teaKsSw5q7V2kvFU66U6qXm8wOhA8S/aYfxJvuZ3Oj0FpdPxDNOJ1p3mY3fzY7TbF8UjfTXWcPAJFmZ3FMvqq1jc3fus4v686C6ONPfs68BQKm4/CWab/cEdsvezfPU37PBnd3wDFO8nbp5kf+jG32SUfJJeb8Rk8mH1l/6VIEmZ7Ct3KDqmB5Jvz5NPH1be2JIPtpmNekqR95P70jV6grT8LO97e4fTH/5xZuXjqxeUU3UDSYqKvAH62gOnL9HRpzV8pK/MVG7Lppl8UmpslFPA1yZut3wt1xgu6TVoqE9EOwHj8zoyjcSngz5DYVfW3pApPDe1tzwquE+DPH70NVz9t36GOxbfy1u+/yT/0y81+Y1Hj/D03pv50Z+/n6/573+VS7d+D95X/lOmL/tOTpZXM/RaeqKG0UByDeihkVRys52IcqsD29JlVzRHd2NrCbAHRnV/EMLBLNP9ZeWZReUs9TdKDqEENPYwrT28pjrqwlLEFqvLTAPLui3Z+7N/xTfeIj8MHyKYTTkYfhAzO1AsbZHYIdO9jwEPUO39PphHFVN3sZudpWKPNM0Z7Lucd5p0/0/Ae1QJ6S7K8WkJVA7I0svzl+oQ5fpd1J5wt3z8iOgPCk4xPVA+UnylI+VfJHd6r/KuYri6R/QnxOfy3kWmIx0CzVn55V6mieabhxgWyg08Sjl5iIS76PW3OJM8znlOkaP8q9eZ4cFDyDkUA+XR4BxleTdV6dbXA8LPyt9u/C0O4/8cn0/+nUy1fsqnFOtbDAeH62OifQ/Oan+4l3wi+aXsLZ9hcqBxZd9z+TvJ7mWSis5DVzz+9EXmn//K/w9d30BDBTsKHhpo9dJQXKFy1FCdLjRFV5+gF0MYEHYN1t3CLtP9pnjDJp1+iDrjvsV7XqiF7uo9WkFf0jp02zEh6heEtAhoxj6oHjZbeGGbnpOvesO9GPg+zYYnekzYaEHQp+V+Xxbp22qoHhI1ApCkRtzWKadFs6vxvCamIz2jFmHcrOmxyoFtMdON67qv517CCKuXBaRZw+nPHK1WFy+YodOd04lwhpn+rPp3aTr7TR8/kJ3MEDa7am8Lt4Q7hK022K5c5+o9wmZb7S1hN77oTr7tYMPLdPev6tIWvat+C/hxT15useDFxF4b434/2Y/AWGBW7bMss6h/5uW1OaJeGxzMSZ7GbXZ7BPEs3f6M+s/Tbs8QhrO0O67ep9kWPZqh2+sf0luiB3O023OqL8pv85f5e6q7dtHDBdqdRdUXxD9LEPXF7/QVveZfpNWZA9snnGlhpfNMr4G8zILp05OfWs7OyEInkpw1Zlp9521ck5xBDbI8vGL/tSS3w0vH39b4XQ7joYtVMkeWh/Xvt7bU3hS9Ta2f15G5bdV7qneE2zo4O3oTX/FsaeqfiICYUK9lxAE0A/ULadGgUqnVCViWv2JTyIeRlqLvWomcn21P8luqdwg0F9AibDZUD/CbTTy/oziOmF9cZq4f02kZ2o2SmW7JbN8w3+rjE2P9NlYvapi2/kYQLVEMp0BP/drMNvt0O/scPb7LwtIprr+9QVGepSubFzrLhHaN/f0LzCxco/hoiK9N4NaP4sELeqr3iGUvGqsdNYmYp8gtUbAMrQIa+3zx69aJtu9iMX2GfjkCGR9gca+2WSgRkcDzkcFQqiyotKGTqGkC/tgSjELsMNbGFEEipm3tnqc30WmB5nyfWH2f/ZQYtT/iNthqjl2zwROTeZK1L2P9LT/Awuv/Af/zzz7Mj/76eR64cB0nd24E3s6ovAXDKzg7OsH3/MSn+Fs//yRbR76FG7/1X/NY+w3csd9hLJtPPwujSxA6/aMVbCb7B570ke5jidoRSA9S4YlgFBMMmoJYNkhn5/bCGVaC2FCTCVQUu2cNnvXwGzHFwUVesw7Dh36X//l9byXb00YjXw8zJ0BjtrtySptW3JCYDm3lWxQfgVt39BUXfdkzQxx2hft0lE9Rfoou50/j+pk+SCbM0Wr08LRfdC//9wpCl++Uh2zQArqEl+WHdfw1VW+CbfN8/nP5UPKDul9fuSqWaXPibLEsvebabSaa31x90DjGyaeHUWzidGhLHk3aDYfbhE6/58fvEdb9W8KO3hHuaPzO58ZvqS7ZYa3HrOgzovex/5n+jl/ynTwnP2zLPulb8zv5LdUl/4rHf3H8UdPp11AeEHixVkgkYBYvm8Eyp8W1qOBb0qu0ynadpjcvhVswaUDeUbszaE6LooupuqSuHZ1IM9GrjtZKE/y+XpmaFDQZ1KuvwbCKNEFNBiYmlWMObMRI5T19W0GOzdK2Tv0zlAp4a+aFu1R5l2QquaLnSRNTqC3T+GYGMumkcj6OpF+HatrCz3vYpANamCYVTrsU48YhXfxe2QW1e8wKS07WoRxLjksok0UsGzo9zul2vEw2WiXLlhjvLYj/GFW2jie6V64p4I9j8g21H5UcrSKOgOiGdb18r9btJl8TFi1z9Y3L9CN4pdo4cZn/iG67K+q3xG7WJmdRt642FE2CSnoZQeX0L9gvMpSOOKAkw9drhwX3qzX7PpRNxgdNsmmXyUD8zDAddkn1/DdScoAW42GDLHmO3mc66pBqzJHa0TxdKf94IP+Xvk71UmPiM9RT5lT6DauSMRWjUQ7JBLYTLA1Gg4oQbRCx4mpGflm6QfbLV9k6V+I//hP/ruNVzt9H+Xz9/+L53fwJ8nmM4raOLVYxxbLsWtW8i4azbxXDEVz8wDFMvgrqR65YJtJaMvhG2AbyU4wyFxBAYYXRRhayjTzqw3w8o/4FkQ6kldYQaD0qVq25bL/ZwBSL4lPs5op1epI9TzNcxmhNbazcROQvQd6Hoo9HXwmhw+LivMqBRl2nnC5h4hVsGWn+3M7TZm7uVRzshroZFdz+8pt461veoZuJDu2eAwAAEABJREFUz/f9g7+H70Fg27rlBIRG9kpm7K8w2nFR25QBMcbO4Lm1aTXX+RIwS1XFFISMc4MXLeDTQkrx9a+6iZ17PklrdEBT/2AaeMbH+JYipl7+tANoqYKvtQpmKh00XLznEesWHuxGcBAw3Z8qBA9wT9YaEtKU/OQeVpvpkSMt9Pma0ewxPrN3FQ/lX8aJt/8W/Vt+hV/+/Vv5q999kg99os+D91qiQnOZW1Zmr9VrRkTpr7I9meG0Dg0nz1/DN//EY3zzr+XYb/hdwq/6dT6+/Xq6y2+g70sP7a/Du54kPacXT+XC2oiJpcxhXMBIUChHMfbhIMHfHxDs7RIc7MEkgYzDP1ZIXeQGWkgnSvASUq23Rjzi1D1/yF9+0zHWgwN63WUYOn+2CJIecXm1Xs9vojIvJ8+vVzweI0hnJTBW7mlireKmvE7efAVVenNNN8WM6JHiQBOsA6nHXN1OrhjmhPK0ch9HpZ/mlHXNr4vro4qzNfGtq93VN4TXxXeEP5//TOroJ8gOtH78q5myxgzX0cuv4dL+DGPEK/nBdFVxuYTHAkhPinUsxzDpixv/xa9/p//GZfvW+W+ef/I5UF611mKMURn5hRiTxZrIpqAtpbqUScRsd4FO3GZh7hgri+usLC2zPLPI2tJxluePsLpwjOWlJeYWjrO4tM7SyhHm55ZZdHhhlfnVIyysrCmojzC7qvrGOr2lRWYdXlmiv7HG7Jpg8QTLi8dYXTnB3OwaKyvHWVjYEHbyJWPe0TdYWz7K4uyy8BGNv8LKstqk10bvOOvzG2wsHWVpZlX0Y6zMrbOq/muSszpznFXR1xeP1vzr6rc8vyo9j2rcI8zMXcuKbNhYWSeyM/LBHL6ZlXNmsVVfuKHnZS3Kqq3n7lAO65Ansdpbl3FMNg2hbJHljt4lT/8cXf6kbIseiV/0y/xlGkhOA5KEri1plHt02GRmeJEg26Wf7dFnojAessSEOYaskrNsU+bUf7ZIaTJl0bWbhGVGrIi+asdaGlPVh7TFt6j2VQ7rK2Ss2hFrl+uH9CGrV8CvlC19MxbKlEW/ZMFMJTeXPiNWGbPMgE7UYiG2XCtTG1ykyR7JWDelbcGlIRBesf8O5+HK/f+i+dNQ+ntk7neIK9lRGM1vgzzzgIi8nt+ALPEVH03NfyB6W+2Or0FxmV5MPagCpiWURvGW+ZBF4H6nGU+bTiDP6VCXQj+Yxbh/yogsk1Pl0VwHWoqO6pFitnc5Lhsax9F9CvUz2jydXt32AhQRWeqrXZB72lhLOj0jncfaZDS2Dtq+aVFMC7V52mx7dBqSJ+3TYpvbX3mM667fIC8Sbrt9g5J9dkdbTJhSFQ1mGtdxsJuDmQMq6SHDZF+WB9JvVvq5g2dMqrFzcRd+Q0+lFeUo5YuPLnJrOGV4/6eYKxOMH4PfFPh4vqTJLe7+QNNA5Ol274H8Z9w36vrJOoQDC8MMxhOCotABBq1h2FHIDRVyfksyTZcLZyvOhif44IUZWq/6Ll7+jT/L7z18Dd/xv93NL3ww49nxDUS8gpjj9MMljP6hNOTCpT9HFq7Jvtt4aKvF+fJm/uiumPf+nY/woUtv4qZv/h3us1/OQ9Pb2G2t01q8jrC1RHqQsndmyHi7pCxaTMZaweM2mdvMx07ngfTWk8FYirqd/kBDjASJIBcQgC8bQwOxZNiC7qJYtp+k2H6Q+MIn+Gpd18vRRJ07AoPVi4UtZ0nyWam/zDTry4KONm4fBYPmoaCgzTRXGys688xo1trkmRU9U5xo8NIKW0VAR/RG3T9NG6LHXHH+c3kRycoqUttmLG93WSDQcBeTUllN8y7vMwmkb0yueEF6onErOpr7Fzf+i17/ieJI+l2p/S96fK1r5Bn3L2/X/2KcZk0zFuFXHgF+/Y+HnKjFt7YSsahAOb7RYX054ogOI4tan+srKywtLLC+YVlfg+MbPW2mMxxd6bI02+TISo/VxS5H1/psrAlrga6u9FlVeXa+wcq6pmy5y9qRPmsqH6npM6yudpmbb+L6LS62WRdtba3F0SOO1mJtLWZ+3mN9NWJ5MeToesyRtYgToq9L3sZKm8W5iI2VljbohsZvafyYYxsaayUWX8DCnGFtNWB5yWdjPWB9rcFVJ5ZYXW0L5BqD/pTowIOn0PUCT3UwpsIPfLmrFDbCKe6P9UqhEqNFFdR9SwIdn5Wa1C4JNXsl/oJA/CB6YMWfiW7wTS58AYqTXB8dcBMXuI1T3Mrjgie4IXmUI9zHEnexzD3Mcgfr3M9qcjcn0oc5mt/DMT7NGh/iaPVRVoo/Vf1jrJYfFN+H1f5BjvKR5/FK+Seif0T0PxX9I2r/M9E/Knyl/B/nBPezUT3AhvRZTO+WrPtYqPW8S+U7mU0+zNL4k5zI7uMaHuV2dnllo8JSYtpNcPgK/We96iXmLzV+gvEmBKELnly4pMIl0wLruXnOMTZTu7qSCleiH8aPZ301dvDKDoHfpSCGYEYuaSsmZvEzlZkjY4YhPQYSNxuEKs0RVLPi7Qt6urE3CN3Gh5GcECqr9gB3cgcfz7N4viEMfaI4VN3D043XswHGWJx+re5Qn1Qm+F4uXkPgBWhqVA4okks8c2YTQ4INz+HH53ni5MMMhlts7z/JO9/zcvXbZ707K7mgCyOj6R6NRlftTn6Ji/9Ksx54XdFjlRpgNYZsLrwIghZlvsdff/urKe79AEeybY7ERu3qE8ovPvh+BTLPnXWSsNBAKXZSEWgjN+6/WjeQP0aS667d0ykkKZ5VN30GrjZhxja1CSzw8NMe92xZzs3cxPnVL+O1f+NXeab/Tr7+H36Af/TvH+SJyQZDcxy/s1HPpNXcTsshFTl7g33ZFFEWTXJ9jqC5As1lin1Ly1yDHd3O3//Ju/myHzzJI7f9Hex3/kceuvFbuXOyzK4279Dv0zc+6Ri9YFTEew0aelHwh7leGgeQS++yRKECKuI2dL0msCO7hrIvbYOVE5olVTtnEkG8aPF8WIz1jvPAb/CtX7xG10+oG7FEOoSENKS9OkUCU8mNPgHuj3zqFxLpyb4KqzgpFIlWNVvHb6Y5TYgCo845gfJXKUlGdJ2W1FZy5fmvknbOyClVWNXhNuc3dcGUb0gorJV8za/0CZyBrkeotirHE8W4uvS40vGtJ9sl4y8sv3VzAlZ+qkHelHdSBedUZmVkiqJczsvKCQuK04UlmFHe6HaEe9BUTHV7FY12QWdGdbXPqX2mBbOKs05UMKu2rk6Oc1rL/SYs1PSSObV3oqTGvUbKgui9pvgUo23RuuoXN8DhpmT1JL+l9r6wo/dE1yUBh9sab0Z8HYdnoKN+rv0/4Re9JTnuM3hbYzm5kcbrql2f+/icfB8n18maFEOF6kR5IHVe0I0qR+6iqAoFrVwlD1lFUumw0ptShehQlkXtVMQt38qXOVbOrYn6UYrfOfyQbp6n+1VGxwbc3gr59rdcz/e+9Rb+tze+jO9/8038wzfdyPe9/Xp+4h1v4oe+9A380HvewPd/yav5ka96Iz/8ntfzE+95Mz/+9i/mJ9/xZn7sXa/nx7/6jfzQl72GHxf9R979RfzYe1/Pj3zZF/FP3/HF/Ng7X8ePf/Xr+aF3voof/yq1v/s1/NhXCH+p6F/6Jq6U/5+8/XX8s7e+TTq+hR/7mrfyg+9+HT/8lW/gf9c4P/KeL+JHvvQ1/Mt3fgk//Z638iPvfA0/8LpX8t1/6Vq+7tXrHDEjovGevFNcsf/ErL/mJeQvNb70rxLNv4ouLhQmpea1XmvG0bmsn1GHXP2krxKSVXyYyrUFkFuMCXG9Cx0IKTx8YqIsBOGpaikNtoauprVIp+ahTmtW8kvJteqb1xtYqTj0XKIzqdqU2O0I648V875ieh+rZ1pjpoc09S3RRhKcZ2ZhgueN1Q5VXiDB2DCi052jqUS/tuTxhjcv89YvO8HicsDiSoO4tc9f+64vl+6nddO7oM9GO+wl5yUjov61RulR6qZtbam2RGNDoX+ssdTmy74indLohizJFW+7usGlT/02N2i9h3aKdiPQAZCwkA3gGagqNJbW6XSIGWawL12HkjoqSQWZNvl6J3amaDNH2Nfow6TN2fE8W/HLsTd8K0tv+wGCV/49vutfPsZ3/vifcfelWfY5xtRfooq77A9OU7HD2CaMTI5vW+RKAJ7fgUyKjHMYy9ZuhBf3dIgZsz/u0Ihfz1P7R/mrP3E/X/sTH+HZq76Gm77rX3HhxJfxkVPw7HSWuHucauwR76c098f4w4nbxXTblegpuN9td3qjqcFt6g6PEFHzXHnkQUAaR9IVpkVJpIeXRjAgvHgn14ZnePX1Xcg3xZDKBsVBoDhFguVjFK+GBKN8LweDXmSM56mvo1eanQlG5qFxIEaD4Rtf9AxrHT2hsgY9SKkNhUmhdumlWLJCLv4sKtRU0f8r+c9QqscUJ5kiFfZoKEfva05zUUzg6af46/zqFFJrjQpJtxzGz3N0N14uPVR3eqhHzawf/7X8K5L+Sota/l9U/gL3K6UOSvlTVuxrYg7IFD0J0xrndp9ZbegOVo/A6gYcOQZrGxXHrvZYOWpYUn1hHfSCzhH1veoIHFs1XKf2q9YMJ9R2bBGuXoarluD6NbhG5Zsl6zrha9V2fLHULRtWJeeI+Nw4x65Ct3dw5eVV4SMC8WwcR+MXnLhaYx6p2FDbiugroi8J1k7AypGSo9cIS5Ze3FmU3JWj8Dxd5aPiXxV2fIviX1v3WZYu+ipAUyffgKYWZKjgigmjCBQY7sZRUqmsjd6dnhUwYEC0GspKSeaQXpMpRDNQR5xcXLyQ7oL4kO429GH5EHZ0P9fEF7m9fYHXts/ymuYp/lL3HG8UvLzxDDeFT3JD/ARX24dUfoIbeIzb7TPcVp3iVeElbjWb3GY3uTE/o/IFbirOcqu9yC3VeV4ZbqvtougXRT+t8gXRXb/zop8TfUdtm6Jviu7aHf3s58fPGY1/XrynuNU/xXXVY9Lvca7zHuTm4FFuto9wC49zu3eSG/KHeFX7DLd1zvLq5Qn96lmixCWcHK7Qf1RWfha8VPx1DBjpr+hwu4xWT6nbEFTSS8mo8oWVQfVcWZWuXOrwrHa1wnNY9ldKkBRqTajZSQgoa3CyxlqXufpvapcqM5ghlMtGIo3FM9ZoI0GucqI4LIRF04Zt7FDlHbnpIp7iZGG5IFVs+NG+2nbJy12MN5UslXmK2cUhRms/FFeeJfpZUaZPMR6dk3ZPMUg+w00vL1k+ss/+6EkubD6i9tMsrY+59faYzfGf4Xs7xNJ1oT9Hx52SSSVnQiV9YJ+SARUHYFx7CWj+qgl5cZ6v/fLb2H7gj1lMTjGnA4iuvdCcCGRnOAXdqKLSIxSrmVZUSvwcyNeDVOU9ivE2+WREru75UP4dwnATTNegV3nu1ivDTv8abviaH2Ry3ffxQ3+0zmu/5/38x3tX2LNfxJijBOEM43SHZHKK5tw8SDX48/0AABAASURBVGNCQ67bTK78UAZtqiKU1j5+KjvYgwv3UOQH2GiGynh60i7xcwOTgocePeCbf/QPed/7t3j6bf+I5e/9NR5feQt3PTkiSC3eYIAcK5Ad0jcXpJq+xNkg0JRLDjCdQCJiJj9oo81Nh9yfweh2spOIrltO4ZW0Rpqnh36P975pnlb4LAaX2ydMg311uiTI0LcNCrtD4WkgOpLbV5vmQX1Ls6M+e1SoXrZVXoB0BpNHKqeKFTlf8VkZSyFbwROv5qKOf9FLdcPFoIFK4OT8V/If0q5SLm0p0u00U9z4lE04y0Be13qpn/ytepQC9Edj50JFSYWnPhrbyS8rxX0lwhc4fiUb/yLzy38IKvm+BnnEGpPjN3I832B1/LWRxW8VzGhDnl0paXZHtDq79GcrwQEzczmt3oiGYiDqVjS6pegjeqr3+lNm56DbHdPrFHQaQ7rNKf3mkPlOyWJnyor6zbfGzLfUHg/othLa7TH9PvT7Yz27Q0fyO72CRnsg2VPBgWgl/ZnhZfkHGiOh2d6n0ZnotHtAW/q1Z6WH4q/ZH9Ls50SdoWiJdBzQmZXc2SF90duit0VvdA5ky4SG4rbdBS/YAw7klqkCaJ9Jtqt6CuEEP5qoPFRiHNfYj6b4LskouE1NT9Q+Ft3hEX4ges0zxYRjXH8YaYyJ+g1xvH6Y0CGko2PtYr9iNj7AchayZ2hlz9JW8u2HO/SCLS3Oi7S8s3T983TNeZrmEn126fkDZuwBsaCresPs02VH9H36Zo++o3v7xIIu2zTsLg43hfv2Ml28V8I/o8XfkM+63g59f5eO2aTnX5A9h3r2VV5tDmhH+9jyDIG/SVsw383wmcrWHBmLuVL/1f5NXjp+N/9G47u51lyi7OsFiWzS3Ae55tjZV2D87HI50fynl+kZQZDKBymBNlU/yNSeKNYcnhLpcBDbTGkrp5R8rwtD9iVL68tWBIwIffVXP8/JV/6DAs8rJUcy6/FF90Yae59Ia3FBN2zj7RM3RHf6SvdAtyDPF4+3R38+JWru0tSa9agIvZhm44TqBXNLB1z/spKv+NqbiZUPdvfP0O746rWvJH+ev/t9X0fkbylf7BKGI7b2nmE0mEiXqM4rvm6IuDmv/ZPi+T6+HyAD8Zsl2eBBvuPrF7nnAz/P7UdjyPdAdpeNAwrFUP28W6l72qIxjvW6I/JY4i+D0VDW3cynOXlimORNDspZ0v489zzd4GR1O7d/3T9h7c1/j//jEwV/459+kp//0Cam93aKeJ2xacqjGQfpFp2gpNOIGO+ehUg6Iv9oKHJtgro6l9UOXcXeTCOp56nXijHlgFL5otEeacM/p8PSBWb76+BvUDRu4Xc+tsd7/u6v808+uMfKe/4RN37rT/CwuZFLzKuvR6rXmGkS6mauiRwbrOzBwRS3RC6D9MgF2tACJfHAeLR7iyRBQ3J8ylaATfY5OPlR3npbwJGZS4SKj9I9k2vOYSh9EpxwE0+wAifYs1PiQDS28aId0XeFNUeBxibA1ziBL+dr/jzNCYzllxwvzHEHsytfv2NN/4BeO6VbDekonosebLFLSEpcO0H6Kj+Y2DlijK/XJWeHFySYOAH1u/LxJ+JP+AvLX+cMnyiKtOZCzVOArarTmlhI8ifJihFZcoppOcRt6FFnTxt4wtq6pd8/YGWloNkacuR4k1ndavtLGbO65c5tBATdhIWNkEgb+dJGRH+hYvVog9n5ivlFw7w2+l4np6HN7ebr+8y0Uq4+1mFVtI0VS7sx5NqrmnqmO8+117ZY3/A0rifegpU1j44OCaurlkZjwIrw7GzCqvSa1a1jUX0bOgws6Lu+3xqxuG7ozicsbxg2jof05hJmFlLd/D16s7lgwvxSzspapvZN3ez3mFuB/eQeMu7nYPoQ8AR5fkrYlZ9hfOB+j/I8k+GnwJ4lTe5lmjwh+oM6HZ5S8vqsypuMx3cIn9ECvUf0x1V2dJfcDvnH40+DEX96N3vJaQ4UkM/oE8dUSYGZGGYC0I2CIwtUbR/6Md58i7xV0TzSI+9UxEsttDPCYg96MUZ0mobGmk4tbQ9/sQsd4aUO9EPMXAOaFY31GWgb/CWdYDoWf1H0XsSV8ptafgTzbbKGR2dtnlyio6UmSHQo+Wa2BU0PVtpo1WqsmLzX4FkyRvjA01fsv2ni/PvAS8tfPUxVntb83y1bthiP7hLeJE0f0qXqGZWfFf2c6PeqrOfb8SeFz5FmDzOaPkXJScpqS0+1j6h9CLsPKukesMeTWofnKXic0t9j9+AejB3xqd2PMq+N+SL3UeabwAXF6YjB+KTKFcPp08K6kaVPKRZFL07hDqtLK012909TKXEOhlvkxUTj5gwGU/IcxhONefAM68dKDsaPMlXs26Kp9nNk6T7nzv0pr3xdk5mFMds7T7O4OMelS9t41jAcnefGW5o0eme4uPtBRumz0mGoZK2514G3lPzRgdNrzHj4mGgZSXqJyWQCxTmYnuENt0UUO08R50+QT56l9KaKXY+xLgFTXTAIxeb+6ju02Y0I9sFL1CDZqKvCCT/3KQ4q9nYTLmUlz3oz3FVeReOtP0j4l/4tv/rE2/i2f3KeH/itM3x2N2NiCqp9zVsl3YpHJeyM5uNRzc0zDCYPg3xF4vSTnvvC6sH0PrAn2Us+wG7ykKwbcjDyqMpnseUjTAZ/rKh2eeEsO3vyf17BlmAo+wYtfun9T/Ke7/t9/uGjx+h+zx/zxFXfwaONN/Ho9Bib03nKtIHZr/D2wE9xl2mqqfDUkg4r0r0J1WBftu8QlmP5M8F2l9ltzLMfdxUjsNRMOHXnL/Bt771O+p2TPSnpwXlYlBN3PktrPsL9d0EOkjOy6DOs9M8xOvh9ltYKkt0PYTq7ZNM7mBSnRX+MpDrH7vTwv8MxGinP6TWQ8UMUifxWPURVnWI0UDubjL+A/DdIHyXnIbLicQ74BNcd9fnQ45/mwNtih89ic7d+HiQzpxhf/u985AOXX88xze5jmD4p/R684vH/H5E/eOCK9Z9MnX+2GI0PGCdDcr10Wb91VIllKscs0pxfhobevPV9ZkavTe1OxvHjfWa6BTOdhNluxtJcQBRMmJmrOHZVSEs34+6ix8xKQHfRpz1v1WZoz1l6Cx5H9E1sca3N+nHLdTfNsaDEgpcTNiVz1jI/Y9lYilme82iEE23qc3SaOYE/pKdxlxYDHCwKLy6ELL0AFhcCJbdQt4fPwbw+xM2r74LwgnCeb3HDDfN0dZho6kTa0WnwumvmdYCYsij9FmoIWZC9rUaApUEUN+WPNl7L4ZZwC4I2NJpgugTu4zxt2aB2WofYdrChq3cJa7prV3+EXd0TPWoDju76tYlaHdX7ZLaHmetSzTVAi40Fh5tU8x2qXpO83xCEgoB8xifvB9CPBCHMKJnIh9XzYKhm/hzM/rn6DOojmHVgVX4hGKrPkx/1wx1ApEuhg4WDshdK54BCuHTt/ZbkN8HprNhJpX/WjcnokXld2d8lbMofV+C/sCm5tF5Cfuldz6fssF3Nv5vfvvTpyK7OIbZt4R42mqfdU5CxqHnXc5TiJwg0f4q3drOBlf06LUPYBT2fxqI3Ayd/lm63q02kS9xtabQ5mr2IG4OrWWy4cSKaDcWC/NDwXf8+jUj96dBRf7S9RJHRbbgUVBpHoqyHUbunsUPFXuj1iTVuGPq0tIEuLFjpLztsk5gjlDro2+ZFTHCKyfSiDgIZWVYRB10Ge1N8dS+VzL/iq18hvj3mlQMilrAmVn2OZnMW5J+g0Va9R1TrPUMzbGGlR8tc4DveewN3f+Cfs9YbKb+MmaLduqs4akNrGRQucCB8agBbBrTHMlJ9W6CmPe09O9s5pr/EqLfOU/YEWwtfwiu+/Ve43/sK/tdfm/C//MpZPnIxZMBRsMeIenNi9rSuDdgGQdCRX+aIGzNYZmlHWijME4TSnx74TfVvE7QjlQOCTqh6l1ajT0iXtvwVCDfruIwlJ8bzFlnoXsPx7ivYaL6ewH8VT11a4Z//+rO86e/9Ic8e+TbWvuanaL3ue3hgfIxHdzpM7IwOPFDK3l3tw7gbe9XB6ruBlVtMVUGizXdrFy+I2ddBZsdrYRc3MO0Wm+efJNy7hzff0JQ2DebXrkY7NMr6mMYxJvWvEy7S7bbZaMeMLt3Bke4KB+cvEjSvIvI7EGzQ7LRkX0SzHWJpESuWYVZu6IHpIgIoTsOm+il+bSisEUOX72gR1n4QdvX/Qv5rNhvij4l9w1Us0jEBWbtB0e9I6hy9erw2xukRSqe4pf5d2jVu48lW6nHUfgXjP6/fFer/UvNHtX8bhIHAi7FEOgSNFTja4U1jQaegAtxCOchZXILr9aG7HVYs9UKu2ZhlQzfBq9ZarC/0ObJs6PfRid1jZlmgW3ZvEdrzho42ye6ipaN6oLnPgpRBqRgMNB8d8RzxWb9hhs489Ds+y5KzPNNgUYnq2mMhy3M+C/0Gx490mJ8JmRPMz0TCh3BYjpmbjZmdDZnRRjE7G6jsQP3V5njmhG+8bpFVjXNkucnSbIPZts98x3D1Rh9nx3x3iZlOk34b/GoBn1VMvgysQbEkvEqVrwof1Ql8A8xxTLYOqJypT41XlQjW8cpVtR/7c3T1zVZFPyq6ynyOvyjkIC2AcRhRzLRIZCOyg8UG9GOSuR75whzF/CzlfJdqoUWpzd4Bi01cv2rJl5qWQvNRw5IrC5bMC9pkiqPXba58GWRe4dpqnsv96/Lnx19q3llqUOrGXyxIP+lo5uVIQaV6oThJF2dJlmZguU3q+i6rv+ahlN2VPyd/rSjZOP984f7jRfr/xfO7+TwC6TrGHNH8unjQ/OcOCzLFUblCNtY854u60biN4XI7K9hCgUmLfBpTlm3JaWliepA0yenoFqI5JmTgNq3SsrmXsall+9S5CT1/WS8AU/nPkmcVRv3K3IqqWMqs2j3ytIK4T0MJ0PciPBsLmthKUHYwZU+x3cUUMwLpVsQEen6f1brqKQHnRa6N9Zw2LMu3ftu7+JqvfYsOwfNMtZGee3aPZBKQDAMC29TNbIsvf+/r6eoFbJKcJ46sbngT6eGTJVr4VSx9fNVbFNqAkMZFNqbkHF90U5fXHcvYefD9LLSmeF6Kafnk0sWdaS5dklv0+i0WmDsBngJXPpmeBnLZMGjSXewzmZnhQ5sHnJy9hd47vp/iFT/Am/7GZ/grP/KMvpMHpK3XsrD2LmZXXkvYXqNwv25KSFc4Khc0f+sSeD1JebX0OibZik0WaU/6tPVPN28qPyxh8lUwJ+SbRVBPQwpmgcSeILO3KIVKR+RTDEXxDFsHz7JzMNRNqk0U3obtvBXar+ZidjPf8OMf4r0/8QT3tN/LzX/l56le9j4emGxwJplna99nbm6OYrsie2YfX0m02oUdXUwL4WhtTq84kOmgMbAtRnGfcm6ZxOR4u4+xkp/lS2+/jWyQgOxg3GZRF7gqb6m+oQPNRL6kAAAQAElEQVRCgxN9j7//Ld+oG/yE5eDmOlbL4VVQbjDeUfzI7krxEjCPVy3jcRybbUDl4nhJchxexbCO9wXmP+q8uEw5mOEa/9XkuwHDZFn+O0rINZK3IfnritEVsBqnWiXmGH66DhyhyNWG+tRy1tV/Ve3HPu/8y0ueP16k/vm87I2x1mKMURksVYDxV5ntd1E0qrGJrgJKNtDwYa5lOKFkfM2KT8+b0FYPt+90IyhGQ1Z6sNxBgeL6gvI4izMw34duC/p9uPraiKMnYHZZcTwLM5qfWdmSG1iaQ2MI2nB02dbjugNwp1Ggwxpdyf4vQU/9dcB8nt5TP9fmwG3ODrRHMtuC7XNbrGrcazcaHF8KCbIR66qbZMBMN6An052sqjCUKAHlnqxsULhEpNAqHS6blEmo9q4SUyzcJk8cjpSw1F62yPJQDu2IHomupJw6/AJ6Fl6mOz7RM1/9LDkFQS/A9i3o1YL5gKLrUc21MDNtPIE/08DXwcbXhm/nPNAhhvkQo83RzDbVT+DwfwYN9XE0Yb0AHPZXeTbG1HVHE8wI/jNe1+b6XsZ1f1d3EMNcRCVdqznZJXm+PhmE/YhA4OtAYiWz0iaf6yBYqF+54GHnLL5ss74PRQAEV+6/P+/fL9T//5fxR7KlrfmPNL/PxUdLcSAf0aBKA91yQ91udarFJ0mN+jXwTBOPDr7XphFp0QgTzWHQnLsboTbVkDX6rRV8/yjNaFF8C+xp4RzT55Yl5iW9QRT6NIOm5AQ19oynfiGe59FTcDdi6aVFT2UlO4AyFMTa2BtQXC6XHSXOCKqCXteno0NvxhaR5iduDGl3E3Z2n+HihfOiz9Pt9rVpty7LK/Wsu8OJq3u8+nUnOBg8hvVG+FpNSBPf+sRxj8BvE8Uz0rNR84VRCpzk6955C+fu+A/c1J3SLIai5TS0oMdpipXLmgp3/YUddX/yHOmzezrstIlnV7h41jCNr+eucz3u2bua67/yJ1l52w/zb+7o8u3/+FM8mdzMML4Vomt1AIrZOrvFzvnzJAcJeb2epeG41Dw0SIuYyswxzTsaqE2S+8K5XDJWFnC6JrIp1rw25bd5zauSEAV5lupnrP4tMIt6vegBLdU92o3rWZ25Fs/22aNkZ4ye0cW3rz7uPwXbegsfvTjDt/zwB/mB396l+/rvZ+WtP8wT5Rs5772SZy7E7I5CJuLLhyVBw2N2LcZU8Mw92+wcFISdGUq/xcVRRtKfYf7YOvHkIs98/Lf5ti+/lf2DhwjntAkGi1y8tMcs7iDSxB9nvOJYi+/91iN85W2vwU8yxdMSftnHczcx6/xQkejAWCkSsirA0lNebILsI1G8uHbnxyvIf4XjU3yV8v684nRXh7Qq9TUvDSp6TIk1jsZw+bfSmKJ5dChK1y5fpw5H/y/IH24NtpQ/Qvm3Q17npeZl/AL7/ov7h9FloNSzfYX7x8IOVZ6wff4MlBWN7hyry2u0NcaJFTgyZ1mIoVNlrLYrAZxYgOvW4HU3tTnWKDkR5RwNM46ECUebqvdgQ7EwHxc6TU1wm+r8DBzZgCXJ1KrAb8D8Esx2JVv8852C646jZ50RR9fhhmtDjqm/LqfMafOdFczNUZfr+uWyk+sOEAuS77C7DDpY7sNzcMvVC3RkaZyn9GzBCd2AV1rwsms6esKXHrJnTuD5QwIvURAleEqG8q7K+mtzTFSBSfBD5LgMFITWM8IVRjIDJVUoCQJ7mQ7Wlod0U9TtkBPU/G4M8MWHTvex5Pb7HvFMJQMFyyFmxiPSjdzvhvjtgLBtabSVl7qFNv8C+oKeB50uXmtOz0+C1qzKl6Ht8IzqgragdRlcud1X/8v1mke8bUFddnyCz4PfdloYHULsjOzuQdwx2DbQMtLLw9NhyfYjKj23l/o0Y2cL2VjQaOY0tHF4mg/krSv1n/UKDVZesf//r+EvNH6uedVcuPn3rSwqpZen+RdSTRmSWJuqZyy+4spqvv0g13JLKJgwSqZMkhSSIUxyKn1bThQXe8VUP8eM96eg2/c4ybnAlGfGOzpMQ5dQtT0Gw0tMsn1GxbaS75hJcUApuWkyottpEEYWo5GMWg36o9t+VXjaFHzp7WOtIdCGENim2iyNBvRmp0ScI+EOXvbyPt/67e/htttvYH9/jzNnTnNp+4I2roGEJcIHGmNKGA75xm96G/i7mOASM33nh3PajLaYTlLc//FQpjLVFb/igMn0LEd06HvZiZDzn/oDblWsB7Ld9wKwEFqLJ5c0jYbR31zlrABPsbldLPKJp1I2uxt8djLP2tt+hJd9/Z/wcx/9It753Sf5md8xnL60QjLepppuYcqBfJDghzM0+xt4Ar2ZS2qo+TOal0DeARMa/ZDeRt4KJ8A2pX9RPhpSMML3PcrSA9MFOoIYYzx8t7DdXGv9U4luu5R2lqHsOTcs2LG55Gd4YUkvDpmhT6vUohmdQgoRbLyFn/+zIS/7q3/Arz7yxdzyLb/Jwlt/nEuzb2IzXmMYWwrNy2C/4MzjUza35pmdfzUH0waVjeWuQAeRiv1GBPMd4nzE9Om7uH014Y1rEU0djvxa35xuQ0NiONIIuWkx5VPv/32+77vlKx7khC4P4+wing+2I1nSutI6833flQitAWcnrsNh+UrXr+/lxGR0rEVnW/YV7WgUeV6Z0qimeajHKqD2a06gISvxoPyLZ2pdrnT8/2vWf8lLNr6tZD+KTXsIigLb81Y4tqjdWRMUKygneho699SDyNfocsViG7p2SJhtcs16m9Uu9DWXqb6dNZWQj/lDro0mXB9PuToccZXg6lbJiU7JsU7G7ccbNc/oko5fac7KAjq1QqsJx46Cu6GvzlsWtCk4/dqNCaEHVZkreSghabyugx50hF8Irr2vNeVgRrgG6auYZFZ4TlBNDrjpZuhHKTNaoMudgmv0eeDgwhlaWmR9yXRyHJTVhKpKKRRK1rPoWiWHGXTiwXgOZ1jhqiyc60Rzf60WeIlVUKIwtAr40mH1EKM6GEptXq4d1+7orm4Mpg7WHMqMuOVDW2N2BXoCSV291wLdVHDPB105rBsT6GnE74cwI9AtmF4T6n6urwx+ruyeR54rP9/H9f3z4Piegy+QX59FnB5Guvi9WDkuBm0gh6BxpIPR5JT9JqVsMnpdCHQIiVtevTDluUP/lOUV+U/M+msoX8hvVXd+/jz8L2b9Vf8r5q/EX1H/3rnGxY2r6Ssdfn78RM1TfN9gTImWmPpPdBpXwi13aeDRjkt6fYNbdO2exYtK/KYl1nTAGN8MaUcZYZxSBYpPb0KZZhzvt9C9mliH6HbLElLR74XqGzCrp6o5HQhbOsn6QUZlxFNNFd8qSz/0x9iKCulSuM2uVAtkaUJlRjS7O7RmznN0I+T6m2NSJfmz556kImF5ZYaeDpzj6UWyYofR5ALGHjDSG/htr1jl6FUxB6NHOZg8Bl5Co1fS16K0pk2v35cdoeRL17mE937Vq9l69rOslkN6g31audTwYkgS4rCh1zS0MQnOI5/MEPR7XJpmXMhnKDfeTHrL+7juv/tpPrp7O1/5vX/Ev/jtPabBWyB6ldbVBphjhN0FmqEOluVYt549JgPQWQn0UqKO8oCl9LT+5BffAHmBApLCOp+kjPwRieZopI2k9NWvNFDFmCJU5xBdYNXdUzkn0E/yEoz6oX6uxa3ljijayEtTMRqPGVYjJtKHULm3DNh/dgzRa2j0v5Lv/60Hec13/Q6/dN8sC+/430hu+EYeqa7ls1sNzo47ECzpeXmB4Q5g2+wPE2wGzWaLXb/kfLJPQw3XyO8XHvh3/PVvuJV08Ax5csCM12Iw2aPFkJtX+4QH53j0k7/Hk/ee53u/7t1c2r1LQjdJR5cohyOVdWDQS5qxvryTYT205SYgO4yiQQWudP3ZqlLMlswpx21PYU86+Vo3gRw60ShqAvnQuvkwBqSBsYZCGGNVd3/tFY/vuJH8K9Wf+o956cZ3LpE3iqLAQSmf2f3iSTY3n5FqBYHi0B1QZ5SI3/omyEd7tJQ8eroxtqIhCLx0j5Wr4Ki+3S7HI1qJVlq1jQkGNO0+zfwigaDl7bHcGOPvPsOqYvam9ZCFxgDFEMv9lH48xt1MbbGJ++4238/YufQUL3vtPO55flnfZxeXDI1WJshpKGk1tEc0WhALHFb80m4W2j9y2o1cOBOkdBtJDb14wgk9T20/eZ6FbsbaRpNZfaMvx1vceKwrPQzNCD0DCoSLPNPkVPJFiTHylhI9CjC0gEvdapDzysKK7voYqAQ1XcVSzTh+hx3dU8EXCIun0nMnCsTn+SvRHIi/FM1ryrhWAxkC2gQnrRZFdwY6swLhdl+4B/Xm3gYlbPri0e2XGemkGz4OlGgPsdpcu4P+nyu/sO7oDhyvgy+EX2NX/Qal06WrRNORfm0HTleB9C/7cxQzs5Qzap/p4umQ4bdifO1sVpsZDuS7SgBfqP+8Q/+K96Xjl2+LShulm/NU8SOVNM/up0t6igwVM3LFVl6O0C6A20g7OqD12pF6niGpHiczT0HxGEV1kiJ7jNw7xcR7Bt/fwg+fxfNPYaJnoX2aonOWzYNP0W1dUvRcIq+UfKsdUi7ohn6JUXKIp+kmjVaOH03ADjD+COtPNX6C9TI8P1Fo75EWW5RKpkabQJZPKMo9bbhbzCxf4NTp34bgKQKt165u0J2Ox2h8gUl6DhPsaAlcEv95xulZSrstXc7x9nfdQmduR/qeAp5mmp8mzfcoq30dDMak6ZbsPUNun+b2V67w2P0fZV2n+G5Syl7Fdio2T+tjpI1jF+KpVNCmMtHz8tOnn+HJS/LJyo1c+67/hceX/hpf+iOn+Oaf/QxnzfVEzePsb4tpkBBYxaAO6elBTqln2ka8gGckv9AA01yDWEHE1AtIjVE5RW4RLjQXnnAgiCj8iEEQq2y1+fvCEConRLnj8WSLoXTTT1ofQNChx5aJ5uZAfS9BfhbG0kkvLFUZkPsNQZdmfxnSi7Cf6CvnPOj54WBvV4eeV+Mvv51//PsXedP/+lE+0/4mbvprf0Djtf8rj49OsDVoECuJV/ub8pfPYDjF6pDTDHz2bcKBndIMLXPKyWce+GXecFPK1Vrzhl38eI8xTzLLDtfp82NfuenWo8f55Ad/lW/6ejhxZMrCrPzjZ6AXG9STvCf7AtmibbbSoRDFEhmGUm3yoVAlQG11ysQ5wxPN+UpYY1TKcaB5ULleE8p9Vi8dET7zM/M8u73NgegdYsLEqlQy1msIonuZRcEleYVi08rLTr6BSoCjqXgF4+NeUpB+4r0S/V96ftmuWaiqqs4/lebDNuNVgkZIX0GdFFqQjBjn+zx5Em646Rjvec/b+Cff/Vf4oW/5y/z0V72LX/6b3wKPPkKzsU/YOOC/f9+7+OHv+Hp+9jv/Mj/+rV/HP/jGr+T/+zVfzk9+3Xv48fd9NX/tXW9ldO/dtFdDOh0FQ3qgjX/Egjbo7ZrHjwAAEABJREFUuSjnVbddzV9+7zv4H7/7W/nrf+uvsH1hj4tbB5TlhJluoA26FEBLNxa3iUftqr65NBtIB1TOiDqJEldBrKfeoOPjt32VYUbyQ32T+9tvfx0/9h1fxd97+yv50S99C9/5plfg6Xbha8NvNqY62SJ+sFoANpwCU/wwQR+VkL9EqIiCDLScA1/tWhJ+NMaPRmpLlNgSlROVx3iB4xctSKllKMiN2vwwFX2CV8uf1DQvzNXmYxqxngBV1EZeatPDPS3MWOycodRCxP2b5LMh6BZMowMNJSX3HKankmLWg75ANzSaBkSiI9wKoBWhk42gBU0RdEhwMiptxHTFI1+hG/9hn1D9AnB88h9K3DjcUns7hk4oesRh/wg0N0gH0+pgWl3Kjvoo4VPjBvSaglg0i6e5M80AtJHTbmNiS+wJcPbnmODK/Pc5//434/9P5q8e32SH+odufjX/oYuDkebXzfEE27AQZ+Iba4L1NB2n9Od8jl/V1M13g1e8+gZe/tpjvOZ1C9z46havfW2LV762w2tfN8frv2iFN77hal75yjVuu63N7S+PufHlDW57TYfO2phjt3d4yxe/jLe+4Ub+0huO8qqXzfOa1yxw+20z3P6KBW57+TpBVOD5FcZLwSQYmwtKQY71M+mZCCfChjiOtEFYgjDTIfuAhbUDvu8ffxtf+42vJ5acS1uXGA0H+iZ7icl0k0m+SaHddupPGOYDmj3DYPo0X/11r+SVr+lz881N2XI1r3v1CV73mlVufdkcr/uiJq/6ojle+4YOb5adG+nTBM/cS3CwDbp9E/vaFybQaTG8lHNwAQiX2MxXuXe7S3jze3n93/pXpNd9Ld/9s5/mO//JH/HAYImqcwMXx1O9CuzRDiwda2koS3d83T6UtCeTTX3TvqRcd0AQ78onO1gdUvRNEKIMG6UaaEygdYtyYKh59NyajyoICvUpRU85zA8jQjslVNzWhzb5NwgcPSH0cm0xYyLliUjr3s291aUIUvAqjVtAOdKj3yWGiTZ7b5ZuRxv8eE/tY7yGz/5ol7MXtjloHOFZcxV/7Z//Gd/6jz/NpcVv4DXf/jNMT7yTzww6XOqtsx02GGoX9dKKYFzoQGJotvtU7Q4Xds/RSZ6hM7ifL3ntMgs62I1HF+hLl/X4HBvdHTpek/3zY249sczv/uqf8D/85dsIi4eh2oJQthOAb/GDHJT3Qi8TnuC73BdPZJOBwKPhqVlyA192qh9xQg3Kf1a+OOSfEvpTdRwShUNC5cJQCbbb67NXDpQNMiJtSr76uzlAFzMcv/wc+m78KUY8FSP8cCydJpJVYEULQjfuSG0jtR0QhBPBVOUc4+K8np8Mz80pU/ELIkdP+Yubf3LZFxBFkXwZ4psAO57usp8dsFc8rek4Q6mJTLShL6yj55c93v+BP+B3//CXuG5rwKufepa3nXmY332PnrMu3QuLBf/qno/wcw/eyZmDS/ytP/w9vv93f5/dp05xTKfko+fOczQtac31Qbf29oqvE/yITmRpdxt4kzHXLB6hFTb5md/8NX71999Pa7VPpE1N4UknDvD0bbHj+8z0YDhOIaywIXS7yADwuiVVe0qoDWZQ5FhtgImedXPxHl3v8kO33MJX6Un7LZOLvD3b5ubHH+A7rz7CV7/2Fjljl2bjAHfTD1swyh9nmp5S+ybjwYPS+QxUpyHdJdmTvVxgMvyM6OdIk88wzRT4PIj7HdTR4G61bzEe3yksenYv0+RJlZ/7Pc27VL7IeHSZnjr6M2o7z75N2fUgaceMOh2mYU4wP4LZSxx099jqjZjoGZMTs7jLBaUcsDHPdjxmU/YP3ebsNu/RPrTtIfR6ej6tmLoDwMwKNNcosxZZf4a9VgCLHUYmZc94ukHPq74AzVgOlSJt9cu1IJUYqVQPGtIpZBxHZHETjh9jrBtA2VS5uYRpzjHtWJJeIZ0DyZiozxzJrHTx9+kq6cczMUGrCf0FbAMuDp9Umt0EHn0R/rvs3/JZrsz/L5b/pOLjMel/TuO7+Lj0uflP3X+H4DHKyWfBP8vowMXHefZ3Psnu/qPcd/dHePjJz7A52CUxI7L8QdqtB8T/p9j8U5Tq15g8QTXaxJZ7WCNds7sJp/cwGNzB9MglPrP/aWZnKhrj8wwvfIRO+ABF8gmajUdI87sZTx7TE/OY4f5Ut+KpUmWmtqk24ynuf6wyng4YTffVnnMwGLO/P6TSJjiebLE7eJS4vcXGMU+6XaQsckLbZDoqld9Der2Icb7HMCw4PRlqQfY4s3Oe1syI2YUdXv7yJpE9o5vkiCBRHF/6AP32XQz2P0RVfpj9we/y3tcFHPz6j/FldsS8S7ip5HhjXbymDB4/g1WisgsbfPCJKQ+W13Ljt/0sky/+Yd73c9u8+h9+jN862WekT2rZ4BSFNi14WvnlbibZEwzKR5gU5xnkD2DYw9HK/BGm4z8jLe+iyD8mux+A/D7BKab1/GwymN6hvmflr3spJicheVxwHjbVjy2Kg0+LfppheTcH6dOaf+WLVH4Yuv+OwB576Wcld6vWYaJna6bnKceyy71k5puSqbxSnpUMJ1u82jwH0j/Pn1HbRdGVX5SLQbkn2aWantM8XMsfP5zwzf/o47zvp+5n+Ka/y/Srf5APzb6CB6Mm+UwLXzffcDtjcdTEG8Wc8ZvEV13FmtbwE3/87/jGrzjC3MwmIy5Iv0tcN/8s3vAT9FoLLM2+TGpuYi4+xDtfHvFFJ5R78jt0VtmUTk9AsM1g7OJ3h93kKflzSDb9NGWqTyqFXhiqEfuTZ5ghYTiRf8yzlNP7yLNHxX8S428xGn6SThcGjo7mJr2TsfivPnqMz9x3DztclG6b0u4x9vKHxfeszg//P/L+A9DSrKrzQH/7yyefm0PdylVdnRuapgkNTRKwJStBQQExjijqKIqOacY0Y8YwqKgYEBOKAoKCIJlOdK7u6sp1q26OJ5/zxff/zq1GmME3QzHar5+nzrpr5732ijvUrTou/BADFggbuX2t0RjcRirexIM7ift5/QnSeJl2+261XabT/RSYswzCO+jlsuOY9E3lbfGdBt3uTrswvFv+WfRzVPXzPDr+4yR8BfP3euKRdPKLfg8dvwRytEUKwz8MT3IF/AJIV3B21bBwOL85z5G5ObYunOSIdqHv+cavh1NiaMmlBSy0JHwrhlqVXbobP2LZPDEo4TelvLpeEfdgdYmKTm5O0Se7916ev2+OI3pPevuv/pLq5qkOtuUAoO7DWN2FjSUdBDM5hB7W+Tb7yh7jSY/6oAmnNyioXXn+PKMDQ7kRstsEbKwjhwODbkjdqTF1ZI4XffaD/M97cgXb4rBxxMPTXDE+C6Uaru3hqch3wfM8bK+IccvgFFAE0srGKQbjGEYI3IrydQrFHJdx84BGGa+k9lYVyxUvqeHlPKQkXFT7irDaWxWsfNeQ1+tUi/rZef/aFFGnyeycmvYTKqO7CBQgy+0ezvY2dQX4qqL4yvYiG8017NFJGFPjow8zVq4xY7mUa6OSxTmY2QWBw/BvTEUN3Ct24+rUs9hoQOCROg6ursFHLB86fUqiu753D9riyZH12Op3Yc+E+ndxj+yHiRrMjoPeP4OZKZzROk6lRGdxERwbq6r61ALbISva+HMjok1jTxQUIFZwoi5BpYpJITwn51dwiT2HQQEsfAIFCMQHT3RosC+bf14x53eFR7d/VfNXwVQv0p/nc7pK7NBXIJAd4NelLzVgDM+vgFPCZEVWVkLWdRINuym+ZDkqfo3Xy9SCBJe2nE1bm+wWxm5ID3uM6yamqjfZQSFhy3Q0Xp+qF1IvtSn6a/juKoEv2wi28bxOLiYsy8KyEWTYjiWwBQbLyqTLRfygiGsHuE6BgmzXdjKKpZS9++rs0yayUnXI/7+CNJc10qMEmXOfaBBiBhZBWpAOS8WcgF5vA2PWuP5xdUrBOvm/nlbWRrVUK0j/MvmUgJXlRdprizzpwCxznRXqG+coahNLzSXLuoTFAnF9iod18v7s+n6uf+0fcMXXv4Nf/3iJl/3Erfz1vVPgf43m3AvsxgvGwJ0Uf8fBTFAs1qVfFQpOETWk5HnCRWytDaeGneubbNEa6k8ZL7/xsqpYbkntqnjD8pLK83wNT7LD0pheZac+v+mipLXk9VWKhYvlVkn1ZYriJ9LrQqGq/ChBQfQxim3n7Sr4hYLKC+J1IFykNByvhiOatDvGlp+DouitqH5chwgHx74Ra/QmPn22wOt/9q/4/ds3mbz5m0jGrmG5VWCjUyJKJ2i3ioSM0CmOcaKxKX/Wp7txL1njNm6+tsgkNnuocMWuAlW7rWCYKQhGXHloNyPSo/f90f/k5978rdTpMhJsAQbHtQFH7dWHMcYq4rMzAfnfSNZmgopLQfUBttoVsWuiu16Heh28MYhtlU9Kny3hkuaZyLnH3tFpssTH8WqUGRFVdXxTwnIKiLmYXF55y1xeqvXskvpXhzoLRYZ2RU35uspruG5JuEqgeEbebyjHmuRZVXkN45SF67gX/a8z5HsZLx//8/Kv4f1f+u8dPanwaPX3i0Wtp4DnCmS/Fj4WYUQ5NhJFBRiDRMxJAtxMWavPueX7OUXMxr79fP9p7X6n99GOAmbme/zt134L6DQ+U7UIJooSQgxRm0Q7096Fc2yffYDrqfOeJz2bz97yTfzsNTfD8ora9DDTe7iZjFdlEee+6ev4h6dex89euRs2T0N3kccVDb/7iqfxoav38+mDu/ndAyP83aE5bj1ykD/fP8Hrrx7nZ64/zCef/418eO4Z/P4VX4XThCsk02oEs7WA286e5Rv+8Z1Ek33eHt/Pzy93pfwZR0avZPGCdt2D6nC9jtaag5vt17oF7MMx+3CtvcAcWTiHywGsZB+OMLHoZD+Eeb0gmsOonZ3Nqv1eTKzAqjxRnlfbYf0e7HRO9QdUrzL2CIvfjRXGasKi/WmXH+CH9j+Rv3/a1/P3V72Ue5/xrfz1VbdITOPsK40yNjrKi/ZN8a5n3sL7Xvt9vPupL+V7pq/lnTe9iPe96lv4o6uu5zuvug7KPuwvsd48S2LHzB6aYlDq4uypcWPZ8OPXPou3PuMF/I8XfC2cO488M5WxUapjNdCTCGNy2lZIy01oZ1u07RZdNyV2DEaOuShmFScnIXBBcu/aCaXROqsbS2zGcgK7arpBKWH3Un51fC9/dMXT+MHXvJaVFe0oKwHuXuiNV9nUUwNMwZA/c3y5/Pti/j4K/cNdkuduEDZmTvTPKL8Po/Ug+RLt1Of642T7sNO9GOuQ2u8B6Ui/OUln02flbEUwzdbiIXrbV+mUfYQkGyc2DpmXEFl9wkxdFDgtJqWLc9LTOenjCAO9nToSd0kyt51UFhViSz6ublBsK1XQTnFshDNhM8R5IM/Bth1IPN0AFMliG0va7dquNhqGSqXKNbrdmp6ZwXFdnWw6OvUMSIH815h6/RTTdRgR/Ve/g4gAABAASURBVDPNKsGmTTEqErVi7Czm8ddOsm+fI2cX00ptNrPDHFvey93HRtlcO8zXP/fHuPtDZ0HjjIz52iBs0N1eIdRN08mezb3dXQRPejPXfftHedfp5/Cyn17h594bcKZxk3j4VNzkCOXC1aJGNhbuFS+uxYoeh509njQ+JD7sEg8rqndFs4ttT2qdeyC9Bquv27nwGkz/sOr3c8n6F0+p/xhZWhfnxjBmVDycIstGVT5OlowIK53Uscw4thnDMI1Jx1U+SRaPCY+Sqd6xJrBQXnSadETlSidVTGG30hXixGVxrY3nTmCyEdZWE/7xA/eLD1dz+MirySaezololo3SIc5HZZZ7KXuvO4K1zyKtL9E992G+7okjVFlkNDCM+lOMBLNYdsrYtI9fTgjDnp45oLXY5PtedwuDzXs0tw2dgnBZovLoYdNoWxCLxjUPdPtDZ5suMU3Llm6OUhiI9t606gTRIenzJNPBVUTNisbZi+NcTp3DzNlX0VnxifoV8W8cj0ldwE5ji69ONI0bzQCzOOEUBeEgmSZgD244Kyp2YwvDHLmdOezGTneJhwdlf/vUT3INdwsLYo1jTarPuPJz8ru7hPfCsH6v+qtM4zzm/M9QfwpYloUxRmsCy2QRTi8jxSURu4glpNiS8kv3Jb5de2ZYV9O10TK/d2KRv14+y9iRa6k2bcZONXj7S19H0Ezxux0YNMAMmB4f46r9e9lXmeTQQQXk9insY6e4sVDlNTdeBxdO8euHj/DyXVdS0jXx+04/RHmxwddfcQU/f+QKdD/DPec+xWD+NFekKdd5DodLBeY3F3h8nPCkzOJpu2pUtpYonT7GAZ1c6+sKTGEPWbKuepDCQTBTZzA1wfpElW7aZ1PFYbnMlkn4gzMbSIvA6Jsy7JclRbKkoOu4gDQRxAVVeESRJ1wiSn0sasRhUfkycX7UFM+ivgep6sU7i6rqA9WXVJ/jgGjgq75MFPvqr/pBXl4iHXhUx69moOtOYrjjQotf+MTH+Ouj7+epsweZXe5x+XrMB5781XB8WZY24H3nl/jbEx8h3Vjh5b/7dn7jnqO6NXyQKzLDs/buxdreAjlUGucZny7i+S40uvj5u3ra4Lnlw1xfHuV73/d+fvjtvwOTo9i2gTTDrpQhv/YMbNa0UasUypQVKMrlgGIYUzQaK+pjCg40Jev5C0Me9sIBYtLwHx2pjdZYXTwF3TY/d/OzeF5pjidrM+KubTC1Z7d0LEXqohuBDv1eH6R3l8q/eMjHgEet//D3YDW/5EhalHw9yVfOd1hekvwLWl+BsOeTRiUG0hOT5vLPy6UPUY4r9FsVNpdqLJypcv5MhdXlGt1+lcytYBV9jOSRGEuB1KbXdbTeAJOU8J0qbd20JGmK7UomapMkKalkaaQPSZKJHhtjHGHV6/nEEr8NDjloAo0l2ceu6l1sY6s8w5iMifFRrrtOQU/pbr8tJ97Q/H0FyVQ4Fhj18aEV4fXVJ7Ho9CJSE4Bl69Kny5OfcoBm5wJbend/8HSXtXNGAcOhbo3xTc+c4PSnPsP4mE9ayvDndnGeMh86a2Fd+xqOvOqXud+9iRf/2N/yC++b556tSfrmCjrRNL2eJ16L3rQCoiIKLbJ0lEE4SsaUcEnYpp/JH9Cin3ZIsYkGsr90krSnIMs4Wa+m/kUuWX9CT/1twhCN7xImiHe+TMEw1OvIEs7rbch8QvlVg+aLHJX7xJErHBDlepyWiEJfwbp2UW+KJPI7WW+TYmWO0ep+DBW1KTC362o8d5qHH2ry2U+u8f5/vMBm4WrGn/QKVguXse0fIKsc5taHz3PB7pGNhbQXPsVN+1Ku1dLnxg2mG1N0KgQli8q4x2ZnjXK1zOX7ruGDf/E3vPjpB3j8nowRIlGcUQjKOPIDpgCJk2DMBFWnDmmTQtbAqRuiqsFz1KBvILeJvgOZ9IEaJtQ6JQO0hlgbtnEm8GOb1ajFJjF9PEL8IZZGEadqP/S/gZ43fVKKDNTGUJXsiySUCUPNRSD+5XwsESW+tKEu/pXE14rwF9RrMxxrPqN+sfiMxtvBPpcs/1xu+fyyaykx0Zfp/+OvtP9Qf4zsPSXLMvI/lieCnGGgCsRuD8fyCWxhGyxd0XaiNnYBlgYdqJX4+QuL/Oodn+TwocexP63xhNMDvgnDzfUZcC0wHU63Fzi9foYHWxf4xVO3o1DE5FSFctKjXLN54lVP5ObpKVhb527afPfd9/NgCifvWmBXPAOn+uBM8aAO0Sua9kxq8c/WgI8Dp5shJi6RtByObXVoqP/UZR4zV0pxMr33BE2yYkJcShSAt6QiTWYk5qKC6VNk//FswEd6eirwl9mIV9DS0f4ADEjrSOiT0hOT5LzSHhBjzADXTskIheU81AqM/FYKam2sBHd4LZXiOnl9Xm6rXtXqZbSBcHOHq7aueJTJSFB/V3M2148NhRGJHYN6Akcq3A18YOko60mbscTwhCjgUy96A+TMYJP8ZWprTp0rA7AHbLDFuB3SPPUQ+R6UfLdmZ+Ljw7C6rjYeOgpy/eg4UXuZl/3x70Emxk5IsINtCCzkJUGyxajf6iZT4/thK4GNtqAFxxdgYGB7W31jjdeEXIYRjI2Nqk5rHoTSoT6TM+M8c3YXY80m477BizrEjQ3QM0gyaJOE4LoFKvUxrRQulX9WvkbSR7l/dnF+B0TL/y5/W/Uptqozyd31LOlFKo10CYY6EQhXMMkY3X6dlaUSS8sBG02fjgJGT/JPHJv8utj2i2RyanGsqWTAljEMBglxYqvAx5LtknlkqUAnOpPKJlKfTI6GxAdtUrNHsBxcprxJizgUKPolXMtSkOkRSB+mp8eZ3TWll5kmPcksznokVkykzWI/Tgg1Z2pcmnraadJgUEpZ1Jt8XKgzkP9YXDnNU2+6nM3NM2xsLBNdWBF7XEbLFs+7boqVjx/lhskmbdniouny8aWItbkX8MTv/yDLl7+Z//yeFm/+84e5bXmZ+a0VWeEaMgAKdZv69CjYVRpdnfDpYJwmrpepPsWWUcWWFMxukQbSOTZJvS0cP2dahCc7NeKipVU7Bn0yLlX/jJ2pf0pmRxo/H1XY0zKN5leNcVL9VBsrxfGkAKTSe5ssk11JAywrl1sJshKuXRJVrnANkoL6FTHGF65iCGg2B4yUZhho85VqIxNFFXbP3cCJhwds9Wd4370b/NV9m5j9z8bf91Ws9HbjTas+MqzQxuqdJpr/BN/80ms5PGOoyQ+l/RC/ZGhF6hc4HDh0RPv5AburRRbv/SBv+npd83OfZHwvvf4S3d6i5H5Gm9Oz4mNMWX7vmskal+/2mT1QxJsgFwuZUR0ORdENIRWrSjvtSXNtylqNmzWZrXtECuZbbNFQmy6GvvgR5TzNBeMZMjfT+m0i10iGLgMyEtelZ1SMi1ihRCr5xeKb+Kp618lxjJX/ycdSmTEJrmcP2/6L/82w7HhYdqnyt4bjp5pf40uvyOXrWJoxBWyNr+GVG84/tPVU8s/rI1UY1WfkfS55fmvICCzZ7RDyNUcUiaU4+dCGGFfK6GQRad42s6i5dSkDzJakaCYF7XZ/7eQpfufhT+AUZ7mqNM0TGSddXEUSAl2ZRRJEKqcwMjdKTbaXm2Jre5WBHrjTqKNFQNbcoihBrWjBFBxydh+67GomR6b5pVteBptNRmsOxZEx+oHHGUJ66pn6HqMj4wy6A/KRUhdOr51nS9e9SEnlGdkerNOOelipTRD52o30ubl4LTfsv4x7dJp/472fBG0wiqOj6GChUS9+tT5jpRJQCkpDAqQ6lYTkwoulUuKdSpOcdarLv0bBX/m8QvzLUZpjtchrc0hlwFZekZdLCI/UGynx3onr6MhhXlDcDUsFtj2tR526V03zF+kay0mLpNPmcMfw9iuPQMmmVIUHlhTWR23wQyZdh+3mAiZuMeb5/NLTbuY9L3wRb33Bi8DN17+MjnK8fKbME667ind988v525c8m1+64XKwI5DDvHKyxNu+57v5k5tu4m++6vn86IGr+NUn3sy7rn0877jyar7hCY/j55/1fH7xyU/hf978NH7mhV8DJ7VhsEGWKjCQxNDqcIW9h++95fm0Bms0OqsKTFtoLw+2JZn71IJcVWJaCviIB/n7rPV5/uQcj8U9i0c+/xr/durNJfP/K++fW43oTRMsyZWhfJXPsVawM74lB55ijFE2UjtL9KY4jqP0xTLV2FZBP0v0swIb27aCesb5hZillZTtpkeizbPnjREENVwn0BgJcRxpbIdYwTtTIPe8Kr7AynxIfdmUxkx8qbIYruD9+aCuQJ/mebWxcEkVoG0rIdEGsttbp1y1mJB99AYNjS0rs0OMG5PrSpwNiCTngdSmpaPpZtZky23Q9DpsSv9Cy6MXZmzJzqakb9c/8RALF44iY8SpugyaJ3jdy3Zz9GPvpLN1XifKfZyuPp0rXvlWdj33F/jv7x7wdf/5I/z5R0PmN+egfCPUpzGVAk49oNdpsr28iIhldu8hIBMP+lh2onQP4whlfXQXTWaJZlQgP2DyzY6qbGOrR6hVR1hmoJJsyEvLspSOyVH6RfKD9F+xXzCgkVI5S6NgJKIwtviZgLEczWMhwyCvty7W5zjNUiwRmmV5vU2qzZlRe82k+XN6MzQAWhhigDZtPVG0oCUnFP0KE5O7NLZPQ88b1z7hZjZ0Er4geT7YgHf+47187lTG+L6vwRt7OsG+m4lqewiKPp/56Lt54mUVxpwNpuU7bDck80L8WoHK+BS2W0THWsaClLVjt3Ow2uHlN8xx0/4CV143xq5rx5h5fJ2Jq0tcfe0ERw5OcHBmmolyHd/25WIGtKRLnTTEG2qfLfojvKJDS38cDGX58TErw8kPIt01OvT1J2HgZITSwVxPcpFhG8jZk/8QvzI7z8RkjoaUPMgDpyU+yT+nWSi+oVQsbMs/p+qVt1dbfVNtQq1csNpQWyIpU3xTA9VkAvVLE/XL2+f9lUd4p8FOvebb6a9yy+zM8/l65R/V/slQLz7/e+gpFTqOp6X2RfwWJl4n/799OxHalTnEKzF7VbO3GcPikgo3ZGA2H9eC3t9tsSFG1YMRGVoX3bmJGwYjPsUSSCKm538BtqT+zY0O1112GKNxldVhcx1T8/E9cVg7NZmogtRx2oWI+d4CeBFBxSbOumxtLw9PdTnLB+E2bSlCIlUYaKDVfDxnlNFwDNo1WPeY9aaoOGVMtwKdcW6avZZXzFzN4gnt+m+7SzSmELq6esuIexCFAi0v1hWlbIsMg5aHle8UlUslwtzo1EqOlWFJhq3ZcxBVaSbby5QPSVMhEv0waijIBxqO+0h93mCnPtM859bupeJV2D8Crjo3tG1pFuAev81P3fdRPpRd4LTTptvc4MbqHn702uuVVtt8DleEO02WazHdSsyoniF2zU1x/+nzTDx4jse3Qn5Y76CUyrxjzxGu7IY8cOEY/3juAW49t8A0N5PaAAAQAElEQVShI7v4/qsOgm/x4PEzLN51J4d7PUqnT/LCK6/hwfk7eGa1xjOqVZ5cmcZdWmZXu8neQZfxsAN6jqHbRgdJOsEA7JjnVI+IxiP8+Qf/EdczOFOB6iIUc5BywXaLslhgfA+0UVMhXCL/GDpE61HubzR/KvmjT4hEKJwIVC75Isi0PqNAgjTHSG9yXcqvwwcD8Yye+nTA9DCSqdHPGFebnYClxQKLF0osL5RYW/Fp69SexL6cjzYDJlO/mMw4hDqFxYmDI53PgzoK6GnkaKYCRo5+CAriJitADjqdIzD4uLZNHHfIaBFnOqlZ2+zdV2fv/nE6/XWVdUhNV9BWoN7UCbGtsphBlCqQdFl3O2wVhdMVEn8gp96l0+pTq1XZbq7yqtdo42etw1giP73Aob0JdZllpdQirMwy+qLfofDSf+QP7ruRr/5Pn+EdH4JS4WWMV79avl0bzjYwqIu/FeIt+agwFXdGZFUpi+dyr+HqBsJoXaEaNkizntIDgQdJXWUz6j8NkQxMPcViUnrq3xQfm6qPUSeNnykd8kXyyzSuWvKv2C+Zqz4lzVNUvzydyXf6KhM8wmfyIOmR6ZZRRJAm+Zg2uYxAWJ43FT3qqX59tdMaaWNMiDXccJzBcbsU/HGd8mNsNyH/m/3GtugnAx46e5RgqkQ2WmQ9hb49xn0P93jPBxa4+6EabfMU/KlnY00cphkOWHjoNqrpksZfojKRYYopJT2RWv6Y/GrK3t0j9LfOsrvgM/+5f+a5T3a54tAik5NrFGprartBYWSFQmVBeneBZitjfcmjMW/BYkY20HrxxWaLkK7WlNJN2sIR+cm9SIeD0o21xirL6ZZkoSorU/sEMQ8xQAX6ZgLxHYzKM0yagUZUbBWWzMjzOSSkqcYe5iOlNYRagOjJ++bpNCXLHbv6p0qjgL1Tn7cRaOx/qc87iJa87/9R/uqbz/Mo9Cen7yLktA9B3LSwiiQFKb+TYOu0Zlu5MYS6WtOyYwenNC7xQGldilaUgYzUxIuEv7rQ5o85xccVbKOJUQra4ZEFoPeRMmXyE0J7o8+o7Ew9OFCbYP7oGUYl40k0RLHMqt7WStrdajs/nKO+Z4qOaPj1++6BcolofUDZtvEHIdfWg2GbkjYAg6jL4b1zuECtqjmtAmk3A7sE+cldO9f+RoaVb0JOrfOKyRsZWerz4x+5AzZ73LTvMF9zxbWUul0yLasfSVViiNIGcdYkM02NJWwLSyktBVTbF+G0sDw5DDrY/gDbE690ajcqc5TX5BfLOjhuH8fvIRPDeF2l+0p3ZJB5WRvH62P5EcadoqKA2bug+CZ+1yiA9Cm2pSy6WvyhhWO8v62rxb2TuK7DZXHAc2w4MCJZWCJafDmxBZ74sN3a5G4FY6OZ9gj2W67eCXt89d4RrvQKunKfIJMD+aM7/5n9uxy25s9z7aykEYkmz2LEEc9WVrlGV+gfvePvc0ponpvH217DTfvctXqcTAF5j4LJ2HAXNICC+K+5on6fK0qzfN34JMl9D/MX9x4l1knNyoOWZDKTK187X5hDMRa9mQMDzWsl4k+PS+GfM+Tv4FHu3784f19c6H6x/CVjrD6W28Md6odwEA7bZaYt8+uIKy6OWIHp4FgdfN24BJIFFEnjOnGrzMaKx8pCwvpqSK+TkOpayTIeluWQiX+DpEMYtzFWhGXLqUmp46SreQZYVogtMAJL9eYiWHao9gOKMlXL0dx+G6/QpjIScvDIKAcumxTdfcKkqRN5axjM2wrw/bBJ7phzX9uS4XQsQ+RBr79F0YlJmtskrTazUxO6XTjH5VfvYu5QGcdboR+e4nXfcQsf/NSHYWI3L/zuX+Ddx0d43a/cyc/8xUmaxesp+Y9ntau1NrdxQks07MXOdUWbBMStwLUoSO8rxEy5Ih5wNK/rN5VaxfXWwWxhqcyxbXI+Ynw8x1K6jyNZWORX9B217Q3LzCXar+MN1D8BzWV7woRYbqSyfJ5Iaw6VjjC5Lxi27Wj+vspamrsr6Cjdlk/I6cnl1VZ9W2V5voPrt3BKRfHtPL3BBclgibFJj0G8rboUt2goTvg0k00izVuol8DyNMYEib2f4+fLfOyzA3rO4+mNXMHlNz2Hk/fey5yePRqtc3j1DLfqs61NfGwF+OUqQSHj8kOzlBOLbGudwzMh46V5AusMrrWC3DKVikOpEpLabS6sb3JhpUVrYyC65YNFL0FAzo+QTbB69FgS7uPaLQK22SuaN+JN2gwkUbC9DEuHAawITAxWioSutDAZtkkpWegTS/aJcJ88VnniKxrF9sQn+Vjkq213oPqeeBDi5PZHX/zvKt1VeVu87gyxI3nkQE6D1+Mx6X8kc3DkM3w8z8MxLhapdkmtNSnJOgM5gVYs5Qm10+5BqPc5WilT1DHbKejaV/yhJcE/HHf5xHrEH3GS23XlsZzvVhVsWI6I5LjnRg+TtSx24wjA1eli2tvFns0if/+pO9loJdod1tmfVfmxm7+KGw/s4sLqCp1UAg0F959iv7Go9DNmMo/aSp+bgH5nQLlWoz2/Sr5RCJt9asUSrUFLBG8QVgZE5QF2exW2VnnzDY/noBT2q8bGOfvUmzj19BfwS7uv5GlRX6M1CVijl2hcLc8O5AzS+yA7A+GD2tWdUpv7SDlNs32r0ku0e7cJL+pm6l7xR2/xPKB25+i0PqfyVb6c/w+4NzhLFq3QFr8LVXXXEupaejmE2W0LGgNQ0P/v68f4o/WjtEcLPDGs8c3jBxiVfNBGB4wcs5qutKlLLq4NWgr5bXYch2SeGeYLlo0vvtodrbs8gq2bl8NBhctKNV49p5OQm2mkkHrVppM0aWsccRBHdLWihLaMIx933IDXaDKTR6GmCG518URvPS0znsI15SletPt6brvuBr61coBJ6c3u0OZrR6/gLfv2ibgCsiEGm6d1ElM6PX7J/OsPcv7f/yj215MD+fxnJf87gS8h//R+nRrO6nR9u+oXaWx/Svi8yh6QXDbJ2KI/CNmKHtSG8rz0+JMMwvNqc440ioVTvGySrfUGZ44vcusdnyJX3UHXYtBP6IUbDHTi6sQXaHT1Tpot45dauME2/ei85lhSUL5AP5ynF50jlH3H2QJheoG+0o3OacWATVY272er/RBHrhnlimsntbHdkM4v6XDaJkxayrcxdl/ptsq3aXe6WoNLGAa0tyMKuoP3m9vSgZAREpneMuWKTz/b5Nu+5+uIFz7KxN6M/Bddnvh1z6V94BZe9pPv4ef+4EMcO75BV6e45c4yS4PbsDmP4ZTgpHhwFNNVQIjPUJKO9qP7yNJlGhylGZ0Uf84RJ0u0Gh/HKS3Ra34Qu7BA2jlK3NEuWeOg9u3ObVRKXRr9j6jPIs3wYfFkTeljZNk5ye/Lt9++xgA9fXlL9Fu3QtBj0Pk0prCmW79bJcdcP+4k4wSddq4fKzpdf0pznlLdrfSTh5Q+ShQdp9m5R+nzdDp52VnC/n30u8e0hrvh4jqNs4JbaJBYG7Ty92y2aacb9M024WBNbdewwyapnkJafZdOPM3a+izv/vsLvPeBNp9bSTiy72om3ALj0zW24m3SwCGoj1CdnCKolECBVXsmCqZC3a5w/2c+wi1PP4IXn2NMm9HOsnxSv8rHP/ZJTpx7mOPNozSyNj3p0tCwN+U/43k2wzsZWIuQfhYq54VvpR3fz4FCkZOnjoojWlugEz3zpNoopoMzkKxpredAN7B0jkN/FVjAj7bZ7h3Dpk2rfy+7RhySwZ0CteVu+bgz4t9n1PaM/PPn8IItcj3p9U+o7AEyztBt5fYn/ehITtYCscYJ+ydVf/TS5T8Qjdz/qPXv9XXQY40v/j10W164aINVJSiMaoGTBKVRCUDJJOVZN9zIvplrmDx8Hb/8wm/kmc99JWe3Ykb2jnH38gb/8MAav3bhLhZGxqXQdZ5y0xXsfsJX80fHjuM+7ibGZ57OAXM1ZzXmSnWK/Vc9nR942lfzDR/8MO9fXac9c4jnXf98btMJ++Ggznf9yXtAG4EffPX3EI0e5H6rzPLEQWrjV1Gs7uXk+Ax3KSDFs1ewv7Ab++B1PKDrrfTwNfzoC14uRbdZX2hKsV2+9inPYe6qx2Ht3cN532XVCRi4RTJHEJRoPviwFCCVMUAcg+eXtWhtE3wptpQe11W+hFcugl3GCYSp4pZUTwl7iMt42lBgVeQY8/Iqnq64Qf2KxZ3+eV7GYQ3Hz+vzdmVMvpv1CzTjvtasphJFuN6mpmRlYEu5FdSrZQ1l8d5OyGdX5hls9WisLDM2MQ2SDwqoV10xw/T4OGtLm2wmEKp/foKqletUjIuv/OTEjJS6j+mrAUUUz6mkHvMPHudJ4wqsWcKZ5XUsY8C22Ep0GlQ/RMbomC+eZdr/gieS7FiE9vrKBKCNAl0x78IS+4oVtn3DA9urTIwcoK/rURMaxovjNFp9rqwchq0t4ghGy4fpNDc1Q5lL5Z/3CH8vkf//z/rnevAl5V/aWd9Q/lUsL8/X8fI8ZQpFl/HaJKXapq5Ul3Aqd1IZOYdf+RRe4TTTs/O43hqZkbM3DzN3YJNSeYXjZ9/H2cWPEVTXCGrr+LUN3PLqEDzVe6UVguoqhSGsyW5WKdZWlM9hWeMvXYQVSiNtytodjs1GzB6wGZ9NcYstMruF48WkWZ+MUDAgMxKcUVkqiJEcLdJUupG4OGmGnw6wFZhN0lGgj+gO+lhOKJ+wnxe98dk84zljfOqes/zKn7yT33j/3/Kp+ROYUY2p61wqonHqPJZ/luLocUrew5SLR6k6xxmvPkDJPsFI/W5cc4zC2F0UghwfA/sco9MLlCZWqY/nDvZBPO8eBb4zTEwuUCisUa0eoz6yiFO4m2K5qQ3PMoHvYXuZ5FPEK0ouX1J+RdWXGMrrS9ivWyyAG+D4apZbma7ARZBkpjXpxFsbV4XmKdYyze3iBSlBKaA6mmL7MUGhAV6PUl1QiajUDFO7HKbnAkFJtyRlZg/X2H91nX2Hy+zeGzA2YShVYo0Va+pM/QW2eK9TbIGIgjXAtSUvT/JxCjjOnEp3sxSPMd/yaKxLdp0U43q4tYoCukemoG4VDXbRFl2e1lPE9yoUnGp+cYTfj7lqtobd2ISNIuFanbBTwjgjwAROeUxYafWBGhTKYIpK+jCiuKCD1a7aZexmnEndzKwmEVPutSRuWbyaY2p6imJhiorGMfYo5XIFIz9b84tyPwEz46PMWNPkOQjZai5SKk3jBJHWoDGnRihVZ6lU5oAKYX8gbFEby+kq4eX2aWtMv6TyGm6pIlzGKYpOVH+J8vceZf/jD+cv4LkCO8CSDlokWwrePfnwgNhIGEwT2zW629DWSeyfbvsMv/637+Hlv/8ufuCf/4nf/NN/1lPHOHfeeoGxmTFOVWv849KAb/3jd3K00eJd923x0r96F19/58fY87u/yE1/9ge8/nOf5YZPfZSr//vPcMvbfpdffvAk2h2K9QAAEABJREFU8+UCP3r2FC/4h4+w75d/m9d/+n6+/aP3cqx8iNPly3nTX3yGV77zwzz1bz/E0/7pE7zyk/fwDZ99gKd97DM8SWXf+Def5Qc/eZan/cZf8YI//whf83vv4+f+4V685iTF1WmdYkb5/X++n2/807/hme/6M6591x9z44f/nis/9AGe+u538zVaT/Hpz2VB7fP/5KAn27ITBRxzJQ4HwRwSX/YCUpJol5i1DzvdLUXbq1uhXcPyLJodYoSN2tlpnt+HidSH3aB+O/1nh/3sNC/f//n6LB2H/E2tLMXPdc2F5bV1akFNxqoCS+UbHbAL3NU5z981GzR3TWLNHuROBXWqdTAFjh9dYnttwN7ZyyRSKAC10Rqby22czVa+Gs4tb7Hc7PDsiSvh9BbXqE2W+ezafZDv/ft/gMVlbrpWa5eRxZGhqPpAsCb1SAaWru4j8QVcOajU9unnQT2/BvB9NrY3YN8sf7L4MC+69b08466/58Cn/po/H5ylKaNc0erfodPja+/UPIdmaI/BZu5M/bpmmIRL5B9D/uZ8zvk7J/nMarz/e/7/v+kvmeb0m91fYv6cnjkId4kDe1S/W/RJ/nGOBZnHeuMfSEuf4FXfXuH13+vzc7+5jzf+SML3/peYl7zmFG/+KZcf/ukSP/Y/xnjD92Wqq/H676vw6u+qcfOLDC9+9UFe8MrL+Zqvu4yvftlBnv+SA7zgZYd40dcd5iWvOMJLX3mEF7/iMl7ySuVfeYgXfwG8SP2e9+IreOYtV/CcF1zJM7/6cq66fpJSPSIxLTnsmEgbuygeECtYRboaiCKloxgVycYMjdaAZqdHZ9ClF3cYqN/A6hEZlwQPx0oYr/V5wXNHuebKNTL7s8xd0eDZr76ct/zcLfzk943xs2/yeMsPjvH9/3mGN/7oZbzhLYf4tp84zLf/2Bxv+okx3vjDNj/yX32+8z93+aGfKfH6HzJ8238b47U/MsGbfupyvv379vHdP3gZ3/W9B/kvP/cM/suPXs8P/9DVfOu3jPLGN42rfIT/8tOHeN6LQ254Wkw3eUAb1Aa9QQyMQy6/S7BfE02pL8QNW8FhP/XqHsZnrsGzavIdPo3VJmhD2++GOMaGJGFybJRaucTM1Lg2KD675grM7XaHsHvOY/dun917BLuV3uPtlKt+15zL6HiGHwxEc4ckE+jt2BgP1xQpJB6lzBCYHo7bJA22Sf0ulm2RUaKTVmmEJQb9AqRlrGAEuzIi91HAKtnYJdFYThWc6zilCeVreIUxyvY+Tt+5zFP2H9GtoKHcnOHE/X3GyjeyuaF1MkOUjYE7DmYUi1mCgfhiZiCbgP4oRKNUGtNcVb+Wu+Z7rKlPK5qm2wqIwj7LOsR0eyGtdkSWuLQTRzQXiGxfOtTi1PoF1tMOpfIYo/V9kt8G9mhBN1MJUaPB0qkGnaZH1B2j6B0Wf+Xj2E9jPQDRk8sX9sr+9oA5gIl2k+f5/wn/IVouUf+Ix7WOAMuyMMYojfhPG1fvn1li0w0tMAFxFtBchfbmgPtPL/JQK+KU3sNPz8N6WMeI4U6vyPJ8zJ0Pr3D3Uo81a5QVRriQ1rhzK+XC5D7u0Kn2c5Q5oxPJg0vbLB+8mpXRPdyqa9iT2lG9b6nNPyoQDY7s4yFG+fRSxEJms2ostoI5Vqt7uSuY4qODQNf7hju0K7zNHufTmuOuRsBDW2q35zAPmBHu0dFUt/CcfqBL0jTcp7HmfZf7ZFB3xzZ3Kngdq05wpjrOXU6VVW8XH/nsBtsNQ3sbXWlCGmltjBEPSspUIS4CPuHAU76kU4eHoUI8/D3GEmmYK4xPdLE+ij2sz9cXL7b7gvrokfq8n8YOHYa72TRBvg/Or7Jn7z6ifoNz55ZUVobQg80I1lp89KEH+Y0Ld9NQUI+KNeikYApM7JojLYzR1RpjhkKl4RTZiB1RE/Br925wb3+dbHQ325tt3nLLkzDuCOfaAz6lzRW6tWB0kgePnWJZNyWxW2PSKxNorP2792IVJwmkF47y5+Wctu0Cxak50Hs655cY0w471FtaQzv4TtqiF4TonpRTxqcxOspGuUynNkJDDn8j6nFUejQyJYMfiH4cLpV/O3LwH/3+fckoKRH9r/KX3kIg+nxIKqr3pR9V6VfO2TJxZGH8OhuL9/Luv/49Fhfv5vGPG+UlL7qM17/uOgWlm3npS0d56ctGeOFLRrnpZpeXvnI/r/7m63jZN1zJVU8s8PinjvP4J09w7RNHueYJI1x9fU24xrVPqPO4J9Z5/I11rn/SCI8fQp3rn/Iv8Pgnj/GkZ+zj8U/ZxXVPmh4G88k5h1DX5NtyAN1ehyRJSeJMjjeWHYSE/YhQb1RR35D2bZy+gxEOJfK2gn/DNNmmJaes9lLG5uY6vcY5rr3ScNNTXZ7xzBKvft3lvOhVczznBRVe/KIaL7mlxMtfPMKLv6bMy79unBe+uMaLXz7GLa8Y5bmvqPH0lwZ89WtGuOlFhhe8usKzXphpY1Lglpf4wlM87wUT3PKCXTz7mZO8TLx72QsP89pXXcs3vfJqfvj7ns0LnreHenmN0yc/zd13fxr667oaT7U5HQdy+XhoVyX5eJLPI/b9f7bfOLdNVw5ZJ2HkP7c3VkiiVGMY9h08wNXXXsXI9CjTkzX27Z1geqosPMau2TKHDoxz8MAYs7MFpqcDJsY96jWLcjEh8EJcu4ttWqJrC9tq4yhvmZ5uRHqSRV/zxGSpwcoCnLSAl5Rwc/0zGZndJ3bbQ+iFLWwF+ppdpe6OERRHcMt1CErEjkvmO4gFsvEYu5RhigUoVjCVInaxRLW4C6fjs3LfMX7wG17L6vnTTDJNr1UkYQSwCbVmORRQ/HApkoWu6A6UF+45TIhHs9YYIx5sEOEyRWCP4jlT6r6Hcn1Gt6AzWL7o8mpY8luIi0k/1cbhCDP1WTzN09DJK076QEZzexmSHsH4IabmDlPwJugnHcWwJoOupeeZcRxL4+HziH+J5X9NVpP9aY3I/ob2+S/1Uc4/KsRD/168iL+gXv2tYb3WpnXutPuC+n/v/pEjXhjpRMrOX4rLsEpibzFzsC1ffDJQEPaL9LcgapWI3RkuyBmd8gLOq2pxw3DhBLi9On7b4fDIHIV2je6CQ3EwSeNkQqVX4LZ/OM7+8b1M1ca59fYmveJ+TvcqHF2HM80iWWlct8V1imaMo59ucO7O84wpUHstaC/K5hrw8IObEoZPb9MjXbRxVgxWo0zUrrClditqc/xswvJ2QnG2zkonwhPtXQOLYy736h491A7WNG3chkdnJeP0Yo/l1YxZ9lDbKiv4Q7er2KSgHscJxhjIlSaLIZWXkvIYK5bxo1SI61mkqA4LrIy81OgU4nqO0imua6ldpLSqrVQ405jJsBz1c6XUGQOV65v3b63mCdoXhCqTvGbqCXzrVS/lssNX8wu3vIQ3Pe9VcE4EetOg6/a/Xmrw03d8hEjKRc/nibsv54J2to3KGCcbfW46ciNPPXQ1JyTTtfqYnMaVvPG6Mb79Uw9wIpAiTk9zbfVyOlNTrI+O8aP33g/FOi85dJixmQNYc5exJeM/OL6f51T3cXSxzd3nt5mbOsgtB6+lvO9KVjXXnQsr/MEP/ziM7iK975wY3qBWHmNBV/fJ3D6y8QlWSyXu1nPCvf0uC72I2sEriLRhK4lVWw/dwXRVBg1cKv8sOwFJ49Hrn/5/md9g2Xl9pvWl0hubnFbXtaUfsdKW9KJApqeVQvUZpJ0rec8fPMT/+JH30l2coJbtYv3UKqOeFKa7TdzaklNLMNLRrc1NGnm+kMmJrdCJLtAOz9PonaHZPTWEVvckrZ6ge0L4OK3ucT0vKd1Xuv8wbb3/tQcnaPRPsj04TTM6Syc+r3f0eVY2zrKua9JOt0+WuqSJqwBiSLQ5jgfCojmV07Z6HuNRjdGogp1V6Fg2606bVXuLTW3emjKs7naTwfYSJX9VDvwEg4HePuNPy6m+j17/Q2xFJ1jrzdMTrYPG53Dad5BtfZKkfZtObJ9jNTzOfHiG82aJc6KxkZ2l3b0Hp3cnlt7Fk8H9JOk5TLohXm6Tii+0GgRhh5quoU9+7n4++f6P845f/xvu+MQCrZWyeH89tn8lYZg7fE/ySSQfKaV0yf0y7Heof9E89Dep1wMmpia56uox9u2fYGqqRLEUsW9fjf37q+zdW2RiMqNQbGi+ZSxnGd/fxvfkU5wET7rsmFh8jDFJSCa7ScMumTbAKG2yBCsDk1kY+Wxbntu3qthxgDUoYoVV9akqXPqEahg5HSK7Qcg2gRkwq1u36cTB8V2ikkcWuGRaq17dyLxUJ/YYq5AqoHukujGMqzZZ2aVaG6NqV3DW2+yT7r7qCY+jyJZ4bjBeDQjBaYGbgWi0HYtMfg7LYCcpsMUuK2Vu1OGO1Yfz8MoyZ3CdPnbchWSd9rrGa3dJB10K2hT4EQqbPvXMZaN9nGh7izKZvOYaaXub2V3yG60VnJLR3uxBVnTICeNtyn6dSjBJmqWEkah4xH+Lr7nfRdzJ/XdGIrps2acRziSP5NLlL50xl+j/h/rzlfS3MtEPlmXtAMIBRZ2RPIyxQFc4OAaMj55Baa8FHD3WZKHls6HqhS40GwmJ8KBv8bk7t7jvtjar8ynra4b5+Yh+02FLh8ur9z+Oj7xvgVs/1WdmV5U771vlwobNgjYK6+set314jXJcHl7t+1ZNAhuhvwLrZ+DCKWG1G50Z5fxyTEsBmY5kr7LmUsLmasKGaNBFANvaGZ9ZCfnnTy/qZOFyTgHovNp98vg8ZxTgFs+1WDvXo90usbSm+Zdt5s8b1i4gyGiqbbMJ0hnSxMJ2PEA8sGXgOU+wyNIUSwoK8Q7OEpRg52PIfxUiZyoX69Mcqx9SQjRWqvZf2H+YN0bVmYLpFO4gRbdeeXf+9O8/wg+99W18+2/9Fj/07r/h13/vT6Ehw2hEMHcIllb5yIc+w098TCeNVshtt97N2+86ytP+4m94+u/8Hi9/62/wLb/7dl7+F3/GC9//t3zNH/0uv3WvGCvFed0fvoMX/8nv8+oPvZ+vf/df8i3v+EPENOil/N1H7+BNv/wb3Pj23+dmPZ+88p3v4rV//lc85557uOV97+flyn/zn7yLF/3m23jhn/4Fb/qHj/KGX/lNuPchrPIIXn2ccL1FTQ5m/fwSm2sd/vyTt/Gqv3sfr/vnj/OeO+7l3O33kWwPGNPSD5WuJGpuQ86fIX+lYDnfxOc0x/83/CP/mEvnf979K5pf8hv2T6QOWlRO95B+5Yf05xNYX4K+VLVar25U6vWnKlBfrlPsYarOLbzvvSu87kW/zE993zsoJ3Pil+HA1H4u33s5E9oAtba6wxMzVorjZ0Rph/wvrfWjBv1wi95gk3Z3dQc6KzTbSwqMizRbC2w3z7O5fW4I65unWdsSNE6z0TrDVuccW+15bZQXaHbW6fV7xDqZ96UbYR/iSOuIc7DJg08nurMAABAASURBVHq/kynwGvxTCaWzDta6T6LTes/q0dWuPLS60riBXMqAjuR88syDnJg/xgUZ3ur2It3eefrREuu9Ld0KbbEVrbDWOkGz/zCbzXtpdY6x1ThBN6el29H1bETUM4Rd2cIgg0EfK2lj202MkR7JKc1NTLJncheTJfmNB8/wz3/7z/zcD/26Nkqf5dhdKVPucxgvfRV7dz9f8pqFfFOM+yXkE+/I5/9kvxjsYB+WP0Jjq8XayjkefmiZpYVlnRJ7FDyPSMyzpBeJgpfrJPS13kwy63c3dFhpEvbbxGqThAqMSYKlpTnGUoB38B0XW3PkZVZqILWwFIGtrKCgXxjSb8c2TiKfJV+apBUGWYme5RGalNgagBNR0Py7+gljnYFSffpBhKXNoFswuavHCvJ1WNh6Q7fKFqZikVZsELa8SPo54LKxcT78rt/nh/7TmILyMYzVI5OuQyK6+sN4jkaPXUOoMjt1qGn6g9R4wq5ZTLbFgBV6XKDgbtMcHNW488zQ5XJni6v8JntYZL+9yBQnBA8zkt3HjdoUX1vd4HmXu3zHUy7jW194gFc/Z5rXfd2V/NFbn8dfvvf7+aoXvpBiyWWgDVAiHoaaKxENZd00IEkO/a1lkdNnCWcK+Hm5CvTVWh+r/seIfK0zX3MOKan0gyopUg6TqVYScIQV2NaW8oDnUvQn2N5yuP/BFvPzA+wwZeFsm5O68RgEI9QnyqxsxizpmmM9dTkv2xrI5u65c52iO6tgGPDQQ1AvTWNFBcIWDFYNh+IJwqMZZ09sc/r8Jq3NkLVzDTobUCrBYhM+ds8qZ1dbbLRinTpgc1Ow2GV9dcD5NpzuwrF16VOxxO65WY4d7bCwmXH0zDYjutoPW2UFmQLbqwHbdsBKUiZLSsT9Ec5onvPtQBuGSOPBlvL5ScS2fMDCWIEGtpV2IDFah6V0oqBvhMWjLM/noDZa71BHiOQcVI3qZYqgvjkWP7Nh+1j9LTVQvU7QrjYjdCPKcppdbSwGDx4llwgV0ZD2SDZXlXcRk+nPi+FnVyDy8bwqNOUE4z7W+Ayd+47DogS2bw/YRuPHMF5hM26w3dHOhSbNTBuCPbvAU53dh5YEVSjTVoBAO2GM5nzqTaq3yQKNYatd1SFVcNjSzp1UfbIEyhKOHzDcCGy0YGyC9ulT9Lc28QYwdarPvuMhYw3R3RRjVjZAp3lWO8w5o9gLLUoN2OwsEMiZgi0+I/6K7C+Tf+i0/+j2d0S0QM42k0jJ6ReLtBqVa1352nJQ2ef1Q+mdeulB5rGtZ4tGsy5O3MiE97Xs4w2ysWfx/r85z7e+/Of52z/+NCfuWaG9alFypnFMlcmJXQRFj8xEYAyW5QrtzJeKFvk0oighHESKewMFxZ6grY1xg4Z2rlub66xvrLG2vkS7t04v2qTTX1MwX2ajsUyjtUWr1WZLzzPra022t3r0OwmRTuhhrqvtiO31Hr1zfZw7BlQ/ZwjO+NibjoJUm264TLMzz9bWvGxrkUa7z4XtmLY7Q1a/npXeLs4sOtx/bIu1ti3fEbGcyqazBqtBgxVng47bkS1FFAYO471RRremmO1fTqV9iLr1OGxzFa5/iKBQoV4r4ctuA6vCsgz7wTtO8Xfv/BB/8psf4PiDMa01teP5Es8zWO/MceG8o82Bh1MZBRzkAC9J/0zqaxOj7mEFk9YwTGvcQG+3EUfvPcvtn3mAzZUu7UZMU0+WgV3Bs0tMjM5QCmqUi+ojv2AEluiwFARzcGSPOdg5Nh5GONVmyuimxKTBMJhncUE3Jo6u2w1WBllWJDZ1eladvqkQGZ/Mkk5oeRWhfWHG7jjBCULiaqjgPdCGUPILMpyCi1co4hdlkdUUu55iajZWFVJvjblZi/7aAiP2Nsfu+yTf/oYjdNOTDH0JGSY2FKQbEOt2AH0MAR5j0upxEszKGg9t3KUV9mnzEGPjctocZdI9xmFu5YbirTx/9wm+4dA6P/jVHj/94nHe9rrL+P3vuJrfeuNBXnXtAk8fv42rnA+yq/0uJjb/kNc+ZYUbZ+HUAz0efviY9HWVKOvh+7bmr+DoT1ubJrDg8/47JVUa0YyktQOqT1UikIJI59AnE+TjiHkI/yv+m0fd/4h2rSOT8xkCKVaoxWmZMo4EnBDdg4gByCBhveVy+x1t7bK14KjM0nyH5qbLhmBBsWZlG528YzaaLuty4PfqilwjcMe9Ma1OmU1dz+vWjbU1uPveBucVW/QMTL8F2yuwptN2lNZZXEvY1pX45rajE3bK2QU4vyZnlGrnu+1qPov5DTi7nGgXnNGQ41jWmKfm4YLi2Emd6G//nMr7JTpZRdeJddZVd/6hlk4HLmcXQ46dh8891OXMGcj/oamzy7DRg4W1UCcV0M2gFCLBynlAG2N1IWtLsApkXg/HTZWOsF3laeF4XTxXbRhg3AGOP1B992J9V+1DHG+gskj1faVDpXvYXn+IHW+A64rn2BTsAiXpjt1Xm66Ys74mx9uTLErQiwl1Kg+KdUI5/2xtHbtUVqAeyGgD1nUTUaqOIQFqQRvIM4N24+uNHl3j4uoNu6UriHY/Zmt1k9iy6W1o95BpQjnmcnWCc8fElEKVlY9/mqVmh0Gpqk1PnyxOEcsJK3USXWENdArp5waR79jaolVOlK2GHFNFtpDq2UBCaYhP67FoiaCdia6y1qAyfxT7QoORrQGhZFGlJC63xYtY/BlwKfzLeaiJ/3+jvyd+0JV8B1pTV/LXmiRjCDGSuePncu9crO+ovi8QX6gzXj5A2ezjgjZ3HWoUrCtweBwPLrn80q9/kJ/4L+/iHb/7KZLONDO1wxQSn8H6JiO+T8UvUBQuFRwKgSWH5mjD52E7AcYugiliLI/UJCT0iNOOTsYtBoM2Axni8sJpVpbPkp+c51cusCjjWF1ZYXl5ifmleRYaqyx2tljXibgtpx12C7BWonS6TOXBgIn5EvUVF6+RkXWlq82QjbUGZy8s8uC5Uzy8Os+ydqunFxY5fnqR+x+a5+77z7LdhsroLOvSzfXmJlu9pq7/u/RlElHqYVHFkS072sAWlPfDhLJl4Uj/fLcKZhzHmcJ0bXaVd1Ezs1w43uO3f+O9/Pef/3P++AO3cZ9sO2W/1r2PMo+jZB1hwj6IZ/tgDYh7cmIm5FLt1/ZDcB3cokWU9smI6bY7mNTGMS5lv8LyhRXWFtZZOr9CrzWg2xyATtTtZsz2RkTBnSRwazjyBUY3G6m9KY1Z16WZIG5inJxWVzKUnVh9XCfEV1vPSnAs8dwYEtsichJBSmzbpJaDgyFIMwXaiGrGUFdqJZ+CArVdVoGXkmaJxvIFAa4XYOsa3ioaLJ3e7YKNq/zE5LiCYMyYbuH2jo9y9z+/m2983kFunO4w1r2PGkvsSi6wOzup9P2MmgfxuZc93C84xtfOTnKwtMGLr53khU8e46e+5Tm8/msO8os/8GJ+7LufxYufNs4tTyzzrKtiHj+7qLZHGe1/Gm/9k6QLnyBe+ozku8QV+8WL9HNkGn9yJuHyKw7xK7/yO/zSL/0K58+cYnR8WvywabY3gYbe5YXIbS4kl6/7iH26A1V0tN6+oKd0OKx3/Ly8y45/7+K4Ic7QfiPV95UO1bbHF/rvf6kf8Oj0j0WTiy/79zyPXOesDqdommU67QchWoW1h3HjiIcVVOd7SEWLzJ+MaS4aktYo585brG76NBuwqubrLUcB0bC1jIxtlLPnB2wqUKy3ApbWYUHjrAp3sxpn1Eb6jvSbBxRTTvQcTikgNztjqgs4v1VgbWAJo2tBl/Vll9ZqiVXt5s8qVl2Q8W42KwpMPi2NmWhDURKNfdW1tUt8SGPNa9xz52D7uOjZrnBac24peCyuRDI0X5sDJHQUMGFdY7QGAatay7rAcaDb/hxYCzqZ3gPpGTHsbsjO0G49oHSTbvd24Xniwe2EfV098ABZOs+l/H+63cEFjbVN5JVYOr6FM5CA1lZgcZVau0C4FDPQCdruR3BhGU+7o6y/Se/CabL1Pq5uIyrdDPJTcFeM6PRBiJahshwxuhjhnm8TrPR0Yk4o6ZTMQhO/mU+biAE9kvkVnZyLaCfFhALAmByNdW4Du5GQrfYYWe5TvdDGrHbxu2jOPumijKalTG9Ar9Wntd0lXt0m6IawrTrpTyYdiFoJ6bYIGmi+k6uw1sNfb8FmyBKrNOS84Ngl868/OKmBjz7K/R/8EvMv6A3vHvqDE6JP+pGdpdO6U+llut3PCJ9X/V10+1JUVthsr7GZHWfAOmsc5UK6wgUCUp6i/BE+cZfLn/3pBX7mR/+GxYeaTFo1rh2bw17dphRnOLqp8a029VpKpWJj7ExQIChOUSjP4RXHFXRsvHKEXw4JSpEcV6yTXUghjXT50mFT75frgwGtZp/ttS1WVi9wfvMsD7dP8WDnLHeunGFewWjQHOEDb/s0Ny/dxDOXb+BINEfW6BAnW2xuLrHw0CZrp6WuUuPl2OWETv93rR2jF7XIutuknRXqxUw2Fus2YBXH6zGu99WKbG8yGMGVfc84V1KJL6NqHaRSnKBSd3Brq6TFkzgjS9RnMwr1ok7HNkdql7F02xofedf9/Np/fR//+IEFPnK8LZd+A5ZzMyfExWUijnOGM+kJ1pI76CUPQ3ovZGcFks8l2m9/cByi+4j6uQ5qPDYI03MMslUF5HNEnaZm32R9eYHzekt86IEH+ezn7uSho2fodiwCb5pBq65DUir+LNI3D7GZ3EnDvo+weJ6Os8522KMZDrQHaJB5S7rteIh2U1fe6aJo35Yp9VmX/LfNCi0WtLYNkkETq9Ui0AZ8dKvDiDbmPc+w5kZEgupIUQFvFMepYkcBpeqM5OFgKYCnLoS6zRsfGxN9VdJIG0x/D+XqbuK2zTVjV3H3H/8l33J4wKtGH+QF3klec3CL1z9xkR+/ucXPPG+Dd39Xnd/5do//8uKIx8/dx1P3z3NT7X6eWX6QPasfY3/rDsor/4yzdSd7dhXZc2CM+kiHyw5l7J1psHeyhz3YoOS6NBp9+rbN5xbv56HwAle9/AVUn/xinvANf8g7PmzJn0cokrO5/qA2qwsk5H56kc1t2Zm9DMpn2Tl27G+F3kX7i8K7tKHN7TOX3bzq71LbNdln7t8XZZ+5/V70L1/Qv9u5WB9+Qf0l68/F8S+x/5f+/9ApyziqWkwVz64I+7gDizzA5QF4da3PxkqfLb1lb4g/qzJUbeB1UmYHdLpeXs7Q5l47UdjcUNvtkPUNWFpCu3XBOqwKdLgc5nN8YVtGL9gpt1hZd1jWQ/3yptoK8mC7uar4sGLYXIO8PIe19Z38tuqaouXoHWusnocFzdWRbM8tDuVLvAUbettfXotZXI+0+QjZWO2zriC1vpqnU9ZXUlZWEpY1zobozdKC1l/FLyjAmSpuZUT5Em6pBKaO7eZ8qlHQFT+UKBZKQAVPJ2asKpab52t4xbLKS8IaJ68vVsCqYCkEDR4tAAAQAElEQVRwQw2vpLz4buXjEoCxIQ+GjZYYKKZsCuuK0m5kmOZA0BUjcuhg6UTjNNp4WyH+ZowrTCMEvafTjoVTUD9/I6G4HuMJu2rnb4Z4AmcrxtpOYAgxtvrb2wPyMaztcNgmb2c0vyUoiHc5WOqH8vZWpP5idDMibUVkOnVYzT7+Vh8nD96tHrR7ZKI7E02DfF3tCLb7oDZsd7D1JgoJeAJK4kdZ/Pny+ecN5XDp/P9/11/y/Lz8q3yx/Ms7+c/LX/VDuZcIirl+lCkEWr/0wnUr0oVRTGUCOEhWuIpa8Xl47k0cXx/nHe95kO//zt/jf/z4X3DhoZjHX30Lk9VDTNT3Ui2NY+NhdA0YSM8KfpXAq2CZArYVYNuOHLiN67oar6C6GqVghKJXHIKvPo6jto4vA3IIXRjo1Iedya4XKXQyNu45zx//7O/xkgMvYPPYIgfSXTgKTP1eT2LdYLO1QVu62GtDq2/Y1sauV0iJggjHTeWgoexllAND0XcpBR4Fk1KQLpQ9l/F6nbGRSYpBnSwJiAY2+U1DrDauNiqj01WdRjya+a9yNgP21R7P3/3xnfz+r36c3/nVT/Phz67RjA9R57nixNNZi3cz5GMesBjHcSrKVykO+V6gkNu57NC7RPt1878RbiyolsCZpFIdx7WmKNlTmmcKxxuj5BxW+UFK1gHw5xTgp1jYLPDQ2Zg7H2goeO4ms+awnCk8P1/7NCXhkjdCRVDzlbdH8C0PXyeOYkF0l4q4voOxMka0lpHAoS4e1/0+I27CuGuYcm1mXZe9QYFRBUTLt0h06k6dmCjpk2QGx9dY5Qq9xhab3W3c8TIT+6Zw6z6xl1IZr2OXKlCoYGlOR3O5OARRl93eCtdPNXnBdSPcfMDm2uk1jtTOcMC6n7HOZwg6n8BN72R6rsXU3EDX9n0OzsRcNg2XTVhcNmmxf8znydc8TjdUo5SlD65JaG5tgjHUJyfomYymHdOwHQblfXz9G3+Vh1d385o3/jHLvasx5ScDh/AKU2BNYLlV5Wt4xZJwSbgoXBEuq7560f9W8S7a30471V+i/B/t/r7kIeHguQXF7gALX0B9uAszjOM707jMyIZH6TZRIE8VTCM218OLoLwC86Zg6yL0WjbtLSMjg5Zk0dKpsbmZ0FAw2VIgzoPxloLvlgJ/nv8XiNla67Kp4Lq1ovQlwOZqRNmX4JspXcXAnKaVCynntPFZU2BfudBlezXRPDmI9tVU6Yyt1RwQNjTWXNa1GciBdEYMOUAWzkImiATshnCXdGyX+JLX78fEezDIQMM9gECnFMOc6meV36v6XcJz8Ej/Yf0e7FRl6meGjmYPVjSqdoHiWkTS7YogLWJTjNfOWt6RROl0fRt0hYneMllV/UoLR+AtN3GXW+QnZ7RJeTTA6MTvig5vuSGaRPeKPPnqRRC96XqDZKNJtqW6fB35qV5vG1G7S0kcJAu0/knxaU65L59/X8zfx17/LB7X+kskFLDMlNJzYA6TxvuB3TpxzNDoGlKuZH/lNczar2V57XH88R+t8CM/8o+85fv/jF5nr26L5kilo8RTFHXqG6vNaSMwiomg6LgCj6JbIbDrFJwJAmdGwXQvpcIeiqVpysVRBYIadb8i51ggKfr0yj6pgkGqTfBTige5atFl6Y9u4+V7H0ewtsmUVWA71WlQQWJgG7rEdLOQyE7AQ9e3Gbaf4gmCQHQUjOazNZdHVUGprgAxViizuzTOiFXCtrROBZG4OCAu9/BHUkZnyxrHJtB17yCp0GpVGStey+Xjz2Tttpif+84/4g/f9hD/9FFYGhzB4ZmU7edQKNyE51yPzVXAfuJ4DktB0zCDYa82C3Mq30MW7xpihvY5h53NKr/3y7DfGchG8AeTcqUzZL06WTpBmqlc83TZRUcyWRsIO4doB6LHfwq94hMJvevZzo7wuXtO8pnb1jlxcpLu5pPw2s+l1HwG3toVmIVxys0x/O0yZqtC1hohi2ZItI6eGSOKPUq6lRvXJn90e5t6Y5taq6E+DZW38OUUi2mEEw9wFCxLBZdSycfxbMnFoVgrEvkJhekS5V0VOjRZTzYwYxax3tI32MaM26QjkNTBGndIajLXckIwU2Tv1bs5dOUeds2NMDleYWayzsRojXKlSGG8TmX/HIXL9+NcsR/7yv14SpcP7md0717GJ2eZqYv/Wy6j2S4mggPSz330o32c36xw5/w6n54/zj+d/Cz9iQle8k1v4r/+zDne8lMnOTz3ZhHhC0ogXnCJ8uOL/POXL/9HvX88pvUXpNsWxhilwUKqGIc+mXC+K0Ynxji2dQWBgnibVrOnK56ecHcI7WaofKx0X7jD6tK2gnKLLb1Xba4Jr2+xpeN5Y3NDV7FN7bikJnr7bSraNrfXVDZQWZ+WIntra0PpbUHe7lJgm267wakTx3T63mBteU2alzJ/Zol+O8Uktk4MAzo6NXR0+uw0ItrbgkasshyHNLY6bOlWYUNdU1xcUyGO5JEoEIeBmOTrpKB8WiSUARmqRGFB/KoIF1VfIOp7kJaGBmapfqdfSY427x8QDXzVl1Xvi+HVi+UlstBRf3TVHuo6q4+ONdAU1uk21mk3yU8imx2MgPUe6JqdtQFGtyaugrirK2yTl4l+/t8D/6cxjWhy19q4CuJmrcvnadzoYfJfQ8jp1lt+3FCd+JzfIqSbbfp6QC1hY6eW1u9yqfyL9VyC9PWx2j+KbK2/Rz/pkutepOtPzCiDKHdUBfq6soa9pNYEW60RtpIZtjnESraX0+drHD/t8Ou/8T7uuWudcuEIMxPXiqd1etJvJ3GZqI1Sdh1KritcFq7j23UCd1Sb93ECf4IgGKcYjFILatQUYAvlEl61hFuuUPDrjOrP4EyHPfYsTzxwGSuLK3xOzwd9u0VWjMh8OXzXJ9U8Vn7irgSUagXKtUCO3aVYsinnUHSoKphUCj6VQOAXKOl2oBxUKfplAtvDU1CHgTYybRKnh120qIyOkyQlat4h9o/dxNqxgN/8yffySz/6bj7+j0vccSFhJdpLyTxd63sy3WSPTm9FNuJAI9WAooKE6Mty+3WULxOGnnCRSH4P+b1L1Z8kt2vpnz2wyWKL/H94jLFEf6Dx6wzS8hAPoyBjpIOS/NM4tFTeKMIWmPJV+KXdbK+XefDukHtvG3DumEPSqTNSnMGOMoIkpapxRzKH8dRlMnXYZSz2ORa7oh67BXuzkL1E7DExu6yESStmVFBzUgp2jO9mFMsehbKP5Rk0FEabMSoWG8k2XX+ANe6SjBgaXod+OWT2ujniMbS5CwnrCfa0j68rcndaMt5dZeryGcpzJbxxh+KYx+TcKLv2TjO1d5bpQ3uZe9xVBAcVKA/sgt3TMDOBOzqCGxQpGA8/BrvfJ2x2WDjX4Ox8a+hymr7LqhezKJp/9G1/yvR1L+E5L383nzxpGC88n/tPblMrPZW47/OVyO+x7j/iyNX6DWmakmUZ+R8LKniulAsX6Q0xKQP96XQTWu1tLlw4y/nzZ7hw/rTSpzh/4dQQX7hwUmWnWFmaZ21lgY21RTbXLijAn2F1+RSrKyfY2DjF9tZpQY5Psr15ki3B9pbSWyrbVN3mObY35i8N1Hf+7L06pSwoKJ/WBmOBtdXTDHqbLJ4XfedOsZDTPn9W+BwL84Lz88LzXJgXaE2N5nk63Qt6V0/EnA6el2DLKBzj4ntij/hhZBj5rlZRGVdGlIlLNgbLTsnLjAzIde1heqc+L7dVryKx2ZgEVw4vb+u6lkoiVRgcXSkhI7TjHnFbXG+pXBsRBLE2TvF2D7M1wGwOYEt1m6JxM4YNga7C2QhVLtBmhUcDRBubfdGTwyP07dBoRK/ZEm1aU9pWWUPpXkZHV+89BfoKDm6kPkP+5vyxxZOUL4d/lp0N+1wq/x/1/o54gq61vA2sINeZFOM5aCcqT5eSuTHQoj1o0yHBtaaZLNzAuP9kTHCAzU6FT3z6NH//93fzvr/7HPffvaKAXmPX+D5GS6Ok3QEl2XxZQbfsFSm4ZQKniGMXxOeioELg1gU1in6ZYqFEsVzUKa5EvVDXPOPcePipPP6Km/mJ3/pzjstBPOc/fyen6RGNZqy0l+jGMaE2Zik2tnTc1VVwULB1SrYEhkrZoSIiqkVPmw6Piu9TdD3yAO46AR3jkmrufL4pv8KU41OzLCwroy9H1dcmet/M9RR1E/Get97Kz7/xXfzDO0+zsDLBCrMEPFEWdJDVrMKiHFyDAjCCY1UUuDyl9bVTpR0lUjQ8qZE9yQotW3qJeG4luJdiv5b6atTAiShqM2JJRkWtx3Ez0a+ceIOoIw5RFVqQwrKNkxgKQUDBK5O172fQOUs6CLGyEoOkyLLejR+Sb7r7xO0MzDKWs0TFWmU8Xma6cY49a6c4sn6CKxrzPLFi8fixAjdMVnjSzAg3zo5x/ewIV8/UuUxwUEF2cqKsQG6R61Os4J6IHznECvZt08ObKhKMVVjR6XzdbFPYV6E/EvPg1nF69YhuLRzK25srUDs0xsjhCar7RynurVK9fJzKkfFh2fjhKcb2T1EVDcH0GP7MONnkCPF4jUFVG1TpRpilJL2QRLeP8foy3eZxthqnyIyPXR7lIb2Ff/CB9zLYFfKGn/4Rnv+6X+Hr3vQ79ILrqNevZbF3Dt/zSRKHKIzFfRtzifJ71O3/K/Vf0jkxYKhrlmVJt3IglEpHKpfSmQjDAFcBq1BKKVdh/8FxDkiIQzg4yoEhjKgsh1GuvHKGI0cmOHiozr79ZfbuC5jbbTE9mzAx2WNqOofuDp7pMa38DvSVFkyFqrtUGDA51ePGJ09rrj5jYz18f4Nrr53U2Db7D1Q5KHoPHhwT3VqH1nIw/xeacnwRgkJItW6pX4JnUilHTKLdriVmxXFE/smyeMg0ZJyWjWwzFp8MWV6pVJomF+vzdnnYFhZ7h9X6kWZfWG/E75162ZV4neKrJA96Az0d0LbJOlLWFsSNhCwva2qmpoEcGiJg24JtBInK5JxafXi0IP8PZHQipCF6GqKxIdqagkY2pD1tZ0TaoIT5Gnoug0ZKqFuSslYeaFcJRjvML+TP/z3/GH4eu/0zI/lJp6An/ZGMZXfWUMFSVDBcHYUx/HJNuuaxlYas9VIF0TL4M7jFXYxPHebk6U3e9c5/5A/e/nd8/CN3sbbYwUkqVP1R3MylYPsUnQplT8HbK+B7Dq42q47A0/tb4JUo+AVKQYFisUC5WGbErzNuj7F49yJv++/v4BlPex6Hn/hMjrVabCt4b/caXHnkMMQGO/EkTYFOXa7qPMvS5sGmErhUCt4QysWAchBoHoFoCDSvY4uWQh03qGNMSU8NotOqs7u+j0Mjh9kb7NdpdC9/9wef5r98z+/y5394Dw8/5HK6V2aLGabKN4N1EOzdwDQZo1h2DUebByuAxMp5qirZr7GNEhGW7DqTvdrGgiwvM5euf+qfYTEYpKLfUgo8HwbRW5RT8gAAEABJREFUpsZchuS8NhADbWga7CptUOUEo/FDlOM7GesfZSK8m6vocp29xRGW2M08e1nmikKXp+4p8LyrpnjmkTGedfmEYIqbL5vkKfvHeNLeGk/eV+dJ+0eYKyXMylfvKmfsqsJczWJuxGVm1GNqImBKhfWpEm7VJvYSkiDDrRcIRsvYFW+Y/tQ9t/Ljv/FfecFrXsorvuPVvPWd/5P7l49R2l8jHhHbJh3cmYCiTuWjByeYODzDyL5xgtkqgWgoHB6nqCBf2DOGM1vHn6jgVAtk0rPMsUiRD9DmPWx3CBtNwo1NwtV12mtruIWAozp8ndPB6r6FBznVXOdb3/JTPOdV/4mvevlPMwieBNbNbPZ9XQBm4GpzEEZEMRgqqFK8TrAsS+lYGM0nTJ5Xkb7/mv9Vlb7mMd5fMk12INXKtep14mxTC9vGOA2xoYHrtyhVulRH+oRSyjCZFz5HlJwVnCFMBRfT280HWF3/HCtrt9Pq3ovlnaZSX6JcO09QOiU4KThBoXycQuk4QfmE8nnZRfhf86WL5f+XOOIemt3P4gYnRNf9XHmtS7Nzt+g9Tqm8LnpPC85chLNqIxDt4RAuUKxEjI4FlEq2lCElD+IpEXmsifOdNfropJDlBSpPUqSeiQptgbUDaab2UrZ8c6R6yOuNGgrEUe0QvqA+b7BT78gh1HRSLauNUbDubxl6WzbdhkvYcnVqd4iaCDROU/O1PDKVpwKGeYlQgTxut9X23x/S/C/A6QROS3S0rSFtDGlzRLMlQAE8Y6C19VqivxeozMGI9jpFCjJJUPkl8o/sK+P/o93f5Pee+BA7oFOuEqDTm+wSMm8HessM2j2RasQpl8AvUR2doFidlq3V6WnPWdTJplLbzdJin7/6iw/zW2/9Uz7+4XuJuyUF24KCepHAHiGQMywEPr6cul8c4AURnpyu7wYUXZ+i51FQRCo6PhXJZ0QPpn/3P/+WWbOb8w9tMz52mGbPocQU281tWoublNICpaxIUTiIHBztL51BRpAaSrZL2fF0S+APxy/4RQp+Gd+vaN4Kvleh4o9Q8seJ3DG6ZgzsOYrxHtxTBbY/ss3vfucfcOs7j/PwvRZ3LFk8mI2QmsdT8K7RDYXayDY7SQErqIBj0U9iOt0B/fxfues3AdlbGmOkYxBhYqMysMVfW9fXSqnJpdlvRqCx6nQpE6UBMQlx0tWMC5TdVfZObhEP/kYb9HczFf0TV/BJnlO7l5ePnOR7r23zo0/MeIv2JD/71WV+8xVT/N4rdvMbL5jkx58U8M2zIS8strlm+zwHG8tMt1YYGWxQsdv4hQFZMSQKetQnHEbGDNVaSqUqEK7rDXxMAXhsV4nqTIGRvXWqe0YozFYozNQoTNeICoa1boNfedtv8CP/9cf5mw++j/ylca2/xW//2e/xs7/1C3z8/lsxukov7qpR3zdBRW/lZZ3+R3ZPMLJrAn+ySjgum54tE04VaWsz0ZNuhQWLxEqJ+z1otDHr25gVxZiVddKVNZJ1xZzNdVrbHe4+1WQwMsvtK5/B3pfyzW/+Sd770QY3v/CdtLsv5OypHiO7rxGfPWLdVGHqSifitEWxVFDagGS7459DpA4q2/GvZKrD4l/zvzIqtVX9Y7X/0H+aYWzJ159J87SaBNeXwjsxtitFoa3gt0mYbBDFazh+W/XNi5AH+5205zfx/IYUqSfoMjEVceSKMs96zkFe/qon8JrXPoVv+MYn8qpXP05wHa/6BuEhPF7px/P133C9cA4qf/W1anMp8Di+53ufz1c9by8//KOv4Ju/9Zn81ttuoFzdEr2rYC8r0G8KtpXPaW9oPYLgkfwWg/jcsF1qrUnu62KJHrboEBQTjC3vRB+8rvpJOcUbW2lUn/PK9kIpxADj9VQ/ULqL7eW4g+P2VdZTWV/1ef++0h3xOC9r43h9lUdSTIcmDku2xxk8TpgCp5wSZ70S816RM67HadfntNKnVPawX+a4nPopP+CM73AmCDnrdx8VOBMMNH/GqcAVTQEPD+kqi9aSaBZ9Oe22o7TWIPovBFXOO0WWLJ8WBXFW6icOXCr/HL8nng7Ex/+N//9X/H/U+7sRUjKMZfBlf0ivPLsLdLHtFNdRMLLLFOoGy9kWp84TmQXsonRYN0uxiUgtmygJMGaSavlyAucQC2dtPvC3D/O2t36QLJyBaBI73YVnZvDsqgKpi+sl+H6C7YLj2Ar4AmOpjSVttHHxKChQHi7uYV84wQ981Ruonk44HE/iE/Hs/TfRb7Up6j26MFDrnoWlm5hUNzZZM8Tqya9EhsCoLgfLx7UFbgHHLWK5Jc2tQDAwuFaN0cJ+JgtXMcKV9C6M8en3zvM7P/8PfOyf5vnkvUvMNwuMmCeza+SZxIW9LIYOa/kmW31tBZFeopNf3ABplvFj8SiDgsASP50OvttTXRdPOw6LPr4V47mRysJL1h/bizGUxa8SjmwASciRLdo02LMn48YnlPjJ7/5afuZNX8OPfMfT+LYXHuJlN5Z5+lyHx1dWOBIsMeOtUnfOU87uoxDdRiW5nUn3IfZXNjkymnHldJVD4xX2TBbZu7vC/iOjHLx2mj3XTDN75RTTOr1PHx5j8kCd8b1VJnVynz44zq4j0+y+ao7iXIWRQxOMXz5L/eA0BQXkWIeX5fYWR0+fUEyz+P4ffDO/+ba38aSnPZXEMYzumqRvJ/z1P/4dVs0nmKhQnqqTn+q9coGgWsKrVvArZexyEataJC16dExCM+7R7nfptVr01zaw1qWra4LVbQX2Bsl2i0GnTSvssJ72OEeP29YvcNM3fD2Pu+Xr+C+/9Gf82js/ynj5ZqJ4F9iH2NqSXIs+aG7SFmhj6FcGdDrHwPQuWX7O/z/4D2mf7/t4nodjXCyk3L3tdTIZQ6u9JJVcESM7tDvrxGJev6/AHm2TZg0FvKZ2oFtEulKK423StEGzNY/lbBPGSyws3cPMLArWV/OKVx1UUL+cb3r9lYLH8U2ve6rgybz2dZfvwDfdyOu+6Sm89vWqe/3VanMpcB2v/PrH8d1vej43P7vCt3zbZbg+DMLzBMU2/XBRsKz1rJFmm1rblta0rrwgXScxy6T2aRrdz4F7mkF6jH50Apin1b6bLMnTRyE7o7ee/PcPl+h2bgWzyCC6j97gFHBUO6RzdFoag1W63dtUdoEwupv+4LjSD6j+rOov9u/m/RcIw7toJOfYYpMTQYlfvvc23rFygV87e5LfXDrPL546yq/NP8QvnbmfXz7/IL+8dJJfXD7Nf186xc8vnuB/CH55+SgnnzBJ8fVPY/3Ze9j8qn00v/oQnRccYeUZu+i+8HK2nrv/3ww2nnuI/b/7LfzC8oP87IWH+MXVM/z8hRP80uIpfuXCMd4q+B8n7uKt5x/mV+dP8F/vvZ3fnj/Jb598kM/K8W5ZifhzUvw5J/58+fzb4e/9j93+/TPSrQsKug2t/17xYple57PCiySDB4m62mwm90p3TxOFHwfrIbr9DzO5V3rrniTK1D7sSw999a/rxDNF2JP8G4e487MZf/Cue3ndq3+BX/+VD7O1MkXZv1oxZ4RKcYzRepVK1ccr2viBjRNFjHiBblPaFP0imXH4rm99I9eNH+Imbx/lfzjNlbd3OXJXj++rvZjCuZDLjMoTjymvzvaZVe78p89QywpUsoBwUxvWrqbL//6Egral07BrFbGdkmy0onlr+OUR7EKF6fEDjPRnmGod4q6/WuQnvuNP+KN3HuPvjm9znBkMT8LmCHE2xoWtJtvdjJA2SaEH6X0kyUnSSHbKBcjtMTxB0r0TItmv6klPiz+5/a3Q7N2BxQqt9AG6g9M77bNzqv/y9a87OEnGSaygx3ZPt5N2h+32p0g4Ib9ylm/+tmt53vOPUArWue+O9xFtn2a6mHJoosqIngH2ylna07vpTI/T322THBhgjvSoPd5n5LpxnD11gj0zuAqwxb0j1A7XqR4u4O+GYLdD9VCV0oE6JT0rVnXtXdPTYmX/CMU9VfxdZeyZIpWDEzBVwEyXqByQDuydYKAT9MagQ0Mn6Df/4I/w3Gc+n6v2XssPfM8PsXvvPraaTdYam3STEK9S1BPqXiKT4SqA+7snyVIjvtn4dkDcjoi0gRt0QqJBTNSLhjoUbTQUwJsU1ju4FzYJ1tp051eko03Weh3WPcOHz36Oc7rNfeV/eyP3bFR57mt/lY/e08Uy+1hu30WUnpcCKWh3lqArWbVPQSw5ZffT2foY+KugjVB2ifJ7rPuPXv8ssEan25Qut2UfPSxMDVOoY5y6TgR1NahTKlUoFksUCkUc28KyzBBs4Tz/CNgWMrZEEAtCLNNXu65OHAh/AWjnZtGUUUpY6pP3s4mx6KlfhGWUvhRAffMxrAHGiBaNPcRG45oQVG/bGdYQIP+LNrYNtgOWk5cnFLVbLRQtStphBnpHDBRcXa+CsQX5NR4l7FIZnAqoDqq4pZLGLgkXh9gTr7AqWDpB5/Ve3p6SnNbF+jyv8Sy/rPZVvGF/pXPs+KSVEo3aCGv1SVZGZ1ganWZ5bEIwxkK9xnnBmZFRTo+McXp0YghnR0c4N1IiuXoXE191LVe9+qt4whteyPWC677lRTzxW1/Mtd/8Ap74n77u3wxu/M6vIR2FM3qPOz02wumxcaUnODsyzoWRES7UqqxOjAsmWJmYYm1ili1BZ2wKCupYrYkfuXMXPy+Bf17xIn+L/879c7lR5iudPyhUtf4pysEUFiM6XWsd0q9SIcdlikGOK1hZhK/AVygO2HPZBK7Xo1oNMDiyWfXz9+LaRxSU9rJwfoyFC1P0e9eKwmdx9KTHe/76FN/17W/jrb/8D/Radcbq+9lYbRBHEblteL6F41oawyawPQatLttrm7jG0rV9jzHZxS7dvjj5Sen8JpdVZhgxZaJsgI8hbfcJMouaW8QapBiBmzhEcvaEFsQ2JDZJbIhj5HgM+YbBcwJmKxM0zmzx8K2L/NpP/xW/++uf4NYHQ+aXpvB4moLjdaRcKf5cLtiHy27cYBwc8a4UgFp5ZQ9MCcstARXJpSBcJCjs4KL0xKi8YJfkg+qU3YrGKV/kb0nt1e8S9M8vuaLDwi12yD9+IaA8qluGySMcO77MD7z5j/ipn/5D9hy4mTf+wA8wc+hq7j3zMCvhCv1ygxMLD1DzRikMyoTbTbJom1Kpj/Ga9NMmBBYF2XlhtI5fLwpc3dZYVEYdRseL1CcreJNl7CmtR+lgukZhqkpROIeCrtdLu0cp6W27oJO5NVbCVAtUpsY4cOVl3PiUpzDoRhStEpkWMMIYz33u8yjp9N3otHjas24mcwyNqMXY3Ay4LtHyNsbxkBAVyPvUdTuULLZYP3aerdNL9Fa26a9uE65tk222aZxZwmmnbC9sUi6NK1BHPNzo81f33M8z/9P38HVv/gl+8Nf+lJ/8lXdLTW7CLz5VerVLm6DLGButiCqLgjadyJ8atwxWVaIuiXgiBTkAABAASURBVJaicFH1ly6/r9R+H+3+fjFffwHPFWhzZckaLTIxLanKWGo4Vl04T5cxaREkLEuMdGQs9hCXsSnjZDmUcIzaUZRJBxi9SRmZCTJsIzZ/MSRqkw7BkubkYJQzw3aJfn4lkI+LRoNcK/MxyVyl3SFNtuizL9JpW6JXazGmgDWEKkQjGF0jmmgGK57DjvdiJ/uw091DgN1qM6fB92KpDGsfxLPKC6Ip4V2qn9X8c2o/q/w+TJS3361y1aF0NKv6vapXmv2fr7cjOaY4gNDWnAWytEKU1mUrIyRZlTiXgWjP7CqRXSN0x+g7YwycESKnRuKWaAy6uGWXyngFO1d8L2dwhFfxwI41Tu/fDEJNFdlih+gYOFXRVmdgj4jWOqlVwQjyNcRZiUh6FmtNmdboJDJIXecSCTMJQ/7MiT+zXxb/iHL+7n7s9g9FOwcxg/147MNJ5mSS+7G1Lptp4XEMexk0S5S9WTn8MntnryXuVfCtvaSDabJ4SleYE2yuTbJ4YYKFhWk2G4d02/R4LJ5KlyO6NbqCzz1s+P3fuV3v6x9gcT5mon6QenkcxzYKhBkDE9ONQ1mwo1tNbZDbXS4/uBdrzOY0S5zUaag355HsCjjTXGQl2ZJHEB3YJEmXctGlptNc1B/odiGhos2K7xT07pmiYUlibQ4UzKM41Q1ZIjdhKGQ2U12Lu/76Y/zh776Xt7/n09y+7LLFtSxnu4m4nD57aNpTbJoJ1vyadKtGbPu50uH3XKAmexrDMtPyS5NYsjdbtoywlf97EsIm3IXHHpx0TngfJLPi6+yQdyAdulT9S8oQXyA1Kxi3Qi//C63JQZ1UrxNdT+ehUwf48O1VbvnOv+SWb/obTsVzvOQtb+YJ33oLC3NrPNS8h/VPH2f8npBdZxNmV2Mm8yeLC8t0FpYoGZu2biTazQ7ddot+u0nW7eJH4m9qUcCBwCMuBaQCRUGdO4p41RJevYQ/UiYp2JhKgK0NgS1sCi4F1e/aPceVl1/J7PgMVmKJL554Z3F+fkG3hxFPeepTeP4tz6dKha3mttajb5rSarRAJ/RImziaEaVNGN+AqY7HdFigpqcXo9uZwUqT/nqbgdazcH6DnnzAp4/Oc3Q75Yw7yjf+4u9wZ2eUpz35TXzuwzGF2dcwMvNVtLu7SMhlMsX2ZqhJLVy9cftU8JNJzX0Z9uAwJAcgnANkQ5cqP9nZY7p/PK71B1iWhTFGaSRDKUUWeiSxT5qDRJtEjpTSIuwbrCzAoE45Tv1hPi+zsgImVV1ernqDDwqkRi6BjC/x2Sk0QkOQIzBDsDS++QrAgnwZ+pmPO5xbmwtEK6IPqb3JaaVIJlrz/Och8wkHEPUtooFDnPjEcZFUASfJiiRRQaMGclAeZCXS0FW+TBRprRpvB/vqq/q0JEfliZKKHJivdsWL+AvqI+9ifTCsT/UOqASOHB2Jq8BbINQ8g3xs0ZqIvswEsp+AxJSQ+RAbGakgVZtU/B4kMenFP4N0oCvFJon+dMIO/aSPsa1/OxA7ZNskRrRbhSFtsakoXxZFBXLaQznyXmTRkzx6sTfkUSr9IrfV/PQmfYkGl8a/OPTFvi/gr8a3qFzke/Ei/oL6/4X/j3p/0YPsL4wdMkqSvS87qIlHuX4E0kVHedmlfsZqm2+4A29SelnV1XqJsF9WIIcL8wNOn+qztO3Ry3aRmUNEKBAyhs2V4B5mzH8KW/0Kf/bOD/LpTxyl4IxpI5CAnHQkvdkOe2x0OmSJ0UYio+553HTzE7jseVdQf+5uzPOmqL/yMuq3HOAjzdtZoUnb67PKEok34PLrj3Dz82/m0FWHKdUrRBr3vIJStxcSDmLiKNFUmWwwFVY6izS3oN9n/sQ8H7rtdtE8rZuHJ+EXbmCbOeLggMpKbElHEscny5VNwTwLDeBg9XJsE0uPcl8Ux47WWyYJfdWXtJnI7bdA1A/IpBf93J6EB9LFmIKeCaV3fIF+fNn642ieiHxt1cqo0gmdBrQbDkHxKkZGn06l/DVUC1/Fic4U/+2dn+LZb/glvuuX30t719P53rf/DiOHryaYHGdhu8HRU2dY1xtzrE3P1to6Zx8+TnN5le7qpk6+LbpLXTpLIb3ljM5ixvbCgNZWSLPRpd3s6YamR78zoN8V5P8sc7+vANmhFw2IslSbbPHLMhhj5MfBZIaNpXXczBY3At0cLPPA/feJVwn7Du7Dcg0p0hFLJ+zNNTqNLTzPJZaetDa3oRuxrZO5vdKj1MzIVjo6kUszLqzT3RJNuqGxS+O07DJH1eZYw6J05Om86I3fxq/+9e38/O9/guDKb9IZ6SX01kusXRDzGCNwdhElnua2gFD8HWAk70TPNjajpL2qdKdGNiiqPuA/rv/I9c/InlJ2/lJchjjmiym+GCawfGwFZ1tGYxlPZY4aWjJyQWqTfR5UPkw7aiOjUcBE/YyMAzFeAyKt+BdQK7BVLFBAl6SkTMpq88BXDI7msQUa7+LYyHARTVkOSUCiQJ0quKdKpzLmHJJUCqPbBEvKatkRtp2IwiFDxBSjtKUyi+HHirG9fPCBcF4iR6QWRsaRT2ysRNegokMLc13xSm4ob5WPPaw3qlc5xGqXlwzyamz1y3OuxjGOS+YEpLq2TB0pqtJGckhFY5pYpJkjcElFd6bgb+lK00gGjuORiL85ZJYt+nxSrcDzitjqHyr3bwVJClYmSLSKVPSJtvQiZMoncsD59ZxxtS6tJxNNmbAl5+xZLp42G+qJER9c78vnnyWZofU9VvsbO9eDJonTwLIzaUcmmbmSZyoJ2hiTanUdHKNAJZ7NzhwebjZtu85q/o84bfWYP7fJqpxlTxsnqKj9GLFTp4ctyLC8UbYHGb2kyq6JG7j+hq9hcny/HH9G1MtI44TuoE9bPZtpQhilMIjw0pA9RyZ4yDnF6g0xZ58Rc+e1a5y5vs9HuIfmbMax8DSDQLYwkVI7UGVUb7nUbPpuLPOTLhY8uuGAfhTKQUfSXbXNYtn+gCTq6EagxaBkOPKkJyigTDBbvJJes8xmryD3MUVnbBQUzAlEk2eBaPXkZ5zIxaFCZsv3YKQ/sezKqE+C49paSTrkH7p9QCmZCcZ1ZJUpKEgNFCRS9UucTONn6p9wSfpneRr+ctL+OCYpa6wyRV1po5n6CqJbmwu02vexnYWYkStocSPn+8/hkw8/jf/8cykzT34Xv712jubLDjD33S/j7J4R3nf6FEc3GySeTxaGZHrP9nRF7W/Z2KsF0sUa4eIYrQsjbM37dJZjeitd+gqm0XqPcK1LtCFQQI22ezosGNEXEynIJ4MIE2fYslf6kpGC//jEOIF06x/++QO85YfezPnz50jSiHe/5y9484/8Z/7xrg9SqGieXpPtxgaODVsK7q3mNs3NreH/NZE2IvqrLdZPL9JYWNd8Ganlsy0f8MmT89y61ODetsU3/vgPsuepT+DVb3o/f/8Xd5K09tF/UO3PLoA2ZaXRmniYibR10Dzl/KlSJalsw3ZdEknYy2WaZSp1sY0lnF26/IaMSB+7/XPnKw5YlsUQpOs5RxBGVgZiWJazLUvBpFpoRpbl0hfkOIc0VbM8n2Mx09gY4wA26qARjAAwaoY+JtMPtSUHJR/5qlhNHsldIv7fR9Cwmt8S2AKHVLvPTOafppbSj4ARNYK8sVopdZHYnIycJTk8MrbSWrNl5fkQxUxIYhjmd9qnw3q1k0vO26U5Js/nExjNm5CXk5erXyo+WsaIRXn9AGRAcZISJhCJzlgeKI7RRipDewFs7aStxMKKbazExhZ2dep1Y6NTiBpqJKP5bK3TtT3lLJJM48VRXvJvBvKNeKLZzZ2EAoqV06iNxhArmFsCO9cPyyETpEOwybR2C61NfEPUXir/GH4Mj9X+mRVpBS1ia4vUTaSTMZljKRyIqeJPOqxvy6EWcNwqlcok21senXaRc/PbnNe7ZNRvk+nkUgomCdy6ennDABrLjrFdonCNwtg4sdLdMONVX/8abnrK0zDaKDqWo9NPPAzomU7kqTaHAylhTye71qBBx2thDlk051o0dm2SHezj7U9osEZrpM1gMmXVWWPd2mCdTbZMk47bJwoynFrA6KxuE2wjnU60Uehrrr50ug+6Ecjijhx3m4bd58jNT2Lf5dfTzQKNIv22JkFrHSyuij+ZQH3sBB3JcOVnMuk62gIk+KpzSdIMY9lkxEMck6rcJjVG2EXqSZpHIiK0FyYV1jDEdt6OS9efzFHnIrGezLRv0VwFbEto+BW92jgwthsKrk7SA807SRY8jnZ6PdvJE2kWbuIvH9rgWT/0c3znb3+AyWd+B6/9r2+nfvWLuHdZty7bbc6uL7K4scDq2irryxs0Vtv0dBUdK4jGWwPi9T6JIN0YkApnuu7OtvqkgqTRw+qnJO0B7c0mzbUt+hozUSC3whQjSFp97r37Lj71yY8zP3+WQtGjPlbFKzgsrJznbW//TW3KWlRHdTOZ9OlJ3/r9LpE2LNvbW0Ped7p9nd47EmtCvvnMdejs8hq3nzjD8bZ05tDVfO+vfAdvffdZXvPG97C4UqV++BtAtxYER5g79HTKtXE62sh4vketPk6YtGl1tsTJAgPduKa2I/7FWOJvLuc8Z2tzCObS5Uf+eQz3Nzn9CUmyA6k4JPYMVNojy7rK5qA0fRlHD2NkSIJHsGVpp2n1VT64CJFwgrGyIeTRx1gJDCcCTAy58QwhT+egorw+ByW/sm+m7vl8GlfjZYJ87kxRMNOGRNbGIxjljZXCI3XCJqd72MHWT5sMZwgplnBGmmSQW36ifCpWyUmmupLMx0U9dkDlGlbxE7TOYYxS72E/jTfEeX85UORwUqXJ63NnMCQ4kpMbkKWJFDMj1pyJADkpZcjfjzzlvQQdVCyC2KKgQF7QkgvCJZ1SXLk5R3Pl2MNTSuvoZ+rrDtN53b8F5D42F3FxSAuizeAnKMgbAZo/wxJDjCATK3PHm0j5Uu1WUjl1tOFAvJbiaf1i35fNP1udBKk4Kvjy+a++uXzV99Lk95X139HNJthbRLKtnP5QfJLmkUg/E90c5WXopiVNq2zo4HJ+HhYWjN5Uffo9R+sPcDwHSwFLe1ewBoIQCR58DcYaWaGLU8rYalygUNJJVcF00G/RbG6J9Ymc9ECO0iGTjnZ7A3okdEsp7WqIv8emEZ8h2nyQYOsEZuF+dldizrdO0KwpuIzIB0w7uHpbrx0YY+7qvdR2j5H/2tP2oINT9MnsjEHY1zxtorArfe/JHPsK9F3WkhaDsQKXPeupLJuMzB7BLZYIjCWhbmt9fbGgo3RP6Q6DnC+yn1Q6n2WeyjR+4shc1F50x6lRmdG6bJLhQcNVX0eWl5eHRKpBP8mDueyfr0j/cv5Hms8mlQ5BQktX5zkuFAL8eh02TmBJ+UtjY2on+xbf0zhvbNPtF2k199A2L+Fjdx3hpW/6EM/9xo9y5+rVXPGi72f0qV/FYsWSw6CrAAAQAElEQVRiqdRh0ayw0DunZ5UTbG49THvrqN6oTxAqcEaLLeKli7DcIlpuEuZv2ILW0gat/MpeAb2v6/yw2SXthhgFczKDLTovv/wwP/8TP8Nf/OW7ePkrvxYj3vSjDtutDR4+9RB33/c56VdGSW/wqTjpBQ6ZsOXbbERd5rc3WNVbw8BIx7odTly4wOn1DZq6ZXjWN76OI899Fq/8/vfz1x87yiCZouBfyfYJ6WQyAf0zNM4d1zPFaaDFmFjW7OQbuTOUZ2ZVVidL64RGciRErlBzD7BNX5IbqF7fVCIW5HLdkUOu97YqcvkIy+fmuo1o/mL/qzoE6vto2D9Dg/1K5s913pBJv4Yg3bYwXYzfw/YiLDkQS8puuyGO3sfcoI9x2oKuhDzAyOmY/NRgD8Du7JSrDCkyjwQ4E4JYjgbfgZy5RmU5cy0kBYZN+X/xycfOIRkOaYzGFBjNnQMyfkv0GbuH0UnA5GlFIEtrMFYPS+C4cg0CWyck2w6x8rYqN9q4WE5fA0bgDHDdSOkejtsTbmN5XRy/q/QA4w6UHijdxdYJBVQ35GFeFqm+j+OFqu+Jz/mYPeUHuOI54pXrWli6KrR9C08R0fdiAicTWJh8E6JNkiW+2gJPmufk69MakLxi7ZTjMJKTzLVSKq1rNVXj2i6e6+XD/9uBVpQz3pgIV3S50gPLDDDidWbFGDlMzzL4ORatjsBoXbmDR8ZFrkfSt0vln+MNREHEY7d/H/I1eNIHP1+L9EN6g/TH9vvYw7JUuhaRip+LKy3WNnQS3mqBW6ZcH8MtjYDqWt1FBv1lsLtQlC4EwmkTM3GY/uI8XnGZw1f7zMzBdmMeS3qVZgmZk9JXgE+lR+GgS6vfJNFGwB8tUpqoEaYZk2MzXLHncmbLY1y+Zzd/8Edv5U2/8O28+me/nhf/2Eu54RueTG2uRqfb1O2B5tT7eL3qsX/fFEXptGUyOfKQno6xURwq+GVkqUWmTW1quYSi/8ZnXwWlbVKnRbt9kri/SnVkXPLNvxm+Eysh+/Lawtu4sj9XfEP6g3hmD21JPFN6h3+DoY1hQvEq5694TUe60gOrI74rLx9H7hMu0X6dXD6Og1uwsRyNK7lBA8dPSaItBtsntKYR0qRBZ/uC5g1xA0v052/FGzoFu+AeVP0eytXrGS0/naVuhb/5xH388Yc/y3vuvI/6466heMVlZHP7aFZqrIhXC9Em53oXWGiep7G5revutgJ4i3C5oWC+TbiyTW9tm856g+3lTZ3Ke8gkKaaewMFLDCiY7/jimEBBvaX38ZGkyA+/7Hv5nld9O/tGZxmr1JmYGufOe+5go7EuGssEQUCtXCXTxqmuJ5HqVBm76kpX6/J9I4R63gn1hHPZkX289vXfyB13P8hbfvy3OTXfpz0YoVg9Qq9ryzdVSOIt6oVRHKvJVFF1psLSyoNY0uHSxAHaa+KZI1qdBHso3+7QFhCf87wzLIsk04F4PmBY/mX438e+/4i1Zhff9/E8D8e4Emk2T9Y/TxIu0R+sKBas0Gwv01W+Gy4QZSuE6QZxKoVJOjLMjvINwmxNsEqYbBHFXR22jARkSLOeJukKMgxS2CEUIKuqTNjI2VgZqkQ/c/QVglH/TKCgbg2HVTrFaNdiydiTZIMkWZPRbJLE2yTaeSZRiyRZ15pWh2vuhSu0w3N0khN0kwcZpEdV97DWdBJ4CJLzetu7S+k1Bq3bwD5P2r9Dpw3V8YCUe55Oa6e+271d7RYJo3s0dt7/KFl2TvV3qnyFbudifXgPXe24oUk/HNCRQ+1ETZ1kFokHF0h6G0SDFr20RycT343y6brobxHKATesLbZtnWDkPBzPFr0RiLeu74CV4XjCBsSMfwG+xOd/bfPl5MVvbX7pmiaRdCOJWwxYpWNWaamsI9oHnaau/HQ111li0Fui1d9mO2wSssUgWhVBD5Ol8+LPl8+//uAifx+j/Qf9sxCeF2wTbt0vXqwy6Ei/WCLqP6gTuBwaZ2hsH2dz41bJ/ThZdlTt1iBaoN3cIOqcF++lB2mui2dUriDS1pht6Zv4m62taRNaZ+vCn/P9b76am55RZRDPM1DwNrZHa7CNrcDUbS7Ra63gykzdqoWrTWbRlJiw9lBLD2EGh3CcIzT7LumYQ2N2hfldx1m5ZoPm4S5b3TXGnBKjpsBMQf20Ma07PWYqHiPFAHWmq81BdxDTk9Pvh4GcfxEnqpC2GjzuKpsbHp+QDT6FZbaIw08ykE2CriX0DDDYyk9w0pnWJ8E6obrPaJycF+Kb5N8d2t+qgkXOvwWSwT3i4cOQ3QPpKaLt3O5WyRo51sanrX757zanD3Kp+tcbHIf4TvH/BN3u3cC84Izsd56w96DWPIDOA5KJ3ojlW/Lfh4/kNzDn1O44YfeU6o5Rkl/a3rpDm6GHqI9t6ZY+5eTKGc402vz++/+Jt733k9y+7LHr5ldz+ctezfrcFLeFm5zShnix0aSxLntab2FtdugvrLJ+6hzbK2ukUcL2ZouiU8Hp29jaC7l9gzVIIfCh6MpDDuSn+owMisy1R5hqFXj1lS/iP33NG0g2QkLJK3UsyrWqgnmBRFf4nlWkVpkgSVNSr53vLfH8WTyzm6o/wlSlSNW0iNfm+chfvo9s3aapccYLh+k2L2AHsfzjp8kKZ9ju3cF2coGV7l10M9kDKySDVTpr4h9NiCXj5DRh405Q3c6/87FK/m8ItLXpA9mE5H8p/vex7j96vVzf1oYb6e6gTazYa+H6mGIR41Rx7TowSqlYoyijLMgQbdvGsmyMUTsZq20VlPexbAdjQaYTL0hB8uuDTAXDfKxxMoERqCwvfwR0ipMWk+mPKv8ffG2NoTlyGpTKZzSZwQznA0fXfbYdY9spdh7obEtlOeR5KBVqFKSEBWE3KGOJFwRFhlqqPFSUrQK14a4yx26xDFbetqTyCl7+lzesKpab52t4eT0lYY2j/l6xovYVLO9ifUl5yho3z/t4XoDtBzi+J6MxFLxMYOO7LkYngOziLtXYiWg32DKw1JOuuymJgviQ/0OcATkIfamv+VKFl14mNpO6mtHJsG1LYDBuAl5C6llkorPgFyh7HmXfEq8dglIBv6R1OwXsYgHEB+8S+ecVNQ6Xzv9HvX+hqvWP4wVjYNUv6k9VelNWufCwfkR52aVVxfLy8vpOnrzfhNpN6lp7lFxfjU5aUMMvlFXuUww8qsVDBNKb656yG7dwijPnP4EbtDRGOnQAg6SrzW2IK2EWjIfvBNK9AlW3QE22PiHbqGRlrPx/giPALhRFqk9vNGa91uJhFginAiZ27WGkOE3BVKnIl5QsD/S2WjIOBdvF9TzRL52wU5JMgUKQZBFhv0XR71MsLvHilxyS/mwyORUhQ9QmPASKWk9FeATHrwnX1LYoXBQuCJf5Yv2p4g31oiSct7uIrYrmL6m9+DfkawVv+O9MqP1XpH8aP9fnfHzdmoDGL1YBjTucR3n5Fqya5i/vlF/0D8Xc1+CR32CNuOMUfZfRyRr9NKYwspvC6BXYtasZ3fdcPvugx6u++7f5zz/7t9jTN/PCb/lZrnn26+n40zQkm5W1PmvLbW2QPMaCEaLmgIfuOYpvB3oGaNFr9WR/JYJ6Hbsivtgx25srLG5vkkhGac8ogKcs3ruMWXd51vW3cPm+67WptKnUJiUzizBJcD0XS4eGcrWM7dsEFRdfYDRk5qY40h9fehTqfWjxofv5vte+jgouh4LHs97uAzMknU3s+rTSkrNqg3JN6SquUxYeJdCpHcbwg7ryJcmxAHYZ4+Xyq+AO/ecITnFE9VW+WP41vIv89Yb8rShfgVw+w/6qH/Yvq3xnvMdqf3+4vgKebNWTnC18LGIxJRnRoW4Ux0yoQJDJUSSjZNEIVjqOrbyVTlzE41jZDtiMYKSQxhgxFozZwfy7ffL5bMgczSjIhIagtJSIzMUyPrYc0xfiPG2ZAFvOJwsnIdotmMNEe3R7uReT7oF0Biud1YBzwzqXvdjpHIaDardX9fshVD/2QJSXz2Fnefu9mHjXxX55fvfF+j3k/eGA6lWW94vH1a6oE0K+Bpec3ix1hviRtCXjsC0fa7iOHAfD9CN5sDTGo/c1mtq2cpo8LNFqic6ctznOy7PU1vocslxGQ3DFQ4Hamqyk3tMX+TPHl82/6Av5+x+x/8yQfyaWDrNL/BMvmZX+TgzLSUs0uydo6yT42je8lGc//0kKGJ4csAIqa/TiDfo6qWeRhZeWKZkxRqwpxu1Jxq0ak25ANetT9/uMVAdy7LGcaUYa2Ay8IgO3xszBx2EKU2y0bBptF8+bYax+kJHKXkruBIFsrORWKGsjEPgWxu4Sm00iVgnNMp3wDKm1qNu+szz7qw8zu783zNer0zphF7UOI30B2xrHTndjczkmPKyygxDK9mSXl2x/j7L+ZEP7H6XZyzCu3oqdMcq1w/TDKZL0oG5K93Dm7Cgf/IcGtz7oE/IMHj5zkJ/4iTv4nu/6GH/85xscvulVHHj6S6nsvZ4L6xl33nma08eWKFLm8r2X4RsH0lSBN8Cp+pJ5i57+UPNwxio4CqaxXWBVAb+jQ1moyGwXpiTrw5w+3aNWPsTuuWsUzG16UR+3YoEf4tUsrMDgaVPklz1MfYW0ukxQK1EtTw9vBDbOnuXwnjJPf9oRNvobGD+QPLtQH8XV9XvNOqz8HEgOjpkjt3+LvfKPuy6W5/o9q5PL9DCf1zOsv1geTal8t/rPSR/mhv136h/pr77svli/BzudU/sv8L+al8/Xz/Ev4z9G+sdjWk8By7IwxigNFgp6Wehpl+6RDn8PvUCi67D8d/tCXa8Z7c4fAdIyw3RaEa5AVsDgYIwZQj6iMSZH/06Qz2WJDkfzKZ0JDUH5PHjktOUbDgV3I5yvNcePADrmhn2HsOcSDXziRKC1Z1EASaArK2ECor6vgctEqreo6jqwoHyJNMxxQfUeufOMYk8MzevzfiVdveU4IB87510k/g77D/LyksbxNY5LHsSz1L6InX/BWsMOrS5Ga9ihP097O3mtD6V4tD+fpzOnK4ecxhw84sgQRRlJbJQWW4XzdJYY6ZvkJLlEfY9L4t+QjwH/YftLV5F+xrl+JtK7fkH6VyEOc71SXoHadg3VqZRSLWNl/RwXlk/z8Kn7WG8s4HqpgmOEG9sapUzZGaXojhM4I/g6zfi+h7EH+EFIqRgTuDFumhIkBSa8OfaMXklrQwE+KjM5epB9u6+hXJyl2TB0Ojal0hSuV1X/CgXd+Pkaz7ZS0vxWIG5KJ7ZI2VawWNUzwBLV0R433jTB2tYDZIml4F0DEulPKP2QnKN8fWNEYZWMOtGgDHwF9vfF+kP05drvV9g/ilzR7zHQn+YgxC+PYrw6qT3G8obh+Ok+5xYd+vFuRoMnMzP6JALnyayxnwcWK3zmnow3/Og7+K2//SRLgwp7r7iJQ4duoOiM0t3o0V5vUfQCgqJPoV6SD3FUkgAAEABJREFUuza0zYC+l9JNu9x18h7e+oe/zHv/+c9Z7Z+hb23QHqxx5tQJzjxwjitnr+OmK5/N5TPX6so7kT/TCTzwyf/ti8hysAoVsAPcootV7ymgN/FqhrHxMSbKk1RNgWN3fYoX3nIDMUtyX01k7kOd6GsT40VjWn9RcnRBm/so0Tg8or/Fi3rs7dSnykcOxuzgfKBY+Rz/h7X/of4Y7ddSMj0xZ7IKC8RMgSXzsSyjn552wz5WfoJSeaZAkyY2mU6OeXoI2skNcWqJwTkY4R3g3/uTacIchP7l60hBbIEjui05EEs4X0MOeVmOBZnBsjMsJxYWkAgn6GgOxsKyLTSIkgmurX6kuK7GQg7GqMpSW5UZYde1VaB6J69PlbbVX0hMNkb9XdGktu6wf6QKgyV+Iw23LX/Ic9vKeS+wBRfTmXicCjLJIcv5nkOeH+KciBx4dD6ZphXkp+8hfTmNXwCpgrZt+zgy+nxtjhNgD/MFLJU5jqsB2OHvpfBPskM8vWT+P8b720P9kZ5pQ+U5JcDBFU8zPTdZVMVXhyR6gP2XF0hMg27YZs+BPczu3kV9rE6/2yb/NfJK4lGxygRuDcevaS9bJioWGBRtqDukhQjskLJjM+uOMZdOMbk1TnGhyG5vL7Pl3RSp02tAv2NRKE5QrE6TiCYTVLGDMq5fwvMKeLaLJ7tzolibiQG+l5JkHWxnoJuE87z4ax+H52/QbXUp2HXAwjIZruvJkizpksWOdflYlk3+eazK39j5StqYAJySzcTuaTbaLdpRwoLexZe3+gx6Awapx0q/y8Ob6yzEMTX3Gt1+XMOphsPpbsy77jjK7/3NJ/jEHadoNCwKzggT1Sn2TM/p2cXH9W1CExK5KaWpOsXJOsfOneJ3/vR/8ucf+nX+29u+hd/8s+/nw7f9NkFpCTdZ4VN/87fYC12+5opnMqubhMGFDtF2rFtbl1bPohmWsEsz2JJrUCng6sRPOSYpNLGLEfXSBNPlXeqziRUt8YZvfgr0HoBahWhVmxemaYahxGcpdiS4ji35psKWcISV19iJfqYYK0biVzoUTlTfVTrBsmPhVPXq7+a6kF7sn6rcVr2QWv+r/vcxbv878UMWYllYOYhrFohpYhgmBqNITygWRErHQ0Zl5OlIZXl5DkpnOc5BbYyaGiOh7ABf8Ml3DV+Q/bdPZpoiB4wSWpqwNi5KGwV0yORIvhhUNXQP4sEQ54qgtPiAnIh6qIHRDigRw4w4FQ9x/itm5M502IaL9fl8eb3y2o+Kxeq7802zvP8j9Rrv8/U5nan6ZyRJDqnS6i8y8nwqnOXreYTu1JBdLHsE78zw6P7coUW0DemEnOYcQFwwtnhmY4SN8gYbMCDYaWO05i/kD5KE+Ki2XPz86/zLG/xH7p+IAbk99rCtPD3AFnsTcdDCB+lxcbLED7zlNdzw5KsYRANOnznP/PlVWvnvJrdDHNuXE/QURAPcIMDSCcxcBKugskKJQlBjtDjFrvJ+psxekrMe9/7tSf76lz/I5gNNip0yk86MbmJLuDppTU3uYVzBBLeAXSxj/CK2wPPKlLwaRatKkJRwI4+4nzLoy8dok9rtNHjCE/dxw5P2yuusk6Uqlx6kaax1KZjQIY/hiezHkJGZhPyTpo8B/ZHDRXRb8htpjrWuTDYAXRzxpVKblAxczpzbZP5Cg+52QqhbQpwpcMv4xRHq1XFqpRE6ulHZ0s1Xao1B+XL5pSn6powdjFKtTlIqVMltaxD2CdMBXsmTDCx6yYBBHDIYDHTqjfA9l9ldY0SJNgsPP8A73/EO3vaLv8oH//DP8Re3+cVv/T6ucUZxTm+QzW+TLLXprLUZdCO6/R7aN+L7PkFQoFAu41UC3QJoDqtLalwCv8L0SJ17PvMBXvDMWQ5f7sPaKa3Ho+yUyfBA/uAR+05zvog/iVZkiT+q1Nf8b/5hqBe2qkjzH/9b/XCcz/eXP/lX/W/e/X8f/7HVX9xKdkDRI191E0ybVLvkNBOmKUE1yIy223ZL/Fb9RWycL8hbTYzdxVgJxpghoI8xRj//Hb/5dDnkU+Y4h6Ggc2FnealAWOU7pCmtkvxrjArzxEXI0J+8OtUPRdNUALnA83KVabMzLMrH1wmZHLByjZEBfWF9AuqHAhx5vYJ1llvYsH9O18X6vI2UN0liUjmtfL48nUOaJgryMcOPycfOGJJ7MQ153gyrH+0fRizI6flSkIlXmSJ+DqkMK5GTTpKINI60vot8EL+zz/MnX83F8v8T/3KPkvP3P2r/YUBrklprYG2JcbrCFn9ROBzKwurTbTygN9oTOgW3mRifwnNqlEuzGGqUqtM6fReIiy6pTogUDVYBvIIhKHiU5ZBLZoSa2YXfmWHtQcNt7z3LB37/Lv7xHffw6b84yq9+/2/y4T/4ENlSylXTV7J7ZE5zdmm12hSqJZyiT75JsLwCvlel5I5Tc6epZFME8ShxxyMZFOg0HBxTJhy0eNWrnotDi4xthp8kJTNNJddIsphMV9SZGZBZA5Vl8JiVvwIco0S9mk6+Y1w4C5tL0Fo1YE0gwQi0bm2MLM9ju9ml0VljkCkYF1zswIN2D88vUx8Zx/UCBWfZlXxKUPGp6I08smPcqoet9rH8THu7xcb8Kvl/rvOyZ7yEfSNH2F+/hr2VJ3Pjvpfy9H0v4hm7n8nTxw7jPXiGkbMX4L6HGFnpYS40aZzS1Xm7Sb89T6d5hjTqk4TSGVOhUh4jqBegDFH+q3ylgm4IPLQgVu//KN/2gmslryVGiil9+QLblJS3SXWTNzR/6W0q05dEVe5AJsCF4Q2xrbKEVBs/VeibO52L8JiV/1dIP0Y8McPYk/vP3NdaOAmWF2uXKOzEWITYbqh8LAWJMTIaI8dg7P5OWm9qw3SOrRBjdtjPo/bJ5093Zt9ZH5hEkJelolkgGo15BGdDmk1eZsVa5wDH7+6A18X2Ohi3C24fy+2BnIct7HgDpbviTX+ILa+PI8AMMF4Pxx8My+1huw6O+jt+T2V91efj95XuqH9e1ibv63ihyjLx2VJ7a4hdT9j9FzBWukNvjnMY0q01WDuA3BuP+ie5yGfROqTrX7AtO3wELNXlYIQZriMW5ZH4c4n8G/J38B+3v/Qu18+hrnmReDnAkQ0Py5xQOtbh7X/xKzzhSXN0uqtEUY+WgkIaW2ytt4nlMAeey0DOPg2MdDOj4GRUjcVYWmAyGWMy2kO1vZ/NY2U+9Fdn+Y1f+ihvf88d3DtvUardCJ09/Omvf5g3f8vP84E//SRet8p0sIv8b8ZXrRIlK6BgefhyzL5dIPAq+G5ddNaxTBXHLuG5FXptm5JOmCtL8zzvq69jbLpBqbpBbtKO5cg2+kBDNA6EB9jyWbYfDdOXbH+Psv64sn9j1xT9QvqdHqsLiubIYIxNsV5F1xdQmVT9Fr3GAvgGt1TBkr/q9haJugq28tdT5QJTeiMvFyxcP6NQc8kKKdtxA7fmkehqvz/o4WmbNOpWsRsJlq69dyWTfMdzvos3f+1P8s3P+T6ee9UrKDSnYMnlsuJesnPbpGfWhjDadXBWBwzObalNgqsngXBpg7gVEXZSrMih4tep1ifx63UYCbBHfCwn45p9c8x/6p/46svGueWKUTqN20V1k54VAalkGkpX8/RA6URlA3I9drw8LV8inXYk71yvbek19Iftd/zn4D+u/buReOWQ35J4nqRrXCxJhFRXXXG4RS9cF3vXabY26fbE8H6bKO4J+sRxX1hpOYVIu7JoWD4gjAZyFJHq4+GJKz9lapbh15jcHIfJf6MfqcaNweQLyzGQT5nnL0IUd4d0x0lf+H+BpEkvnhecpBM+zEAQDx4mGxyTER0jHRwHjpJk52h0d34PstO9DawF0v49xHl9dr92SOfotD6ntqvs/J7kBfHlbvp5PQ+o/qzq899/XVL9rWAWCMO76PbPANu6Auto7g79fov+oP15GIQd0ZzT3xV/c9rF/+F6dspyB82jGdAN6PDEkLe5Xgx1QrQN0znu0u01vgCaSrcEOnWkDZ3M1gHxW/y9FP7t8PfS+f9Y79/r60jHeYxJaW0fo1Ku6cB2r3h6gX58ht7gNKl0bX3zKEGhR6+7LoOPcC2LeqWCcWy8yXEYrZJ5FoELM77PHgocGNS5Kj3I2OIsn/3jM7z1Rz/EO3/vOPesjHKWy7iDCT66ZnF+bZa90y9g9XSNH3/L7/BLP/wHdE8nHAz2E2xk1Do2ewtjBCEE2CRxSnVikkTXtHa1qlv5AkmkstIEKwubVCslNrZO8opvPKL35E9Iu9fIUqO34aNARxuTh4S3dJI/S7+9oPQxsseo/vT6x8mSe8Cs0m4Jsw7yQSQrdFflb6xlaN0BzqLMXFfVgxNEnVtJ45wH92E5+QbgBMXmIpM6SIxV5A8d2Zi1RVKOyLQnsCoOqZ1R8ovEjT6t0+u4qzHeYkxp3mb0xAilB2p4JytEpxxG0jmsTpUHbz9HvO3SW4pwWg5rJ5ZFVo+y3ujtsz1GFz2cMwnJhiHMzbkZkbZT0kGN1BmlVzF0Sj1SN2bE9Thkipx6/9/wg6+8kjr3ECWiPW0Bp8nsZZqdO1EP2v3PUCr1pb8n6PXOqP4EWbpIt7XDn15HftasEvfvJ+yLJxzlsSr/r9T/7Nj/mmxCMlfciLOe7NupYoo1jF2ToWtnxQilYp1ioUYhqGBbAZbxBL7AG+Zt2xf2lXelaPLqYvuj903BKJiT8C+fi3mTYNsGy86wLATZMJ+X5ZCXFYsFCoUCxWJx6FwsYfRuiFuGQECZoFQCKjpJ5PkablHYlLGKeXkZL8dWBcvL81W8UlntS3j5WAjnebuCpasxyOvzdmUCzQ0Onm/jeQJh37+YVzovH9Jpi/bhGnL6ubgGsFQuAfBofnIeWpbocsDOQTTtYDOkL9DV7SNQKPji8w7gBNh6oyXnzyXy7/P8/Q/a35ceBpUj+F4NmKPVXmV05JDynvIL7D1oUa50qFQi2XSERYdee0POcQNbZ6QRvXs6sY8fFZgIJhiz6lQGBfYV9uFulnn/H3yGn/yeP+APf+M2PvtQyLlkF02uVc8n0/dvoF18HPPZbh46X6M+8iwun3oZ//TB47zhBT/MX//aB7mqfB37zB4mwhF2B9NMlsap18bY7rbZSnr03YT8H7bJN+Qb6+tYGEolh0q1x+XXhhRrp4Eegeeqpk5JV/jgY/sFlcueitUh9h6j8t+xf59yydfay3h27hfqeAWty1RxChWtr4SjzQ92Wf4jr6+Qyx35mxHfY4yYy2sWc+WEitcl/20Gf9RC7gpXJ+T8P6CJIh222iHZVoi9Get0Lb+4EuMvRIwKyue6DE5uU4zKbK4POLu8qb6jrOtUf2F7k83ugH5o09qIWXl4ndV7LmCdaTHR9dk4u0p3q0/WzKBpUVYwn57ZR2GyylbaJnMdan6RPW5ARe8J1sod/MA3PlPr0oZk0hG2cV1X/lc250QAABAASURBVG+GUi5HZhTI81tMh0K5BlTxSsJWFeOVla/jlqrCVRzpP5R5rMrfeyQ+5OuWPC0vl2++3rLWV9K6ijv4X4kf/rB/QXFJYAfSIV8Qa5CkjKXtnGN0DYZAaVSWCSwx1DY1NaxiD+uraqt8VlO+jDGOwJB/jNnBefrfB6REpJoqh4sBPSfBPFKeYVkG27Z2sGMPsWXleQvbKg7frsh/HzHahYm1O03mMNqlks1ipbsAgepcdmMrb9ivdrsVR/eAymFOeBYjbKezar9P/kllav/F9XvVPy9X/yjHGiMeV3uXLEvRpGhQnUiU1k+0rixLhvTathEG2xEepnewbVs82h8jEmzHQiy9CEZ4B3L68rU9AsM1mhSjPkZyMXLOMHHp/BvyX3yU/C6J/4/5/tP0W23SuI5jTVD097C1tUWxHGO8Rb7vB17C7Kynuq5O8OcJe6vUyhazkxVGKjZBGFHdsLnCHGS6O8HEYIZp+xC3/dMZfvHn/pp3//WDfOaBkPn+HBFPllY+jahwA2HtSrJgju14grNMscUTOLe5lzR7As++5k1MmifzO7/2d3zjk9/I8Q+cp3t0wIzZRSWpUpNzNoFNeVeV0kyB6pjN2LhHkrQwpk9Xb8RRssj1T/J46jOqwBpx1KUYjGgdddBGGorCSmejwMxjV3/iKdE/ghVX8WQHbjap7f0cdiw/ku3BCnM/sUt4Vu5gVuUz8sMHsAb7lNfGrTfOJBGX62Q+6XU1zpqCfw9TSgm9iFRX9GIqSTci3OiRrPbIdNWeLofES33ShXXa936G2cEqRyZqPPjAPZxYW2TVj/nTO/6ez3VOcsZrcKy/zgOrm8xvhLpNqVCR7zfL2yzfcx/9zQ22VzYZrMquGy5NXcNfOHOGME05eMVVlKoTmMRmRpuWkbhJeOEhnvO4WWbqFibKnwxKRL1RbK2k1y0yXj9Emu7IteDuAflVwl1DbGeSNfvUL+fL7qHch/X/Ue1/GD8CLDlfYwz5x0KszCKbJLVJE0dhxCWJPSLtyMK+hcmKnwfSQOkChh0g85W2McYMIR/QGJOjf0d4ZL6LONPUWZ7eAWO0BpPTaIPKzTC9U4beEPM1hn2XaODKcfjEoa8gH0AckEbC+KrzNGiZKPFlUFXiQV5eJg1zHOzUp1JM8c2iMhwDOZ18LB7pn9dHnvrn9Xm/InHkaFxbAV2kpQLRnj2CRWumvMnpl4yM6B7SP0yLfo0E+Rp5dD+icUhXTucQbIxoNcO0pTUmDE8ISap0Kt3KBCmZ8mliiXb30vknWfGF/P1y+f+Y75/r0WUKdpPEupY2eGS0lV5jcleH2ugmpYIUKo4IdSo2SUTFL1IvVClqR1/U+m+cugHnnE+tuYtoaYTf/pUP8fP//f186FPb/MOpFqeYYp2DdK0jtKxd9KM6pCNg5HStMZ2qnsQZyhyLXG5VwPjw/StUyzfx9L3/iZ6C/Pe8+dd4x698hBO3Ndg8kxLEI1TsEUpOifZ2g0LgImPTzUKFoODojX+DTmeRiemQF3/tNRQKm/SzFfkd2WG/BFmgoKI+8j1p7Kuv9xjWH60DQ6gnhwxXQdBWrkw89Culi34mIPdPJpO/SDzV5/6joHXXIHUYUUCfCxJqtoJ13AAFclPICK0EtGm2YgPthGStR7raJ1NQjjcGCsR9+lsRdXuc3taAO++7jUEp4pieMTZ1E/JT73gn3/rTv8rzvuWnaI0c4LaleZbsbTacde48fjvHTp6kXKrrZG3TaTZYOLnE0olF4q0GJQNe6tLXFXytNsUgiimXXUby6//tLebvuZXv+fqbdJX/oNYRk98C90P5BgZEIThUVB7Q62gg6XTum0m1fumYUV0sveVL+df/aPY/jB9GGyD5UwWLjAwLKVIOFjZ5pLfxxWAfy/gY1WXDQG8p6NhkUqAvBgtjcjAYswP8u36MZrME9kUQGn4v5rOcZlsbFdGvdezQbl9cR44NlppadiycYFk5jtFRGmWwdCJGTDJWgmurPcKuUUkEGLAy0BbI5PWeM0y7ruYir1e1laosw5iEvBxiXA/1H6g8r8+RO+R3rtS25WPbghwPIRCttgRmhjjTBiTLNH6+luHa8rWbfJBHFbIhLY5ozCGnLwfRrYCdr8dR8MjX5jjBcH153lKZ47hDui+Zf3ai/in/Yfvn4qfF+vpxHFOhM1hjbGxEDnSBH3jLS3j8E8dot7awkgL14hhVbxT6PmHDIVBQ3lM7gjnvc9C5jtvee4Ef/u4/4p1/dpbbT9e5qzdN5D2HbS5jw9lHq6hNg5wosSbtGhg4kPp0umewixOyjFm54z3UKs/g+MYYnznnsefA6zlc/1be/c8X+I7X/xZ/+rZP0z1XoNwaY7I/xuUjh/GSIs3tLrXaCIHvST8Mlp3Q66/yuCfMcvk1nk7ma5isoPfZOoYRjCmA/JT1GNcfo3Uin5A6Ibabp2JszxYvE63PYOxMOMPIjziObIsUz3KGZQ527p2Zo8B0yaZasCgUbYJKgFcu4no+Dh60YgXxgU7mfVAwT7ZD+s2+nmd6bHVdzq1N8dmHYx7qrnP/4ATP/Z6Xc/MbvplXvOnv2XXzr/PV3/SXVC5/BT/0ez/H3hfOckf4T8xXT7E5WuAzpy9w14P30u1uEYi+qNnW2/8CdquF27Jo6xYgU2C3ipJX3cOqFvDdEZYfOsnT9rg853LRxwWCYkzgZVqRT6PblA6kWmNEL+wIJ1p/pPXYSqfCRv5TUV85S3xBPPmPa/+ZuAB53B4Clv6IPbIWVexUZlKn/Kp3yCiDapNhXV42rLtYv5NPZVzmi0CNP//NtGv4fObfJGE0qhyMAh04ObEXIU+7SrvDIEO2g4cB8Qs3JQpEGkDffO3/K6h4+DUKqMmQaQnxEOdrx8rnzhtYqk+H5QzrjVRM7bBUmQmUz/L+eXuVq1+a502ezwFtOGySxJDIWaYKgjkk2lnnON9Q7dBvay0XQXRn+ToU3GFnDB6NT748wZCWfJORw5A20SmM5GIZGbLAyP08Aiid12VD+q2vgH/5osXfNL1E/j/W+2daQAHLTDI1XWVsZIKNjYco1XrsP2wxiM/JSYq/PZ+44ygEjjBeOsBE6bBC8y7ojXH03jV+9qf/mLe97SPcfQIe6FQYcCOT4y9jK/+nja0ryEq7sAsKpMN/I97TFaok2EvR0RGKs3Loi3SdDFOc4h49ARzX6Fsc4SOnYzay63jc4TdRKT+DP37vrbzlDb/KmX9eYq4zS3mtyL6xK0T3PgpejUFP9iE7trDotFuMjLrc/Ox9lOoN6X5CKH2yTSCfZGvdKcbKhHns6o/Jbdclkh2kCohD/2o7Wo/WpcCd5tWSYKZrO8vJ1xxhhMQJlSJOJcxVR1E8V6CEcqWA7bsYjYXsL2pH9Nd7RCtdndAFGz2dyjtsbzVZbzVZCXvcvbHMCU0XXHUjr/rhX+ZTZzJueeXP8NljPp79XNrZDXzXj/0VT3rRT/GB+7o89zv+Gy9+889jXXMD93XaRIHHhYXTnDt3v26B1gg3G5y/7xRrDy1STgs0tjbx6yUGeifuugVK1TEOTEywdc8n+KZnXiP5rdLqrGKsiEopUL6jm9C+1ucpyHvKp6RZKPs2SkfCkCkvFQGTgvxf/hex84DGl/K/eX2WqF/ePx7iNM+bPI8+hsds/+ESEpJkB8SpnC198l+9SgnJGZfSIzM7gJXXCS5iYw3U9mJeZUZCyI3KGIMxhvxjzA7O0//2kM/lSMKCfClSTIbgquwiSO1RQM/BZFKQi2mUNsPAYovMHCwpSg5K55aUZgq0+WC2sFGdmunknSrwanBl1E5qRw7SK9mcyiIUW4R3+pHPndcrSGcyWqRwqdLD/plozkH1jwTvNLXI0zuB3VbaUtNH1uFihvS6Ktvpu5M3mu9R/GqpO3Q8QleOHwGPnWDvCLvi486a8jWmkdlZX86jS+afrYUL/oP2F+u1/g5ptsHC0qe01d5Sfosf/pFvYe9BR45xiXKhQjYoE3UKeNkUVfcA4fYo93xmlXf96af4H29/D3/xyQf4mJz8Gvs5MPYacG5gad3D8a9Au1OyRpP+2ip0mvgK9xoNjUpNs9G9HSo9CNpsd5dIyhP0gj2cpMSSc5APNdp84oRLefy5vPTaH6N7ps6P/cD/4L997X+jdXuHM5/bohocwDYjsuASxaCuq2ZL6SJRNOBZzzvC6GRbZOQQYdv5pIl+dEgy+SKk/49R+WeZr3VU9fxUIR6mM6LUU5kjcMly2xiCITNaJ/Iv8rkpXeVD1JrpqXFxIFOgsiiUy2SWzUBX+PEgo7nWpr/aYbDSJlrrMNjs0FTAXdO790JjgzPhAg8VH+Lab3s2e577Gr7tJ2/lN3/uNBS/XjMd1mXMOKe6Dc12DaubX8uv/e44T33JJ3npmz/LsfJ+vuXX3sKhG56ojYTHRvN+NjePYnUyqUJFb/RdVo6fot1cphm1WY0LtL0JnEqZqZEC0ZmHOORlPPfaJ5HFXd3INMl/w8ezC5J1T8HdI01j8SFFjoMsE85j1NDB5uU72o80RR0YVovqYbU4A7mi5HwUls/NvqT/VV3eTkP/f9j7D3jLkuO+D/+efPO9L+c3b3LY2YzFLoBFzpFRDKJoitkKlCUrWaZFWaKSbUmUJUokJeZMkARBECASkRabw+ScZ968nG88+fx/584CBCn7Y2vpv60VJvRUd1VXdXV1dVV3n32zr05+U/aRb2QZWV5kCBM5imUn2E6gJ+auzBNg2RG2G+B4EZiarZ6iDbujk18Lw/IxjUglUYmxjFAifAyzK6i6ToYo8WSYYCSgAIARC+pPpiIaclIDI2/8ydKnfwWVqpKXl5E5+EoRhf6ipfo7R5pfaWKoaWhihpHrqflIP0vjWyJYOtFZ0slU2zQTjLztmFiOga21d+xUT+sRthXKFoGCh6+R1JZtLDdUvYvl9gTbgh0ctwNGgCG67QUg17ecnKeL7YR9GyInM4Sz+/w98fnq1+vTbCdW3cJ1HPKxXX3/ciXHUXG9VPIN2TVVka5miGFpDNnfyOtaF0NzQvOBBDRnZI0/WVLhc1r8MlS7z6Om8XIhp0ViE02264vKWfIiFKmQubfLYf6E+P66ik1yUizpFmJKN6tv7wxLByZT4d8yPeFt2TNTn0R1FdnfkA9Zsh0a33il9pOP3rFvwCuy/6uc33LzRZLjFktUh/R9O7mCU7vFzK5N7bIl3KSD7ccMOENM1Q8x4M6xvZzw9JfO82u/+CT/+09+kk+cvsrNoEyj9Dhe4V6ub0S0Y1ffRqeI4xCzUMd0TflzSsmN8bTGsCM32VJZxy4VgBVINqFkajVb8vg2cmh2FFdgmLha59kbyzx7eotC7SHee//fZmtzFz/yQz/FL/6Tz+NfKFPZGWdX5SCzA7uxE0fjFNne0rP7QzMMjQa4BY2hcYqFQKIlnx3tG0EjlG+F2iuh9Ohi275gB0f7Ly9STPRzwdyQAAAQAElEQVRI7dxWIbYTiR6oHapEqifa57Fk3aE7VixciCvd84L2lWVF/TaEOPb/Cb2/lwPFjzt0T/x5yflt8Xt9Pl9yAsnv4cnnnb4uGYjmOr7wbYpmT9DHViyyHFVNra8rWLhDL2m/V+gxbiwzInuMDRT68cvyEso1E1uyrDTEU1I3miHRZkSwA+22yaZvsByGWu8mt6INbmbbfNuP/vc8Mb/G3/wnH+HaVa1l43UQjylOVdmJNqkaI0CFdih/MB8mtB/j2NUy/+NPfozHv/3H+fTxTV77wb/E9/7Yv8I7cA+fu3KeC60F/FrIRrJIz17n9sZNNvX0b9tDKNLp1WCVuaLL9rnj/I/f+372DtpotYniFYYHpQMtTC8jjBeATDED+YPVr9vKTdDELK2rbIDZ5es3fuS+5uB5Hq7rYhsOJlmbpLdNHJ3Dj27LfW+qtOmESwTpNr0gJP9n/rrxMt1oHj/cuvNz035PT2Rtup0VBhop29uXSdQ/jkwMSpJhgAJ3RhPoqOhPqpLvm9TM10n9cqDThdD9fJGpnZe8TaKljFRSlZfx4v/j3JLjQ40TyREkQzTlZ2yJjoImfu8G5dIWcbhI6K8QBRuCG0ThKmG4Qhis6kS4Ti/aIVOiXN+4jue2hT8hnluk8XGS6KY0OU+c3qbZzf9/x2t0us+AeZPEf06yzkqx02TpLV7J/4+369+S/JZ0ayl4LsmBrxEklwmTa/iR9I7WiZIdlU1iVoiy2yoLenpcUZ8c39b6bEtGoEADcRKonuH7vmCqti/b5fW8dIXrqeR12TWTfdO8/8v4LEImR9EYcnSorjmMtWD5STkV1J9+n3yx2CY1ev1mmMQE8o/UWNQp/RIlbcYsMAjaOuJ0fTr+jgLCqnxqkW6wJP2WyPK5hPn8z/FK7fdq//8Z/1n1D/xlQOvZM2htnCE0T+gm/ktY9qepW+u4+b+HLvvvrk1QCcf4wseO8eP/4J/zr//1f+TppxdZiYYImaTnzbLcNVjzU0KW+74Whqfk21dI/U+Soj0RndP63aKZnFG4vc0O52kb88TdlyBagt4CdJV02+KLrgl3Rv50HniW260nWBXH6azHF5VkfvNMj8vFxxna899y/Ykiv/QDH+eF/3ie3qmIQrPAZG1UoSOiXLbZ3l7k27/zLWy3P069dEnwE5QcjcdpwvYl6XiLNJxXwnpJY63R6T0heI0gOiWfzPfvdTJjTXTpQ4tOV/oZG6KfpudfVd9L2uvLevbN6U3a/kkMNvDjC/LT3D+vir4iuvjYot078TL9/Mv0S2TRsuh/zG+Kvyf+oL+/L4u+RLNzQmNt0Oq9hCNr9KLTiqNXhDsH4QW6racos0Sn9zR1VojDyyQd2TTVGtcMwi3FHdbY9E8zzibl9A94w9Ayhr9IoWZTGkyJjVWSYBGrtw7ra/TmV4m3EnZ2TK5uG9wyypzXvn+utUDloUn+6v/24/zlf/DL/Mwvn2blsg/b2vDbsllTsa97Actr0so+T9c+rRh4gjS4Dl3pHGT0NivMb+znn3z4Oge+51/z+I/8Dot738W3/+K/ZPoHH+HF0mleip/nin+GldZNWhtNestd7J2IIcOllqSUmqusfOmT/OAbDsimpxmlx+LaU7JJW3HkOSiryjxp1KbVvaVGRLerdbBvkrY/S5w9CemxV0H8uEmn9aL0X1G+1IsWi8pBJ/iz7v9eL7fJGp1uU3G1LXv0MGEQr1gDs0Gh4GjQGpnMa1pm/3JW0Am9WKxTLDmUKg7FYoFioaxSpVSsUvRK2ixtDMMkf8aeHL+HfrzHwA8dIrlvlHlKjmhh0PMKfZhEyGkhiQ1iHTQSlTxn5CWvxzqlR4lNnFjE6pv3/2peUd8cn9MzXGzdsOWn9EsKgwNjuI74kp509CiXSpQKKsUyuf6lfA7FouZUwbQKGEaBamWAcqEiaaMMVRuCY/q2NwRUKZYrfWg5ZcE6Tt42yziSl9PdfruG+TLdLeX9y7gat08vVcGsYrp3+N2y2lSkS0XyKnh2Cc918DyDgorrGniO2k5BBxQb07RUMkwrw9K3Sss2sHR8N0wH07RItGIpBqZwGTaG8BkmUZySgkrWL5n65Wvbx2UGmWGIGqskkNfzJl/zy8xArzPkJ6UcbeR/qWSG5JnEWApw9OXIDRgYcKiUTUK/RRzGlIuaY6Eg/9JciiYF0Uplh7ICtWfZlPv+VsZ9hfZz9V0Oql+3/FaxDKa+hddzf2ozMhLy8x/+5zxwdFSBF0aKeygxwTOfv8q//V8/yS/+zAs8/1yLlbUREh6kYr0FuAertF9y9st/Z9Qewy3VBSu4ZU/QFnREr2G6DbUH1a4JVnArGp8ajuIDpvaKl9Prkie8kodVKkDus9Uixco0jn2AkIOsJHOcWx/lxWtlJiY+yI1bVX7l517i537iCU58ehNvfYYZ45A0H8fYavO+tzzEo4/MUSwtUPJKZASMKc4YluSbJdxaDbswxtDIlHScolQb1rhVLO0pKOAWin19back2KBcrYFZp1Qtq53rdofumndg0ZNc8RWKd2CxksMyrpXTyxT78goUip74SxSrJQyqeEZJ7SpFN4clCv1+kl8Trz1AvdzAFbwjzwLtZarjFIeHscwKhmGIP8XQDAsav2iX1S5idVqC2zTocC/TPOhM8DAD7Bl2mNL3aMso6HCgE3iWEkc+GyvrrM+36W46LC9FrLcTgqrJ7zzzKZ66dZ0//zf/IWNHPsi7vvUfcX1pBN+fA2M/trcLtzQK1pDaNUHpiIdbzde/LNtWgVFcL/eTw9juUQz3XipD7+DU6izf/2Of4C3f8y/4pS8tc+gdf4W/869+habToOe5NNOeEvsqG76eC2RXW4c2W3YKt67wPd+4n0dLAxppnYpRYWJWPo2BAgkIWy65OFQoq0ADqyzd8hjajxtV3D6s8Z8bf91SGXj18nv9/FLEdVS0F0zZyoQSYVCi4IyTxTUZbhzSmpx2AsceloMUiGOvD6PQVd1WsZSILeFcTHOQNB5gYuw+lQeZnpjSiVQilIQd08LIGhhpAfka/YSbyIYZGCoaPF+2fpEPf7VPXjcA0xC/oKGS474ig5Q7/IZ9hydGcwC/B/M6YFYru7GsUelZI4oqKuWXS1GwpERXFE31sEQcVHU6LpDFg7S2C9JllHarSEiD1lYJmIRoAsuYUmyaVHsvRrRbE9wH4ZzauyCaFt/0y/Rdul1MCT8tfN5/RnBa9FmsdFr4PaILxyzE2jzUyZIqJHWQHTMVkkGMpEEWVzGzhlJ0ow8tBgS/UhpY4p2ePiCZRfIDELhkamWZI2jIBhWyrEiq4JB9bREdwxTeJZIUX6VtuHQs0BKTeEAhEWzTs2PaWqieZROJnqrEavuMKKy6FGSioaFher2ATqeH53kKZB62A6aVavxIJVZJtWamioWJg2k4qpeBcV6x/aKvte80Vpa3d2HE/zft/yrnt2L5TLpA2WzLjtuYoc/k4B42bltsLQ2yvjDGRz58mX//757n537zMs9cr7LZe1wvb+/C582YzhvEp2T+Cv3XCHM7z2jcKQymsdMJMOa0P6Yhm6VPTyb1DV9rk+7CNfdq5fep726CZIIlBvnFpVM849XpTb2FK7d384v/61V++q89w+UPd5jqHGVPOkxZ3+5fc3SCQE+y4zOTNNs7rCxrCGMPpA3CHfm/X2RjxyUNG3TDPCFNkpnTwARRqn1mjREjvDWlvSKfk65BrMTPAIGh/WcPEtsN8oNJqGQPDeEr5AE/0GEcZ/AOXckuzNs0RK+B+H0aZIqVkS35xhi+OQgM0zUH+rCd1QjTKjs9jzCp0KIO7iSu4hSthN5GDcM7jDf8GgrFx8jKWhPxW7HZ39H79V36DcU9vKU+xYOVCZzYoNiYoTSyj6hXZHrwgD6vjLG5kukSVqYXllnfGZL8h2gno2ymMZ889mu853se5Z/8u3/Mhz9+jb/8I89z+9bbaevwhD+Oac7294+ZTOEYc5jMkvhj0n+GO/tT9DS35x7tL+FEJxkgDm8rF5iU3Qc17uu5cPlRPvKre/lbf7XJm974Cfbd/1d53Ye+hwe/8Y2Eu1Ke2TjLFxevcT6qsKW5JLWI3/3UL/DWD+ylPtwjyFos3bpIYfB+vMoujW+DkeJgY1HS35Pyt70QPAKdhyHd/7J+0339YZf0mwKk65/Y37P8J/H3T9Bfhfyx/I0ipmliGIbmjNaNlCyNMeQ6fpwIOnqKikT0hHcwLbdfLMvDMj3VbUxbRQHeEC2MTMLIpdkyOHt2iX/4P3+Mb/iGn+Fd7/iXvO+9/5z3ve/vqvx9PvD+n+cDH/xNPvihn+MDH/i3Kv+S93/gn4r2P/P+9/44H3jfT/DB9/87PvTBfyf4r1T+kXB/X7R/wPvf98/4wPt/ig9+4BdE/3nBn1T5J3zgfT8qp/krkvXjvPd9/4bv/4HP8GM/9jznLyxoDhaO20DHOQyrrFJSvShYELxTTM2pUKxiW0U8r0qa2hTsKsgWNuKhqLpDFNiQlXQQ8DCp6xBQFr4hmG/4IpHvQloWXbaiJieXfPHH/Z9XLxAFnugV0T3xi97Hl4llN+SqmcbNlEWzpEiWSHZcEpSMNO9f0JoUxFeUjLxexFCSNvC0PhWOHDqqvi5Z7Hz1FSTR8qUqprJ7qvXJaVnikurFQ0utvvQPXSRoznVi6exrRl2VHEaG9ohhEVGlQ4UeBQLRwr48+ryx6onKvF59MsnOdfJzAZknexawLEeyU2I9v8RRok1vEYe2dPRUCmp7pHFBUj1esf36dix83fKnoYmltSukTcqezd/9a3+dPRP3Mjv6Oq6es/lHP/Z7/NRPfZkv6jvnFvu0ku+mVHwPkfEILeZoRnlAqLxy+4X5+hWIfRcjLRHLn42sStJflzJxUASNmoZFAt8jCLXWlMioYzOsOKJEa+5iIXR4+rrPsesVFjeOcP36HL/9qzf5h3/1P5BsF5lpjPKj/9134IQ7XLtyQt9ZD1Es76JcVtB2FbxLmoc7jJHfkHXDw5cDK+nFrUjju6SRLShdIwu0pwJfTe2opCcHxpY/Co/8UfZEMuI4b7vy0RyKnuMpSI7apuYZ5/Jyeg5Ff1l+mss3y+JzNUDe3+lDdCEiK2nsvF3RAUdQez0MpRP7pck4Rq/AztoWYU/P5Z11hsiY1ovCbnOUoUqDidFdoIN4HAesZDfFE+CYGQPVARZurlBwqzQGZrlwaYdmr4Y3sItPPvMcL1y/wBPnTvFX/v4/Y/LwW/i+H/klPvyxW9rPrwVDCRElbWsQ26wTah18fSqLtS9N+ZWhQwiad/R/Fr90+recPdKrQkufSkrcy7D7Nq3rY6x2jjK/cZjv+Zu/xof+4r/hP3zsAve89/v5of/lX7DrXR/gVBTy7PotVrM1Wszzlg/sozi0RcQateFdmIojgV5nwFfcbAEhkYpFmcSvQTwB3VHhq6/cf4OC+AuvXv7Ikf5G6Ni2QAAAEABJREFUP85mehbP5DOmMGAkGGZEbrSULmnmy4gBYRwQp4G+jautTBCj31lA/m/GRoJJFuHHIZaeqCy3zOjEXja3U/ygooRa06bbrU1c19N7nSCqEar4OpkFcYUgqUh+gyAYVhkjDCdUJvVdfkq37WmVKaJwSrRxAn9c7TvlTn2K0Fcf3ZwLxSlMp0GkhLi5HbK4uo1bqqlUwXYJ01QlJsxi6Z3DiCgL7xS5dWL0iI222k0SWmRWF9MIcNRyvBSIMKxIrxWWzJXiOCZZluMtTFNkYQ0zEV6bHdFt0QXBwsxROV32dRxbnUXP+SUTDI2Tgfpa6meZNrZZwDYKWIKW6WCJkI+Vag79ITND3Q2Nj0pKlpT43u/6Rb71g7/MB9+lg9I7cvibfMO7f5VveM+H+cb3/hbvf8fPqfxsv3zgnT+vfnmf3+AD7/xtPviOX+NDb/03gv+G97z3l3nP+36LD7z31/ngu3+WD73zf1P9H/HuD/0o7/yGHxf9p/nAO36Db3r7x/jmt/0hH3rbx/ngO39fSeNpnfR3GB7YS7U8pWRf0veirB8kDVkxn4tjljWvmooCRzaEzTA2gmZN87d4xfaz7tjv65XfNmN56RV9I73CWKPAg4cH+NiHv6zb0U/y43//d/mjp1e43a5gcJgB3ijfPsqmP8mO1sCnQNdOZP/sldvfzPr8lvzb0yHfkC+78n/6zmrJf0WWDxiuCWZKrN8RkcJyQKC/4ySE1KDoDmF5e1hhlmejQT625vCRsyl/8GKbv/33/yO/9nO/TyOGv/ju9zGBSy2K8DubdDZXIFTpruFGPUppSL1kS16KJ9/I9zH4ejno4RlgaOyim0qjnuoxppUAJoaenRzLU93AtQoYuhmDh6WeaDwjs5U8RU9NXF1qDB0WEN2UF9PvY2Eo1qBflmVDYqjmaAzV1cc0PEqVQWynTqk8hKHPieg0nLbDfr9M448qThygzRtp8bixyaMDAXtGDUb2jTMv+z254/Op5jLn/CV6rDNaaVJNlnDStj4/DLLZXOPqrSUyc59eOgz+8LkvMh9fZeCoxz/5uX/MJ74U850/8ClOXDjAdnSQ2BomyY0iDVzPxHVzXTO10twiWBZYtqF2hqH1/T+OXx5J1GOn6dPRWmZWQmD3WI1W2GKHoDBKk6NEpe/io1+a4/Xf+Rt84C//DouVOT7wo9/NB//Ot1PbP8STJz/Hr//BT/Cj//QvYBfXiFmjuzWvsfMbQiDbtnHcgEwzdxV0DSUvcrsbL+v3SuOvlWmMFOPVym/m8wdTNukXTP2WmcAi0vXLtSpYpku1og1mNlQfVKljGKobI5iMqD0oAYOCQ2AM4hXGiNOabuha3HiEXndEiWmvTuuztJtjGOxX3/2Y5l5Maw+WtRfLVunDPTLmrPA6kZlzmObuP6ZZ+1QX3RDN+uNi2S/LEN1WiaIJuh1tFntOt8FRokjJwprCMMZ1qKhI5oj0HNI4Q2AOYlhfKQOqV7WvbNEtgjDGME16QU+4WK7TphO0QPZJdJgxLUP1WPL6GAxM7vwySNNE+Lx9h56Hrr5p73Qgzb6Wrv5y2T5dGwVapEZLY/ok2hRpmpLLSxScEh2aUkPXCR0wMgXATAeRjEgahSo+qf4OdAtq7pQUQ3XKZxLSCRx7VhttlF63QZqMkcZ3SpaMqz5Olkz0C/EUVqinpmAK1IdkFCKtcTSJHezCiqbVb0CyG6KP9tuODlJOMIMVT2AmQ5w+eZkkD3CZS68jjVJbtlCxxJL4mFaKzCp72SoKihRAp29wyDJTFjL78zXzTrldhPq/bT9xI6npK7U/+S/jVTu+ofUfL+5itFjj2sol/se/+/P8/u8+wwvPrnF7vYTFAVlnGtMYJzTqbOqFpqt1wqpD0SMz8oTCK55/Pn5uwUz2t8y8FWvvQ5avI1rILKfKV7V/8rOoadpYpgOW3ffi/GCdJ9nED7TvUjoU8ZnW3jvIqrGXK90xfv3pS3om/gh/7W//HPcceYi3P/Io4yWDextVHhgeUu8q45rpkC4XRrSG3dnECreoJhH1fuAPsYJQiS+TXhGO9MSIcTwLx5WTYkNi6G9LyqaCJjmbqJhKtCB95d+2IagdZ+OS6RCS0418UsIhjU0rFn8XJz/kZD31SihqP6OZup0WTmtH1RUq+c/XpwFTmuses05dcC81HqjXuU837HtmZqkPeHTTHjfXljh59Rq31lps58/1VOgS4mJSqRVxiuAr+ZvVlK0g4MbaDrd2tji7dJOwZvPNP/QDfPMPfj9/7gd+kl/48EWK1bfRZRdO+RCaqJhXpHNbl6OeYmeMZVjyl3yeGYkOHPnrmjrwfxa/MvUulfYzPn6ARq1BL9mh1V0WS08lZTvKBGdY2GqwFhzCKLyTJy8X+d6/9wt8w1/69/zErz/J2L538pFPfIl7HnqcyDB4+7vfKl/I427CwPhe8RdI5beGYRPrdx4mMsHcywwS0eHrdf/3Jy8bJEmi9UpI9dsEj/yZLL/huvaoknMZ2xylvVVje61OpNtx1Jsg6u4i7OwmFIy6s4JzhL1dcu5dSqgjkrGXTmtSDn0fRnIf1eIbSIKjOkkfUKDfT7e9j25HpbuX7sulJ1k9f1g3ejmDP4jvj+g7uIo/qrrwPZUgxw/Q8xvC5fUhQeH9MfWdxMzukUMeoOQ9QhodwkiPSOe9wu2itTOmG/+0bvh5mRLfpOp5mRDMyyiddlEOUyUKC5Qr41hmlVptVLbyNJeioCGHkaly39RmUuwSLt+8Av0/hjwqI8ujQE5Pc2TuaML3N7xMrM3xx/S8w8t0BRbY1JKskrIj2CXO8tJTvaMkryBgtsisvLTB7pGZXTA7IJxhCWf5el3oYrpaUCsgzDoYbkxmR8L3SM3wTrHuwEyBJ1U9h4ZuTXZi4Kk4CrpOFuFpnm7s4MU1ClGZHG8rQDmauIagkJh4ciBXocE220xODjAwWKHdbtLSt01btwnXA9P29VebzGiRGl1SAlLJT9KIOA2J6ZGk6oMGTF+h/V4+EEgw2Sux/6udH4Pl3hUM06GupP3U6RO8cHKJte2K/GeGirdfVrfpZL5KR7gILAeKFuTrQ0fOKn98pfZXYkE6pDqEaoFB/q+zq2AirNEv2hxowfWClml8Q76Yj62kaEsP0yRjXf2blORcZctUnjFIrCK9wjit6n5pOMv5YIKf/cLz/JV/8q/4rRc+jKdb+aFymz29Zb5z7/1848ADvKcwzWuZ4D6GmcVTzWVA+g2gfY2tvzWeNMg1i+JEmkKQoF+2Dq2G/MdQPSKfCtIKpGemIt5MPp8nccSfqg4GMiCZkQlqP1rb0jlPQlti3dGom5RoUUtbDNGTLm0UJaVXi8NE3EvMYzi80bL5KxNDvKfmMihJV7a2+OLqDh/fbPGlVsrZMKWV5HIdZtIxDjJNXfoM2EOYjV34tSHsKfjUix/TrdjAm5zm2fkvUD6Y8o7v/iYurVvc+75/zFb79SxHQyy2tinVh4gC2dxSGfc0ar7+MUEQyAb5fPqzJNaLpiYjuilE9jItpL/W5IaTDYxEsfwMy8tn2W4uqW9CeWCExsQshl5JlQDArqq49GTzZlTCLDymW/g3c2vpcX7/43W+86/8nj7R/iYLi7sYHzP4oR+8F0c8VmmIreVVyRwlDca0RnViTMVqSAmxZEdT8UQdhPha/XJMor+k3/9V/P2vYP8jX8xjX7/IMqbalKsWaJEcN/+7qcDc4eaNNS5fWubUyaucOnWdkycWOHViqQ/z+skTy/368y+c54UXz3H9xgbPPHeR48fn+aMvnubYsUWee/4Gx47fVpnn+Ml5wVsq8xyXrOMnFjkmeOzELV46LvyJ24ILKsIfXxJtWWVJbeFPzKs+z0snbvXbx3L6cdGPr/DiS7d59tlrHBN85tkrvPD8dZ574QonT97i5KmbnFA5eeqGoOaQzyMvJ2+IrnLqmm6YF7h4+TpXb9zSK0MbX5vQtHPHDhT7QtklxHR9bBXoYLk94Vo4brdfwMcQ7qs/B+0GonewHfF4PdVzehfb81XvSGaOa2NLnt2nd7ELoeRmwtniK6h4/brlmWR6xkJPq/JlMOSkeTEBJePMiinoJG4VEwwvku5au2BDrt4ltQJS2ydSMs1LbPRU7xGbKoYv6JMIplmgTRrpIKSNnaR9aKRgxC6GngYNJW8jifv4TMk4NTqkVpPU3FFpst1eJKGLUzCo1kt4RZtusIMfbeGVY0zZxpRNTEcy7ARDBSsE8WB3BAP+bPb7+uW3dHAbLO5hq+Ozo3W02Y1p7GZk+LVak0m6OpDZhgKqY2I6qZ5V5ddWAHlAj3Q7s3bkRz1esf21tsj/Lacnf/W1ll35ruRrn9iOfwfnGpjyA0NrnaRbugluKpFuyRebRFYXp1TDLpv0oh3aSe67PqaSVkaVNByAgdfjDj8ClcdI3V1EFNnubvKFhY/Q7t7i6auf4+LWGSLtiYmyw337i9w/MsPh8Qa7a4OM4TBqmyooGYYMRQFl2jSCDnX5aZkOw+kOoypFNhlRAq2zxSjCZTtUaIq+zWjW1MibjKhfXf1GhR9TrHAJqIYhE1FMXh+JIwaEGyCmTsKwUs9suc59unm/pn6A+/cNM6kXUNtLaUfrvLR0mmPNY5zZmecyt1kyYpqFIr2BBrh1KMxSNsp0tJ98liXtNjOjCSM1A8sOubB8laGjszx97TgffeZzvO3b/zzv/I7/lo9/6RY/+s8/wnDxXSxsF6mX91AojtLdWQQvADvWXUJJuOLq5hxj2F35QgfD7ABtTMULtxCp7ss/uvwfxi83pFCZpjIwILoFVkKns8L28kWyYAF3ROzxAhQlu5yqkWhNrb5VUmbp+jOMFt7B589s8Cu/eoz3vf83+Vt/8zgGJknYQwMDZUyzKP81VQ8UJ4VnG8dr4XodoKduPY2vOdEVPYcd+aEvXE90X/T/E/378TcQ/VXK7+TrY+N5Hq7rYhuOLJe9qI1xVhO/zFYrh/OE6TI7zSsEUYvIv44ftum019WvRydYU6CIaAfbdHxf30xv6zS3w/rGeeSitLo3JUs1f1FyAuJwgSjtaROvKOFs01O7G3R0spOcMJL8HcLIww9i0ZQMtDk6fpFOJ1afAlHQE70oHULRTbpa6E7g0eklorv09P3MsC3Wtm4SaSP5rAqGNDu3Nb5P5N/qz6PXWVDfDfzePEHY0svBEr2gBdEa2/r+1GrdUP8N6b7K6uYlwXl6UT4XzSu7Sbv9gnBLGvNpMG4Shi9IpwvAaV7p/4+3418T/4oSY8zWTptWK9ZLgaexMqLY0jOKRc+PCCNDJ2izj+90DNnK1tgG7Z7PZmsFzZZWsEqgYIMCaTtcVwBYJzZ0QEm2SbRJY5VevK1129BpeRs/2aETb7IVrRCYXcmM9cISEEQBftxTPyX+zCCSnS1sEt2AfQW/oLhJy7nNVnxb22eD2GoSKth1gi1avW350Ibs1iLXY8CnPdEAABAASURBVKu9QFdBq9lbYaezKh9osbByXRsokM6rouXfyc69Yvv9Wf9/wq92/rZ/k03d0H0K8qNxYpTEs5qe222tVIFmatHJNmV3X7a+TRAqgIfy7VjPor58N5V/p2desf27wUWNe1rrf4Ptbv5ztqs0/eeEu00QHZdPaazwOGl8XYH8tPA3VBRjMsFIbWOZSPGim/QIslUyBeeMdVK1094mVlCErZBwuQLtKt1wSPxjXA16NDXnl7JbPMVFlav8avczfLxznJ+6/Bme3z7FqbVz8s8FDu6p8Zq9g7xuusw3jY3zhqLJe50Kb9Fob9B4h7nOEW4wFZ9hP9cYzJ5jVnt6kGcZS19ikGf67UL0eQ5ylVL6ee4RzwQvcUTJ6n46PBJaPNyz+YC5m8fLI3xoeh9v3z/O64/sYf/cHuzBEqc3l/jiziV+6srTfFix5KPBOT7DJT7NM5yXvOMas0mTLf8cxFuwcQmMHfBPkgx0WeQUHk2W+ENmBi8zJHtHiydoJQafOHGceMbne3/sh4kqj/DdP/T7/Mffuqbk9mbWe+uE9LT/riv2LQKKOb7Wv7kO2t+0z/TXP43PkaRXdbg/qT43SDOta3RF9Zx+Q7HhedWXFP+eBWOBMDxGr3cLv32D9naHOFgBHcgIL4CtJJ6cImzlPnEMYuHapyC5BelZst4V0u5JjbvFvH8Dl2lua523ty2uXzhF0NoE2ZasCcwrf6yz1RM/S2wHXxLuqnzrJcVG2Yhcv5vS7yXhV6XfHf8Lv+J/ffoN0f9T/V/t+78n28Eaf+rn0E28/IZuFHWq0QaiopOcTvUMUSzkRyzBkqAxjetMymiTFL0xwXGKxVHBIYqlATBHxD+s9gReKceP4BXzDTiMV87hEJYz2Ke7pfE7sDAmOEyhTx/DtvL2FAU3p4+Lf1T0UQqlkT607Tvy79AnpOeE8Lkeef8JXDvvP0apkPcbpdCHI3fkWOOYhVH1V7+SxjHHcAs53xTFwiQY4zh9/aRPsQFU8fo/T17BKyugmDVMt9zHu+WiYAm3VBQsCwqvp/o79Bpu3p8cX7pDz9tWFdOrqJ3T1T+3c19+jVJ5mFJJdi3N4rmzGNkEYVDTocajIN3yUtRJvVTcrfZu6TunsoticQavMKUySaGoeZSmBf9kuUMXrjBDUfILxVn1ycsMbmkKpzFOYXCWWuUwteIhyZzClt0Ss6ETdAnXmMBJJ0j0bb2bVNk2DVquQ1QYxCxOSMYIXnFYsic1hxnxqxSm1Z5QGQdD8/XuzK9SmVGfCUzZSm9yyCFAdnBLZRDuP9d+bull+3698pfz+VdwqgNgzeAUdsue+wV3CWptnGFBrU15UHAAx8r9r4pbFJ9ZUr+i8GWt4Suzv9cfv0ypIn7tF9fOYY1SMR+nLD8rS34FN/d/uwYFteVX5G1TfUpV0YdA/o85hKU9BnVK8gmHGg1L82KMQWsSlzlK1hywl7g0R2DM0pTv4o0SDg2A26BXLBNSYD1NWdKhYL65zVPXTvDCxdOcuXaZWyureoVrYiUmjUKD8doI904c5r5Dh3ho9728dvwhXjfzMI/PPsobZx7jjQce47173867H3kb79r7Vt687/U8PvFaHt57L/ePHubo7oO8ZuRBjo4cZqoie6cOm80m52+v8NTleT5z7gQv3rjAufkFlro9upTI0JpYo8TuIJ2ybKJ5NodkB7tBVqyDNSh7NMBUvSB8fY44iigzSZstHp87zOw9rhL1eagGPHXpPIfe8iE+9H0/xm9/5jY//Hd+nW3/HqqV99EJJYshxS/ZXRJstyT71XG9huAwtnRA47sl0c0qpiuYt/P1UX/3K/srb1ui/6n45fXXbxBPz+NoHMup9+W6RcnXWjp6aQBP/uZqPgXlB0/0IuViDsuCFbUbOMojNnsV+/arvQe3nxfqwpfULlGoFAULOK7kaH2L1Zy/onGrwldwX6H+7lfm9yrl9/r6F3EdFauAKVub8h6dmqqY5ogQwyqjemrVJmOaLJqSwSbJ4gksYw4jnRV9liz/uU7GSeNR0cdEH8M0ZjCzKT2X7AL1hwnhR0QfIU2GwVISRUX90mRa+N3CjwtWyDIX065Ih7L45QxyJsjxBdELL9NLohdFrwpXVKmRJXVByYgmcZjV+JNYTHFHP8F4UvQcTolvDjPdBcZusnhGc54jC+eAg4L7xZfT7/QjmRJeJRoXlK6ygyH5Vqa6sQsjFlQb4UF1jW8IWmk+3hxGJBwa40/Qd738c5C7v0rPYtmDshJ3kVazqlPksG7oM7LlPoruISqlI3TbQ3Rbw4LjKpP02lP0WirtccFJPaHtUtlDr7nvj8uO6jv71d5Pd1slbzf308txOwcE75R2ew8rnVGWtodZX5pifX6crc1hgnQKs7Sfcu1+itxLxXiYkvMoZuFheuVDNIsH6JoPEWUP0pYu3Vauy6zG262yR/ruEZyj15qh15nRK8luneD39v+bizjYhd8ZkxPu1obeJ/vmdp7U+kzLPpNqz33VPn/Svv+p/e7QZ+AV2p/++rx6+bNkSPbS4cq0wNY+0+ELa4qEQeGrxOT7p6p9Vtf+GMbOBrEZwokb2svjOMGE+k3/Ge03Tap9ZpkzmNkkFnPa/9PAHbuC6uGU2rOYqXDI//v7T/X+/hrByROPDthpP4GXCRyLDBcyEw+DUmRRp0oxGZT8WbqGxtD+iMyDEMxgtieVpHfhJDPqfYAkU8JnFzsae5vdLCsZXqfOaUl7XpZ4Ui8XX/ThC02DDy+t83sXdvj96y0+vtzhD+d9PnGryyfmu3z8UoffvrrBb59c5/evtvjolSZ/uNTjY6p/fLUrnk1+fe0Sv7N2mU/r09NzdLgiC28xRGrN4Dn7NXbGhnBBVsFkkAIjFNNhvLBB1h2QXeak7x5wVMxpsGcgUdxMR3B80XfamK0iDg0q5gRrSYcL0TJbcxV+78Yxvu8f/yhjR97F3/7Ry/zabw3rQP0NdIIGnSTDLNqgORupp8Och0tJmkxj9/1+GCtqiK4Y9wr3T9aP/zVIy5gMYqdjmOzH8g8Idwi7pzkxo/UdlRZDFNK65j+MEw2pPYmpSwIUiYwipjGNmezB4jBWuEt6jahdEtQhKCti2HUMYwDDmpR9VNgN/X6z8Ar1p2+HmVcvfzws+xSUF00Mw1AdTFmeMEzJk2qkD1GG4ZFDtPiRnsKRC4ShRZZWCJP+9hLdFnNB0BF0xS+YlghjF4OKTpSu8JLT//EPQ/0yyBzd8gwwysShByjghEVBizDKyMcP9bRsaKmjPp8rPkt0U3TIcPrQMApEcY6X/EjjfkW/nC8xNb4cJMr1+wpdcgKbTPrFoSt5NY1fEKwQhbnD6FTvF8myKnfmVxU+168kmPfXuOInVVvjmVntZf4ySZDLKRAF6ienjjR/sz+vO/xxf57S4w6dKHJl8HzeOV/pjhxtfIxBVlcNzp9r8uLzSzzzzDxPPnWTJ5+4xumTG5w+vcmZUzucPd3kzOkdzpzZvgOFO32ixZmT7X45e6rDndIV7ArX4fSJnNZRvStcT+UrsMepU20unFjj/IVN1hTQuos9JfUtzp+6yhNPH+fTX/wiT3/587z46ad48UvnePG5BZ47vsGpl7a59NQ6x764yNmTGv+USq7DqZ7GCYQLNY6vus+5UyEXzsb9+vGXmpw/2+HcuR1CrUWvJ7tpi79y+3lax6+x73+2/V/l/H0/j0mjRBukLH8syx4Deu7O52URCI32TSC/zSgSKZFZlEnllwZ1Er+i/sVX7L+R5KB9F2gtU/l/kLjaf/Lvftwo8ZX9EQfSJ6n2x4WaDtC5/2vsIN//RRLfg0R7UPs/1zeJE3LVgzQhUK2d5dClrbkkRl0BWLyxDi2+konGT7U/s6SsuFDU/hogMdXH0uHYHiBWHNtR2dK8N6mwQZVVwWW1l80qHUbYtEfZMgQZZkNljUGWpOeiyqb884bi1DJ1FqmyzQQbxihNJsU3Qk/tlj3EFrlch1skXBX2UtLiWrQpe4xjSZfMqhJJVohLpAtMguacqaBfQab5a+182SMbgCCPS0WMACrGBCVEJ2YzbTL98GE+9Df+Cisju/jvf+YjfOL5FX7ov/sZzlyuS/4DtHuDNMYOkPopaa8p4ZHiTKIDnCfoYtMgjQrk6xZHlqD0+Up8+s/ePzl/rLgmRTGI9PxvUSEJc/3rpEFV8ivEPc1F/hEnjhK2/CMuaEb5euX8Ed0kJLdHmBREHyQNy+JzSaJEsEsQd8kMkzDX1xjov15CQ5eEvF/hFfvvfxKfYxcT6df365Ls5YHWKfqKff6T+P2n6P9v8/f3v0GapspfGflvExIMM9ZzhiFEKCiiEWh5wLBSIERHLmw3p8eCGanhC5+9TBc0UvFJFDGOk/cLRE8xLfGivlYXqxAL52Pm/xm1ESFm1AFwwLD1HFMEuZvtuFLQAKOEYeS4AqiPbaueWf1+aWoLV8Ywcyj9rZ70iknpaXw0j0C0WOID9ZMO0sNxM9UD0U3REyRc9BS0DXQkxHZM4dOXYSy88TI9kaxI8zNAtnJcUwMIJ9czVVVD9ET0XJf0ZfmR+oJp5vIzDZX08eT2cXOOoE83TIP8f2rR3mqxsRrSbJoEaU1ONU7R20W5slfBuahbcJlOu0anV8OPSnS1QbrtCn67ShoV6bYLdDp5Keq7UolOt6h2sd8vSQt083Y7x5fpBWU64u/0SgRd2TZpEOwobHauYwYXYfsmRnudmua312soXK0wym0qNDFDzTHUiTY9oEkIMg2dOt3mAO12o38z6EbDdPxhBZa8jBBHA+xsjNDpNtjeqWhtB2juSA5VMlNrL0sYpuzj5rj/PPuZViLu9BXb/9XOb8lukMoGGZZZUbWIbcuuWW5LFUv+hUtmuFiOR4KBZeVQbeoY2mNg/hnsl6JBybQOlmejyIBtm9IowsLA7MePDCOPD7p1532tHGYxGhQpA3ikhkNRermS0MDAyzIcbMJ8rwluly2atSKBY0JBG0gXABIbp7+NbNQZw7MIU/kxAb14R1Gnh592JL8LZkjkGaSuRerYJAUTbRtCQWSfnmJL17YIpXXHtOgJxio5hAaxnppTr6pI4RI6ZdqybyC98nQZarxWHLJjJHSES6wKlp7KC8UqhdKEZmT35XWMTDDTGC6xUZTOJQoF6c46XrKKp9UhMSWhihF7WhUP2ww11vOMTPqkrLHBCqc2b8Aek/u+9S/yXf/Dp/mJf/MCQ8Pvl1zNzQ6p6Hv99soSaAynkt/gNBMjxjMHgBqOWSCRVmgkLEO4TEuRvKL4ZWo8aGPYOzheJKm9r8ZhSy2jHyA9MkPzsXP7eRq2Kl1tUmxiJ9X4odZEllZ+SAmknylcTjWw7HyBt8HZxPIy0IuNpZt6ksp+spjxZ9Vffos0edXGH1M2AUzZuV8w9VuGSVNVzNy5Ui2uRZIKGnnbUHeDVBvQsEzVIwwrUzvEEClDf2lDZDl/v3/U+gUaAAAQAElEQVTcF57qRG0Y6m9k4tGfnN/M++Z0Cw0AUgJDNC1sJkc2FXQg66MzQaPfdtTBJUsN4fN6imnkroJY1VaCB5M0zeUa4sqhSaLxzVw++S9L/LlcjStX7uPTRGziz8nCpfSQWLVCTHVL5XJmrruhflrwNIswTUP0GEvzTBRwLNRRWqCSn5D6con7/dIcSq98Pn16X587/Lmc3D6mIX2FMou7KQ3O0RiZo1qbpeiMAhVagcFmK1R9GLcwos0/TsEZ0zPeMAVvCK84hl3UcxnDON4IhcKo+qh4YxRFKxRH8dxR8Y/gSGZB36UKnujuOEX1KbhDuDndGKGkF48J1rmn0Oa+CZd7xgd4bPdhvuH1j/CBAw0e3xWz24qpyMLoIECvDkFFT3faWGYDuzCgsaWjNUTRHKFoD1GwB1Vy/VSXPo41oU8IQ5TKYxgKioZboW8i/fVK7afJ6Y+h9ZdfmKbq/3n2F4P+vHr5jXw9VIwkwdFvTUZeKTukKWi9UjPIUeT+lll57xC0rSPy4OvIs/M9YPFK7Z9pbOT/yL+RfIgxBBPtKVPrSv9Xvj9TLNNU6876kEi/fjsTzkBv9to3ibh9QaRdTGoYhKZoii8YUtouSLyBYRqg/VjUGF4aiV8yNL4hNNq35PtWiYE82OXF8KDo4rgORq6C+qZRQNJrk3R3xC+knRcbLAsjPzS4LpgeRkljYqluYPQPnJnQBv0xrLy/+CztgZIHnkNu29zWQZTQ8xP8bp7ye+iqKW2lp+SjAJMJ5meSKA7IdXbjDoW+LRNsiVd4UcskNhN1r3N58QJD42MUvBGOPvgufuZnl/mub/lVLj6fMTj+jSwu65F/dA+O59HeXMUsTqCJkIUpaB0y2dsyHNk3y5uybwKGQZLbB+MVrz/9X+ZX+TNJNpQkY7oYRkJqxuph5qtCYjuyAcS2rbahuQnKDlBGJy2M3C6iWKaa6mlhild65mspefnaoISuhUDG0TwSNXP7ZV8dX9IxTYNUMzX7/JovamvNczw5PqfnbcOQ/PyP8erl708h4U/9HLqCc1TWnpRjyghpnEM5dOaSZY5mrLpOw2mWc0fai7mRZMy+QeTUWpD8lkia14VXcibfBHpOylI5Oip6akn7dVODS16+MBqLvkwtnPwuyyyNlci4AlpQMsnLSy5LTzlZnyd+mZ47St7P0F8KTJKfO4UapP3xc5kaN8s3pOajE2+WqJ0vbu4jgujmiuZIPpacJiMPDr7kK+jhk+V4Q4r1hWayRT5WKvm5npKPbNPXWXqqW6aCZOSx9I7H5f1E6+tvij/nkf59/WTDfG6aU9pboLu5yPbaur6jN3Ujlx7yatcuYpsljd4l8H3deEN6USh6Dz/wdbsO9JSV6xrqySmk24nxfZUgotu7U/J/LAdtkkh8Oc4PEvwwppv3CQPCUPw6DJXV575qi3fdY/DItE1xa4Xb109xVc/tbz+U8tj0OvuLLUbUz9bhLbe1o7mXI+markiPFbr+Dr0kpJsGtOKoX7pxHtDahFlbz3Et2ppHoD5ZtC5/a5H5W9BfC1ksRb8i2V9A1ie3G/9X9sttrCLeV2Z/8ebjvEr5DfmPLIcVx1iJJqH1yd0W+S9mRyZsyZhKKGonhtaKlpJkk4wdEkO+2N/D8kuxviL79ddHa5QapHJp5P+5GplG0OBS7Y59s0RqaIyc3q/n9Fz3/qCB+rWJra4CcZNtN9EsAmJXDAq+oD2sFyUrf03SGK66o/0aGT1CO5+bfFjzd3J5GsazFV+wKAu6hi3ZskNHsts+hpKsFWe40rvolvEKOlQiGVFXqkmOfFPvx7ohq56Gsqkg8uHeNqmvPqob8m2yDoYuKaYOFiS6QeYHg6ADsZQTzjBTLNdS7lGMwAABS3u6P50sVAzpkcY98v89LXgkeqrNZMP+vDJNQhbI7JRQh4s0PzBQ4rq+7/vBCL/zs6f56X/wKWbMt2PFe9lcPku1Mc7mRpuw42O6o/2zTKlQIA7z/eXKBpYsHvTtG+XitU79TmbesBCBTOaWEfjPi195TK2TxTUyfTLJBSX9Be6R6DAZW7n9YmRQAjOfWITuKSBtsG0wcvtPQThOmpSBpD9+ImhoDQ3FGHL7KeakX8kfuRh6YO2oaG1y5aX7K9Nfc9c4uYhXJ3++gAaZToD9ookIMwJmRQ6YW6qH6WgBdJKxnRTHyXEWphXjunlw2MZycpcIMQrq6wUgb3VNE8/pqr6uU+Km4Ba2G2Lnz2tooUQvuDl+hYKcXR0w9VzjOr6qGY4Ci2eZqgcYXj7OuuT1KPYdooehfqadGx9st61+Gxq/BYVAdbBscOxM9UAwl9kVNLBtU7gYPOlW7KkuByho49HG0iZzbEO4FMsMcfvz7mG6OX8b2/Nx+m96EZ6CYdlM1DeU/pJHD1s0y8vrFkiOpScnaIu/rX4t2TPSGJnqNoZl4NiqIv2cXI+W5tfG9TqYA3XMwSJ2KdflzqZLkyZJ0tbhyRdTQfwunpfgiNdxOjiaj11IwRFZi2jIpkV9UihaULBMio5BwU2xrEgdQpD+jvhtraclmzgKFI4jdsOkaswowNXYzHwWw20WdrbZ8VcZZolDtYzWps/adsxWZ50eSsT5rcgwNLSPlfYAbWrXlU4xtt3Dsn0cRV3HjTAtkalS9AqqRBip7GJ2VfexayZUpASCWjvby2VtYbs7ojfJ19Pur7n6KLhZXm6LbWzvDr1gx3jCQyz/CIQPxNfFkq9AF9sJsaUHRKJrPPkj9LQuvvr1+rQ/pgfYfV9+NfLHWHYom4eaVz5vX7BNPrd8HdCa4Haw+/btaP4d0VtYaucFQtnnzzB/MwLtBadv3y6W6sj+ObT6Ng2xtKdsFehoXfJ16pDvM8ftSZeucB2s/vp2QXr1DyPyH6O/JwMM+Uyp78s9XDsQT4s8/uQFU/O1AgqFSPgAR+sObVL5WhRvgXyoWIaCdLGNfO5KzsmWLs2bpDkdH1d62JbGlt6mIdlGU7JehrlvVhKq1VS4QPsw17mNbXewrDaUbdxBh6L82SkkmIqDhvhTjZHFG2BJP0fj9nGKgZmKsaN+Pm4hzdMVaO+a/VjSxerbSXJze3ghRB3FhxEsr0BVT+idTpHB4v20NlIqlBkamqW1fZ0sbcv2DqmSeOwv0+0sUS5VIV9f+YBZ8FVvy+4dwRa5nQ3NGyN45evft3WCob1ouYnkBtJBOsumtqe659+Zv9vF9nqityHfk6Z0yKHWuJ/crQzHSUUPpF9ApvWzZDcrpytW5TnX0TqQy315/S3pbue2MkIMJ5D8QPxdje/3oS3d7HwMItF97L5/9rhj357aQb/Qp6sufe/47auJP9ZcHfmkh+u62IaTR1PhIk2llf+c3wK9bv7z1muE0Xl83R5hiTRYoNP8JNjz+O3nwGmSdY8RZdfEvICtBLTd+SzV4nVanY/iVa4Shc8SdhdEl4H8dbrbv0ajcUnyT2pQXzKfJQuui36dYuyL76zqTYL2x7RJzukm+Sypn/8c5Cmy8Cp+S993CwW6Ggf7nGjPErvz4rlGnKyz0z2p+gpN/ynJXxT/ZXx/UTjNy75AuPNF6X2NqPUFwVsk4QXdcldFv40VbNJu5eNva37H5ISrRP5Z/O5N0a/iRCvs9M5QYovt8AX5l+RHx/GDG6IvgZJvt3W6X+91ngD7huZ/RjfrfPwlsqhNu3NedI3TfUb81+lFz9Dzz5BuPaO5XCfuan4sq88VbfIl2fYyGTtqb+j02yMIjhNpzCh6miQ+Q+wfV3BTwOCSEuU8vfA4pWQVPzlGGt3Q/F8kSS6L/5L2zGWiQHY0Vkjii5JzU+WsxlillS1ohYt8qh3xc9c6/Pvz51EY5CA3OTLo88ylUX7n7BRPZ9vSbkv80qm3qNC3QKwAjf429W09Cs4Tx6dEf4YoPU8UnlBQzfXrsL3ekR7LZCzJJ86p3iLekr3DnL5CfsvptORXXKWTry/XCeJL+L6CH1qjdItu81nxXaHT/gwG1+jG5wj763tRwewWnZbWjTW63efVb1H+e4Kv/v+Gs5uivyj8ivznZbr0+yo9fXXyd4N8/10l/xnu7c5JzW+NTi+f3xpx56pygWwbyweSeYLt46JvEuxoP5ib8p9TBL5onH3F9gvy/ZlqPeNbknvH/r2+/RfwoxN0g1z+GZLsBu12bv9l/M7TYMzL548R9a4AF4jTJcUHyaFJuvOScFrz1iXFmHz/HSMzzis+5P6xQssXP4vivUDQ0/7Px7dus7WTz3uBdjef5wa94KyeZLU34xP0ost0tF+C7AoJZ+Sxt/RqdI4ou62xLhGG17U/5I/MkyRnSGUvuEQU3QL5WSy4s5nHxWVa+TjGMlGo/RNq/M4Z3Yxv0pNdI9kjDcUf3iITH4b2v+SR3CDxZXfZARQHsnntUfFF82S5L7PKV9YvbGsehvTO17NzXXv3JqniUKL5bLcvq/8Om36TbS6zY9xgY+NLSpJr6neZRPNE84M8jsin+/HpBIFxla22xhdXtys7yv50T8i+sn927hWvvx8qtnCcjCval/n6btJtnQEdXqLuZaKu7JNovslN7fecLr128vUTvi1/6eRrrn0tHbqtfN03FL+fl7wFOskJOoHWP1qAaIdwK/fvZaK2+GWfRP4ddOTf2aVXrn+g+f8Z/P//6/jR68k/WeNP/Ry6jVUx5BQJVGN0dMSsuECBUqEoWGN0cJRaZVZwQO1hvHIDnDKKCGrX8apFiu4EiaGm3SDrwzGKjTEhhqgPTVMf3IeJgUsVh/xXhWrF0ig1yuWCTrxTkP98d3UUt+gKP0TFrVJklEppUAx1Cq4JRp3iYAUsD3a6QINyoYFFnZJVFPSoFHL9q3iFKqC+xRIUVc+hU8YsFoQvUSwU+7BULgvWNHX1pYFZqgM1iqW8XaYkvgpl6VLElbxioQSUsMqeoIGb366NIqYnvFHDUX/whLdFtyn0b6IVPKsCNCiVKrJFSVD9ZQ+rUFe7Qc2oUpb8uumqbVEoWcAA5bFhTXeUcqmBa1TwHFd4R0FJa2bVKNfLFIwxvNoANmNUy7m8Ck5B3YgQEU0a23WE8DTPnFDEsg21MxzxU9hNd+x+3NLr2LPvbZTNaS5d73FidZCbHKTLHEZpACo2WAZoFSNTdYYYsAekbwkz19eRzlXRTQ+nWFS/Mg2nTJE6Nc3N0HzdkvBmAfJvj5Sxy7KL5uEUyiD7lWUfhPdctdXfyun5N/eK+NSvXC5rnhVKTglEd3O6WdO88v51zaEifFnwZXp+UzGrmH15ddxyVfQKbinvX8V91fLn8xiQ/g0w618z/5rmN4hbGBBs4BbVzumuIMNq5/gq/4/Nv2/f2svj1yS3onFl//7PqVe4Y9/qy/bP6bndRe/bX235q66h4q+LT/oWai/DqmBR/AXNr/LH/P31q2semre86o78mvgr6i979PdvFbfvR4L99a2+zF/H7fMLn+stv3RLNcnP+XO9RO/jysczuwAAEABJREFUq9zhz9s10evir/4p+bWX29LDbGj8nC79+/wV8efyqoLCf9X/cnpNfDldeAZxywN35Dt5f41XrNyh9z8JqH8xl1/T+HXhp3BL44J13Erev0Z/Pl/1f7X7885hVf3K6leS/MbL/OLr04Xvj1MVf0X0mvTP5dW5M2/RS+LL91c+n6/qL3rffhX1y+kl3Dxu53QnH29I6zKocQcEa4I1wYrkVzV+Lj9v51Dy+/HBFb97h97nF73vF6Ln4zKCWxgRPdc/58vpudxB3OKg5NfFXxG99gr0z+VVX7X8Xn99iriOilXAxFNRuDbtRcifHPJAnRs1k4Hk6ElWlcFgZ8sj86fprNbVHsXtDIj1AKTTavtshRFJ8bBuRwcwrdcTtnbpZDtGr2WJ3mJnw9Rt6TE2tw9TreyjpMRQKo6q3cWnx1K7Sey54LtKMvcRbYvfnKMbTYg6jtmdYcQYwO0Gkie50qXs3M+gda/aU3j+OAUmsbIRLGOUlIYmNoQTjgAz1JpzlHqHqLX2UYj2UumNYzGIkeQLWqZrClrDGIyDMYcZTZPzRemY4BAtu07HHKRtNwiNcXxjVPhpzLgq2KYW71CXrRrBFJXsANXuLC4NCrEJhNIrxlayhjGNsY8w3ScdVSLNk1nK3Un1nxZtDEd9TNnfFia2UvFv6PTbIQkGdRKbxcgOY6dHwDkM5RlIbFqys2+OshjViM0p1tMaqTlA5BfEPwTmJHj5z7uOqT2OZ43jWNOyQVFt3QZ0syfy8LdKpMGAbr/7OZW+mU8ke7lEjQ4DUDkABdmHHtghuCOEGtPCwUlMXNnHQmPlyT2VXdJhimEJAx8n62k2DdVHsRnGzEqQFbBjW+MXZO+a5rQbJzqIl92HFe7G0vqYqSd6CeKG4C6t137Be4nSfcSMEiC9mAStl4Hmk6mO+sVT6jctfN6eEZzGYBar7697MGLh1Cb6Wvo01l1+2W2X7HPXfsif/qR/zHLXf6blH3f3z38x8SNWvKWIaZoYhqG1ARN2SMMupE4/oSpyk0auiAU9e1qCSl5GEZuGOhep4+HqCXnETBgrix09pzqBaDEoDLuZi5EPor8NfcdydYpojBRxzHzwGhvtDlvdFmHiUdBJ02YQt1qBahmKDQV39YvrxNInzlIa1ggmeorLrutJ9zpVJbvRZIRCUGUzampM9OSYEuPSE09i1vBjj1Q6xLEjegHCIo40N7KytFdyiDxp5xJHpug2YWRDVtSTlSAV4tATvkQUFQSL9CQvNosESp5YVelRFL4iuiso8VFGpvEiFZMhkqQi+SWSMJefSn4iuit+h8wYIIiq4hvA70PJ8YvE1OhkHilVzcchkcXj3KRVbaLaMOXaOKNGiQkyhsMOntGF/pO0dM1vJIMKwk4N9MHQk7RRfTMfshONo5InTkPJ3ldfyliyi6v5mrGBp/aoV6DmFhntdRlLlshW9YzDLAGPyPIjyvVDBM44QaB5d31IEzDKZErKCZH0jTRiWfYog9Y5jQSpkEj/jG2CdIsQizYOkVntr09u7zQwkfVkp1hJvkyS1NRrlCSuCG+TxpGgL7pgqvH83G5jsp/mSQk/tUV3iXQQRPQodjHRPMN83crEQQ4LRIEnnStEWsc+vY//GvpdftmnLPu4d+13138U//J98zX74+7+0f74LzB+RI7in6FPm6licabMkGn/KvBaSR0vU+IIRzHMYSmvBTVLYOUBs6eAvKEg3FIITWjQxOasbnKfxWz9kXCLjNjLON3jlDmnZH+cyfKCtsU1atlFwu5HiVv6zqPvVJWih7KQSiKnsfGU0GPW9A1K31K31oW3iDr53WuQ3Qxy/9AA28nv0nQ+wUD5FoeIOEqHoc4ScbYpPXL9mnTdHeJCSpxPyZMjKk2BS5y/OAgXGaIYhhKUEoNlSUqKodRhmjl/ETvxcPMn/DyNuoCRvwQYYFqgGebJx7TLkNlgyzb5f1FrOaorwTEu/UbpeTVakhpJfhdTkqokSl5QJTUKmK4nWRmGa6BuYKntSAYOPceS/kXpb5Pos4EvXGZUdBtXAmuFsLROtXmDoexFZniCOT7H4fB52SH/rqfv+L1t6LahuQqdS9R7p9jVe4nd8Rlp16KS+BhJBkkqyRZ2HFNMI1kI2QSijTYHeld5vf8Sr+VJBrufJeQmTVkqki0jtyDWojqrpCXpVdI6m1hJbqcI346J888bhg5Ljm692SBQIXY0Jm384k5+piIxTChW0Ns8WMOkVkn9Qky7hWMbWqlM+qkPuZ4ZtuWL3sKyWtiOIfur9O2oPrn9c/OJyzATHNmQnM82hUnFZ9FfPrUMI6fbwkmuk9Mj1Q3RM3Keu/zJXfvd9Z/+XnDu7h9FjFdJ/DAVD7VqpmnSLwhCHaKKnjyHFNvKQilhJeplZZAHVCW3ctVjbnKYt75hgm969xx/6Rv38gPvq/JDH7T41kdW+fNv6PBtb7L5jnc2+LZ3Nfhz7y7xgcfavPOBJQ5XTjFuPa0c+byexlcY0HfnSj0P+J6e8pvY+mZem6iBbvIkJmQ9pZEF6fECJe95PvAtD/Ctf+E1/PnvfJj/4b99Iz/8UJ3XGZuibyqJGFI0ILM6pI70JcEyXIiFNiwy/VYN30iIlUh90RM5bChoYGBmOY+l5AQFLHLG3DAkMoCMZGTSBxcjMino9o8ShqteOk1AP1vkLc0lrRH1k3OXxAuJaKlXqt45f1HibAzTFk4JMAeaowyO3paF6wqqv5MrrUQjlli6WRTxYlu1ArN0eM/wGt/auMn3TizxQ/ua/LXX1vjOgxMohVIpNzB0kKlWKjyMz3cOx3zfTJMf3h/xRneTXckGtVhjk1HFkcxU9jM1QsI0KfezyXuNLb59eIfvm475xulN3uLd5qCpTzGsoiuyfESKmVXwhnDsGm5qSYb0JSUwdOiQXft2MTyQ3liObuP5xggJzA6JG0MWgA3k/7GF6aqSNyyxqZ9lEqI+FrJfLNmZ9MzlJzqMhNLaVP+Uvg+nd/qTo9Qr1YuBqfVC/DlIc3iHKB5Is4Q/phvSOBa1zyy62n8W/rvjc9f+X+tf8re7/vc1+0v2uLv//v8YfxLllzvl5YzTkMV1a4pL/eCWKVaS+UoyuvE525BdJshW2Nq6Src1r+D6eR5/zXXe/9brfPObT/KP/pvb/K0PXOWH3xXwpn2LvPe1Hd7x8Dx/+TvW+Vvfvc5v/4v7+MffN8U3HShgZ+fJOjv0dmLI/8MMN9Ht/RzNhbPQ6mD0Ag6YAxypWXzD+9f4rr8cs9U6y2c/+Yf85i/+M7LWp3jP4y/x3d+2w/ToVwJyrnCEkQd5pQI3zNuxXhzQeMadORkZvTzSk+Abpv5OhE9Ej1C6paQN6EZ3+LL8UKEgDZYSvqF+BgXdbkthpnqIGwioP3kzv7GT205JTE4L62AsAbcxzW2sPNGhDJUnuFw8HTKjKZtugiX72jtgq7+9gJXJ1jSxZBp1wM0KVOOEQ2aThwqneNvYJ3n78K/weO1XuC/+MAfWn6J85QwZPn7TINvcZLi9ziGO8T7jJd4R/CFvDT7FhypXeIDrjCXbOpoklOw8YRr4ahXospdneZTP85r6c8xYf8R48Qvsq36Sxyu/wP38CjWuQOqraAKGDntmjTDOjz8mJRzyX3kCJeuqj+aQP5NHuZEyUlNUM9NfkYpk0ELZW0V0Iy+SSYUsKRMiO+nvUD3zI1GK+Pr/daWDpaclO7ehVs7M7ZPqr/wwlpd8rdKs/+SE+PtuoH7k+D6/lND6Zf2+oZJPPmYCfbpoqNzlv2u/r/oH+vUV/zBUl3/c9Z+v8Y+7+4evxhf5xv+X8SOPYSp5bOsXUkxLQdmWUvmTJ0qIti1nNhScvbz0QM+t9UaFrd4m5089x5mXfkuJ9wkGnecY0817l/0SwbVPcf5Lf8R//Kl/z2/83K/x8Q//MsHKU0zap6msf4HHRpb4wXc3eLS8w7TTkTkuSe4aeFswNAmVQSbqAwrhK1hKHreax1jpXWd+5wZJkPQTatXZZmCkx0K0yJmNy9xcPQuWkqOdO1hGKbetAnrBDHDpUFDCKNiBNqTmo6TiWrbqJpZlCIYYXgezsI3NtlLJFo7bAbrYtpKF7GA6sXC+cC0scwtbupqsC6ekxBaG08Xoy0/VJ6JidgW3KdkbkrlO0e5SsELhTFzTwM2Hl1zLFs6SXZ0IDQxGEXQwyPvDEmX3JhWu02CFQdaI0uN6KHmBke6zTEfPMZueYDw6Sy24jpFcYU7WnKrmOm/RcJtUmWfMvU2xfRxjQ0m6tiV5SziSZ7NKwWlhcgPbuKm+F3mAS7xucofJuSrrjsFV36drbHFw4AKvHb7IDJs4ZoSb+RgqxNI9bhLSxHZSwMWUF5XN3NY7FMnt08KyfZx8bewyGGWKhkW+EbyXAyeyn+n6YMgwtqP1yGV1SIu5HXcwRLN04LOxcA2DopkBvmA+zjZorrht5Izq29P65PguVv/E1ZFuvnA9ch7D7aqusehgOTmujS35tpfXg/+S+e/qrzW/u35dbO+u/+p74t39+7XxK88h2Hieh+u62IaDmXBNwXmVbf+0gseWvmcfB1PJducidFchDNm4vU5GXf3g1tYJrN4tavEi9WibeKXJZOl+nvxMqrPCB3lycYjL5yf44icu4M+L5qfMhPPsLXyZ/+67qmxEv6txNFb7k2BfAH2/xR9kaeMcExRY4Cny29kvfX6Zn/jZZZ770k31afK93/Eu/EKFf/Z5hx//ozydKHF0TkB8nZJu9u3WOeqGugbPYrPOTvYCSXhbY81TJyJon1fdIOjoIOC0CYIn2XbO0zLOsG6cYCl8Csto0uueVL8V0kD6GxqbZ2kXTrAcfBy7fJut4NMY3k2y3rPQu6a+l3Djq7Rbz1Jgje2dFykbOwSacxisiD5PmuzQ7lxRPSLZFkwD2JmHrQiiGpXOBO3t0wxWb2ucn5W+n6bDr1PjBCkXsdhm4folGnEZr+fRWm9yS/zbXNWa/BFB6/c157NcCZ9mhS2OtRbYahRZKztcyrZYcbe5wvPABW71fhOHP9KJ+7eZc5/nGw5mNEo+TweT/NLGUX5ifobPrkzhFR0ODUbqe4NSd50wOKkEvSl9ZR9vmR7PsBZdkMxN7NCis3OMYX2i6bWeEu4iSXAMO+2AaDQL9LYXGLYHCbo5zxZ0RDdkn2weoxATNl9ChiBo/5H4L9ELzxAYG8TcJk53WA3O47JJy39GdNm9I+if0mHopOZyk07/51hX6f+crXjC6Dh+cEl9z4h+Q/R8/kuia92MBbn1sZfpp0W/y3/XfvI/7vrP3f3znGLGbV4N8aPn35Cua/ypn0N3KSp4mwrdtmOBIPnPTbsFyH922x3QJWqMOlNU9feR0iQjpZQBI6aQGmCPsNIZYjXer3D7IB7vZj2cpdksM1ScwFFMN7eWKIYnmR6Y577iADPOKBQkP3XAnaQwth+TCVp0CDBwinNY5rvxexcv0NsAABAASURBVPcz7Bzkm9/7F5lfLPFPf/pZvjA/y6r3OulZZXxynAojNLwiHoP0slj4YQKJhRKO9FRGoWB21a9BDYuiM45bc+jPrZyBa5EUimDUMRwb1AuzAFYV01G/4TnMYX0nN0vKTSk4NRr1MmZuDdfAVq0ovpo5Rskd0ai7MPWd2aRBggPCFEqSTxXbrKg9iFWoCZZ1sirLonsp24OSO45RLPCamXt4/b17+cCewzxyeIQ3zz3IfbMH2T84jRdl0NVrQGUMZ+IepmffwKODD3DP0AR1rVWPBtfYxQnvKMe8xzhfexPP+7MsFnZRNHdT1meOCWpMOx73jw9x5PAcLXuUL94q8EvnDT7bO8Q838rawDexUHiITXOaGfYzSJEyQ0p8OoDUd0GlBI0JqAvSoFiqyv5jlKwyk8yRW9oVB6n6M4BbmBZ9mlKxpHWYZKoyhWONQpQAJSV+AWwdlBwYmMSaHAG3gR/m+GEq7hB1GiqlviaNQgEk0evDMm7+c6tmFdPVa4Dm55Yrouf40h2Yt/P19HJ8Dbec96vgll6mf73y353/Hf+4u/5wd/+86uKH19+/RVxHxSpgKiaa4JBiYVsetmmjtx0FWFeOXodYJapjZXX1KovB4Oj+OcpGhtWFXqfAkjHGl3SRv8gY80zrwnmEW3hsBAUyYxCsYTCLGrSNke1QcurY0Qxm9yEF9IchLClxh6Rll7ZRJOFeeu49lK37KYd72DvxIAu3q3zsi7O8sP1mNvyDkjcNhYOsbDm0idgM2iTmICHSd+ReEkfJwh1kq/8fgrXpBTpQENBimVgHkbAj5UsDkEg3+xGwXofdeJgkm6Bgz0I6iJGOkbaHYL1E2toPw28H5wGI9rK1amJQoqDxYkx2ZJ1mZY5NdtEtP6yL9x661gw+VdmxRNd2NEYVw6ip9zAF3coNirhpSJPrrMRLYE6wsTpB6D9ERzdkq11hZ2mLja022902rpvRaa7T2krY6Fo8Nz/EyZV9tFr76LWn6LGP2H0DZ71v5Pe6H+InFz/Iv7n2Ln5p5SGeb97PNg/T7M7iGEfwOMB4/SGy2tv4388e5XfDb2Gj+h3Y1W9hidfxiSu7+eXbb+Zk9bsYmnkfVWeScmGcqNfu24YNIJ6GXk2VlI4Sd8AYt8MqPWZpM4Rp1ej18gNWiTAtEuBxq7UtWsp2aGOYk4SdKkVzhgaDwCRZJ5e3i6Q9InvsEk5rwS6yaAqHcZURCsxgR9PYwluhdEAlmsQQtNJJ8cxhiI76IT6Ep0/fxZ2fI979p+gz3KFPi36XH+7a767/aE/d3T+KC1P8Fx0/4mHpV8A0lY8MQ3UwwcKPTN2+CsSBjZ1VSAMPoir4Rcgs8v/eK8Ino80efWs1Uz296qbY65VY18J/6WrEmjNKy6jTdSyl2JiRiRJBvE7YXkdXNDJvnOUdj422xzZFsnQC4jHAhs019AYOhTLF2gjrO9sE0YpeAHz8nYiTp1ZYDAYZs15PzVLwDw0ln2kF+hIYg2R2VQm9AEoa+DYk0l9JtFy0sUgoeykDZY8RqlSFNy3RTZVU8+uodCsK5lXJs7AM4XFxjDLENlTvgVB9VgPYiNk1uocDjT1MUaPbW9GYwhNiWBX1q4IjIxuaV3UIiqrLxGmSgWHrQmpgUSYLHc3a0QU2kk3XMUqiV8XDiExhML/a5ObqEkvbSyzs3KS9vknVsinYBrnqvm6sZ/0KF4IxzkRF5oOSnog0tjdGYo+z0hviUjDCZR1KLB7Eco5Sa8wS0GArG+B8ZPDMxQ6/9uVFTlgPc4wD3GwZeroPqUu/mAH+aMnjPz63zhPzy9yKtqV3VTOZYaIuuzDKYLdGKUyAJRrVLkW7Qdmalh3q1K1hGm5M3WmL3sTI9ExTLpDbAM28EzYpJDGDJCTpedzuLXLpdmiBX4ImEJbB0Jww8WWeFFf62xjSMErKpDSIggpQFHTRiZAodtW7ylf+HYE70PtjevQVunSh9HK/r6Hf5f9/0n7/qX3v2v9l+971P+7uv/90f/znxp/8309RREzTlDv/UVwm/1IAT40KlhJlpmDpKRmZ4QBkIxhpVQHTwjYidWxTocfUbIzjrGEaYCoBtbIDnLzlEjiDZEZCa/s6040ur3lQwdk6w1Z8STe4mBvtfRzX99k13aJSRrEtBexeCwoKxsqXJCZGz8dsr1Jjnjmustda49LOKUwl3zoZWXKaXdEp9icLuj23oDYKWUog58gSi4pXodINqAUhdncBZ2cJmx38YJvNzrrqGX53RZ9qtymu3cbbuC3cFqRr2DttlEVI9Hc+sztqpdB6gUbnOnOSM8Ut4tUvs7X9efFdZ5/ySZ1V8n/rvbwjObQxdpR94jAXhT7+Ap7EOeiKrTpYtkeKrd9FjPxFBAO3KHy3Q82wcNmhiomBRZ0BWdhlmiJ1LZ6pA0akzwDbZo1NBmm7e7jGGMvUSGMft3WDwc4JZtJT3MMSj5ZCTF4iic4RbLZArbQyDYXX0Bt5PSvVI2wmTVLPYK/VYTenmeRLDHGSlB7beCwS06NAx4+khU3rtk9VmLG0yRF8PJ6jmp6hF98iypC8VZJknbT3IgPRS9L/HKXoMqbpw4DWvCbboASeXmOPdZMGX6Aaf1kyb9AwQ6qu+lCH3DZZF9jRIWUTQxqFKoZGjLCEL5JasqsohpnguLZwqXzTJCNSXSLMVDDDMJI+Hs3FcRE9EF50K1/tVOsg+l1+2eSu/Rznrv/c3T+vkvhhZtqzimOmiZkXBPMglxFgWCZ5eLNwFPBckUqYqSUGhU+zo/YWQ8Mx1YYSALpRJwZGMsLKUoPlxSL5fwBtpitUkvPcP9Pl0FiKFWwzNrWPrWCaL58e5ZMvlLlJlZ6rQKwkBiH4bSqGSTHboMFF9hjP8c1HenzTg8O86dFhXjerm2tyjPsqZ/jmgVt8sHCO941tMFfNIEhgYAavautl4RKl4Cl2JZ/hLZUT/IXZbf7Smxt83xsP6bt0nRESxok5RJv3VHv8yO6I/+lBk28cWuYRZ4lBlnCJ9Dwsmeob+h2qrHOELR6zLvAYL/DtA+t8/4EyP3T/QV43M86BRsTbSwt8wDnLG9JneJCXuCd7jhkuMNC9CtECUlIwxtQc+7aWSX0yYjxiwxXdxtxYVP/Psz97isPmPPskd6o4yG69VuyRvgdpUQxXMWS3jZLSrj/CdSqsxhkWCVNem0drC7yrcpEPFM7ywepV3jK+xoNjbQ5jkh8IXNfQWGW2YmgFGatrKyStC8LdYF/1IrvsGxyxNviWe4v8pfdO8C0PmxwZXmNM+g7pG02RJrvYYYaXeIOh+Qq+d/wKf++xcf7cQyVmzB7j5Q51rvG6fct8+5Ft/vpbbb5p1zYPVdcwW4uwvQqd80yVr/L6wUt8w9FFvv81ZR4/GlJGtoo3iJtK4l4RnfhACR6NG1ibJE5Ij4hEftqT1qnpkphSDpP8hGrKoXP7mjpppsTCmuqVqRikWUKOJ8fn9LxtGKLlfwzu8qeyT24v2S23T24nWTA/+oDsk9tLeHK8YN+e/1/b7+743Pll3PXf9OvUf/shLCFJ7pQU2QFDQdZaIzWb8o8muvAKrY2tlkmiv9uY9qa29zLjMwqM3pountsQGsTtGlde7OEkgzTSgAPeJu840ORdhyIarS2crTL+xhwnTk/wuWd38/zaHroMEGYKzfntq+BIfqrbdMYYi7yncZvvOvRFvuvh40yO3CZ2r/Omd2Ycnvg8f+mRZ/gH73qBH37vs3zbW69zqLqDHUewdZJk5zTvmW7zN+7f5Ne/vc0/f+vT/OC+j/FQ9Au8dfoa9c4xKlynwSXeXlzmPcUn+G9HP8ZfrP0y37f3Sd428qLGP8UQLW2ODjrJELAhTecZ5vd57/AX+d7dT/Dde55iauPXMeY/QXvlPLvNTX5k5Do/Pvxl/k7tw/z94Y/zQ8O/x/dOPs1bvZe4jxsad5Wi38GLYpDUwEz7MHJsIqNElUn20+TbrKf51urv8IEDZxhzjuubdZeS3eL1Wps3zi4wVJ6nMDHA2tRbecl+WNaaJrB64r7AmxvP8Renv8x/v/9J/sejL/HX7r3EOzXvmcI1Sb7AFhu0wk3Ik7rvY9NjylzlLZWbfCO/xF+WfT94f8ShfRH16lkmrc/wHSOf5X96fFVr+wRRdoEJa5G3HVnlr777In/ne77MD/653+Fb3vA7Wq8rsvNZRnVLr7Se4NHpJ3jz/o/yHUe+wLfPfpm/84Yef2F/xj466tNlT/kW/82b2vyVN57nBx47zXe/K+XtjxSZIJStUnrZpg5nICcDzwCzSWptEVo+MT6+AZl+KwPRL1iQ0vdbiLR+4s3pOR5bDdETk6z/jwTFpKqrt/6Ips9J5P3u8pPJBty1313/6ftBdmff3N0/d+ygmPFfZvzID+EGWaaImBcFQhNHSDvB9HrADo7dxaFN0WpRtHvC2RSdmIHCLXaPbdLAp6jn7UQBMsl81m88xy4u8YD5NO+aOMtfeA28af8IrdYYq8mb+Q+fMfi1p+Bk1yJjALeqZ/xsS7FjDTwfjAIjpXXu5wzf85oeHzwUM5Qt8eTxF/jYlz/PU1/6Dd75kMV7jywSXP1JSumX8MyLXL76ZaphRtWZES6kubHI2ZMfxV76MLXlX+T+0kmOVBdIN6/T2rzIFIvcX17nz71xkNdPbLLbO8fg4se5p3BZyeQqcB3XaoOxhVvcYIaTPFg8zl/aY/Et0mm2sELsz3N+4wKXN29xPbxMa+Ece4Mb3BOe5cHgaV5TOM9UYZmRaoAXrmGzSU1/F5U0XN0wQfLzOefjFHao24tMc4r7eYlv2X+TR4aky0DG+bVFTm/tcHbzJvtmY8ZG1/GjgJUo4ko8y4XWKDE25XLKOqt0W7ep7rzE5M6X2RO+wFx2nop/g631W2RUsbxhsMsUSyZwngm9IuznSzw+fJ6//s5dHG6EnLt4jicvvsjayknqSs5z2ZPM6NXhzQ+MUalHLCTnOHHuo+wsfgS39RGmK59npnKcsmySrF5ijPMcHL3EN7+1xBsPd7h/YoFG71l2O9fZU1hghMvsclc4POLztvsK3Dt1lQafpxQ/w2h5jclGiV3VCTz5l+M2IV4kXwvke5YV4niyHdsYbgCouBG4IRghptPDcX2gg616DvN2XiDEcHzsvC89rD5/3o6Ei8QTiR5ge4HqXSz1ha7khNj9vpHoef9Q9Jzf78OclhfI6QF3+f+rst/d9Ve8+mP/9vnj/XPX/1EcyW3jOIligY1pZViFturrGN6OYAtXOdWz8njriW4o7sTkcclyu4IrlEunqZaOYZhXKbrXqBTPC3+KcuGsIvvpfrtSuIhh3LxDL1wS/Yzo50U/26eXi5eVWRaolJcolRbUbx5T8U76mfS2zothjc3wJRwWaSXPEvrXhdOfTojpf47Hdm8wsBkw0BtieWsdUwnzTQ9f5V99f4+f/f4b/N3XvcjB7pMc++zT/MRKfbT2AAAQAElEQVRHQr7j52N+9NIczxVfx2Uu0VYAD1ufoeBsQXhF5SZkX2aw+CQ/+Ibr3McXmDAG+N3fu8UX1hxW2MXilRUOVsp0Vk9Sb/g044yz1zYkK8bUtSKJthhllqd6BhcZYmV7nkaxTbizQdR1uDpvkSmpzQzc4uFDtznx4q+hD91EK2uUyiN01ttUixVWWCM2O5BqnPBpZvjX/PnZJ3iLfR5n/gbr6S7+cHWWX2ea06X7mSeQjTZotgPxeBB0WNuK+IXbLX77SpVjWZFlKiouhltjR68EuJr39gko70DrE9R7H+UoP8V37XmeKeMZvTL7/O4zbS7zFp5jilsM0HSabHUukQ6AMTTFiasJIYNYXMPfvklTmj7VHefSQo+io6NDkhL7KbWBOa5vwBVcmsmAEmTE4PZlxvgd3l79JN99//O8//4NMm+AL92o89s7KU37PsLAYHa4ACySZYsYfrN/mFjTSFdk9as3V6iZA5TjIm46SNfYx9WNFlt8nG/8kM32/BkyydrZ6VJoVGgFWwwMttjmt9mtJ/rveP/jXDlzmsDcxKhsYHKdmrfFxvYGV1vXCDhGL3oeOCX/vwTBOkarxc7Oi8It0Os+LbgKXdHa1yA7Q5reoN1+QfhlOt1nBbU6oeQEF1U/o3ncpNPK+dfodnK4QhiewQ+ui36eLL0l+jHVRe/mYy8SRidEl49yliy7Kfodvm7nZXr4NfS7/LLPXfvBXf/pfh3tn15P+UsRPo226TafBPsCfvuzYN3Aj1VX7IId0rBFt6W4pbjf7XwBt3CMVvd/puT+b9jpL1Ewf5eNnX/IxMDvstn6+wzVf4N275+K76dwst+haH5U9H/EROP3RP8Hon+YZu+fEfk/Tcrv0Wx+mF7vtxUL/wATFJhLZXAV9Et1DOp4dhmHMsWC8NQkMOboRI8R4zLDSQ9bidJxp7i4FLPtjLCo23dzK6SSwEwhZMztULQSJZ0qCbOsJBUGKocYH5mjyiiOnjAozlH0Mka4xjcd3eS+oSsMlTscv13iWGcfmfUoTmGGGh71VkCx08aKbdrpLFe3qsQMkOJgS6JBTRMZo1gdp1QqUUhTSkFEKUpYmr/J2NgIA6NVrs2f5crmczLGEoHhsdm0SawRVlum+HexYyiRWZMMuwFv1o3vqHGV8ooOIgtKANL3TEu6Ox9gLZvWLMYYsjMcPQXnSSdlh8S1WOco15QYtzhM0biXAiO4puQi+xYF3boWPO1r/Zpqm28Z6XDAucSwkl/TmuI2h1njIdnuPjIaVGvglBLiismmM8WSMcE247gM4nolMMYplkcZnRqjVDMxSj0C2fVys8LNdAKKu3WAgAomDW7xTUM+3/mmDkf0Dbtkb3Bxu8TxzVEK3E8zjjmye4ru5jrVoX345jQ35kOCqAHGAaqD+9m37yj1kqSlAc3ONh2zyEvLC3zvd/wIz73wIs88+SRjw2NYVpVuZOAMOFxeOsXR+jgPPDTL7/7Wb7KtA0CUGkQYVCoVIh3SEoqa0wDQoDJawG2YDDQ8Brxp9k7sZ8+Uyu5dGN4EVrUkGwJeor9KFEsVMKo4ThnkC4Wy2pTx5Av55N1y3r8qXkFZ3tEBEUrYfXoFN+9v1jD7/HXcXB5lwTv93VIVzCqmm8uv45bVpoKb7xvJc+/yyz61u/b7v+s/d/1H+7Tyqt8/hf7+r1DM979XU5BVfBC083ijiFqxPQrKL7WBYSjPoKxLceAgkxNFTr7488zP/0cC/yPKQ79Mb+fXWVz/13S2f4XlzX9D0P1ldno/T8//LTaav0iv+RssbvwEna1fY3nj3xC1f5W2/x/odH5Bh4OfYaf9v0vO/4oJ62AE2pATyvB7yIxdtOxJIvbQMcbJfxnJGg/uq1KMbqnrAkGzRRYf4nMvzfHXf3+K7/2NB/i7v/N2fu/EWwjMSd5wNONvvm+bn/gLKY8XzlHwdfNKZliJ76Nl7KcV1qj4E0xub/Lf1G/xnWM3dBhY41Y2zK/e3sUXeT1Z6TBex2Ivg4z2HKydEl53F830MV5aHpWOI2zVE5rELDTaFLwWkwMmRQVmWi7eZpdae1k34eOUKj0We5O8tFqiha9v8z11GWTdnGIdHUy2ynTd+3RYGMMeuIesN8C+6j4KOzYV3UZTJYulVkb+z6Ja6TRpz2MEi7lCRsXVNdgOsBygltJlN7ejXawyTccdw1G/zO/hWlrQaBwKU9C2OMAYD3uDvHlyjFJos2O+lhe3DnNBfGsMUmEYpWomNEbBQkl6D7cl+4pot5wxmt4D9KxRyG4xkFxgeCggKW4R1Rdll5jnO5Ncs45CIv2yC1JunYAL3HtoiamRK1SqBmltNz/55G2+0DEYrw7qUOXwwK4yHgXavIXl4D1c68zih/t1UrwPqzXJ2OAUmd3DrrWxB7ucXzzJQw9/kNWdN/LUyVHKQ3Nsd7Zo1HfJJkO0bZ8Lmzc4+qb3c+ZGl0t6GYl0ux8dvpcsmSY29rC0UaGlRAxjlGsHVPZQ1PN7uTZGoTyCVxynXN6Pbc9i2RMkqRKtbYFVIOchmsFG42ltTPZgRLPC74JItmZScByMaaxsQnAKI//3BxiFeASYFn0aQ9DK1FdyjHjqZXzennmZPku+9uTyY+HQGNHX0qe5y5/bYxd37XfXf+7sq9wfZv7r3T/xsOJEEZKK4vB+zfNeSO9X/NmFRQ0yEz9ZoNvRxSNTDEp1ibUOceP6Jgf0WdqwNukkX6YT/z6R+1m6yR+QFv6oDwPrk3TjP6CbfYJO9AfEjujxJ0i8nP6H+NanaCcf1wXuk5jFT0PhM2SimbCJ7XcwQgXJnopZIkptKVojjF1BnxJd7p0Yo+R3pXSHtg/b8R6eu1KnY76ODet1HOcxPnNpnKcu7LC6fJOB5kvM7vwRP/A6k3dO2Zg9CDuaZHEM2xmimnU5is837oKZ3kW6O4vc3PI5v14m4n46QY2UkAODGfUkT8w+YbdBqznDzZ0ysd1AbxLSL9DE1xnMbjNrbenQkRLtCN3MSJsJEyOztIMqx28VWGeag0rU+Y9Hhb0WYVZkqTXIUjRIalchTojbKR3d8AnLNDdjyFxKpWGWlhMyJZxe4tKgxCCLzNlN7KhD/sMAqdZ025mg5U2D5gc11nXzjDWbLk0s3fDoyZ55R/EcLna5p9RmgA4mFRZbu3lpbYCWxpDmFFlmXz3WSF0MOUZsjLHarrHRKxLFFTJvjDh2lMjWmcw2Ga2GuiF1ST2Hpt3grOa17uxBGRZzwGJ6aJ3HZ+HI+BbleAnbaHDuUke34INMeANY4bMc3bMjH/SxRx7gt1/0+NefWmWeAlli6B6a0Yh6TJUTXB0Siq5FUTfXZpgxve91/MYnr5FwhPuP3kvYW8DzQiwnYDPZYnj/fja7Db5w4jLD9gCPHD2Im1mSW6Htj3B92aKlGQcaK7XqdP0SvtYsSoZotQusbqQsr4XML7WIOzF08/9opwxZFWTnqFdTvUaUFGTLBnHuy1SJA/WRbSNfMFE79DCoC18Un3xIbfD0dOXyxz/HXhN/flAQPchhgSjwRK8QxZ7ki97HlyXnZbrvil4W3b1DD3P819Dv8ss+d+33/5L/3PXf/7f2X2QpjkRE+X/wnNSh15Cfj8r+JTL9jtMOnjXEwIBo3R64I2yuR9iMU8hDkNOiUmrhuUtUCzvYzm0qXlMvjQuUXeUyd5VKYZOCtyIourtAtdjGcRfV3lafZcm6pHIO17iAZ1zEHCJhKIwZUVZyiCU0BcPX4Aa6cuASMGOV2F+aoeorcKYevjPMtWCa+axMkl6k5F1jB58T6nts1aWVTjHgDjGX7vC2kXm+/b6IYXRTDAPIfAYqHWye5zWzPkcmPILNFQwro7mtSfgtZpX8fPWtKDntmbiNkz2rW+I6O4FLuFaQTnWqjEBUAAqUoy5H4gXuTRap+20dTixIlSr9SaXTR9noPsht9PrAXg5qHkPrmxQ2LpHuLHNr2ZPW0zT0naNkbYG/hqffLaOMXxhgo9UkCSHrDlFklhrDjBop97DEHIt69VUgt/awbr6Tc80jwlSh5kCjROyEWladE0iwCw5gQmIzRI8Hh66S/w9QwmQVa2CW5Z0JVkUZYow625rdS9y7Z00DdzCthvhqtFYTJVMdunTIwACikFlp9WBtiF16oi67FjZ79fwyx42mp7w3AFsGmb57Oxuf5v0Pdrm/kTBXmWJ69E1cvdBjafsJ5uwXefN9L/GOd3TZKRQ4kx7hs63DnNMsI/lEo7jIQRZ402Cbh8dbjJlbEJTImqNMjb+eT33mgmY2xZA7qXWP2D3Sg+4LYF0l8HxGdt/LZz43T11SRp2E1+4v01o+R/7fQATZKGudOhkNIs+kF0NL3+CDzRI72wO09ZqzvgNbrS69tiqmDTp0Yo5p/sPAAIZs4FgFychwLM1XNVOWMA31pUyfbhdANUcw6x9YPUzTJP9lmAmOY6ma4timuFPVLcwcpZZh5PRcluhOTo9EN0TPgJS7/Al37Zc7i/zjrv9ox6TaF18P+yfRPHsYVhfDNSDLwFH8ySJFHx/T2SFIzrO2ck79Ar08CmAxMTGkZ/KE5ZWziq4dgsgXIabb7dyBva6iSoQfB0SE9IKcnuim3xU9odfzZeOEMAkIg64OEF2SuEeSdDFNFJg1vKWSB2/lGzEpYMkxDXwqLHNgMGZAibLkp0TdhK6eoZ+/ATvswlMwHS6UcJ0GSpPMpwVWdbPP2h2y5atw+yn2uStMEqAUB7oZZ81lXE5yaKyHI+X8VoG4uI+rmw7rGj1I2/o7Hzdlz2CEm0pxs0bX3qVb6gAV9jNUGqZUr2AOO+wf6PFQaYWDxiKVqAUK+G13goVkii+twfzOCBmDGjOj0utQ3F5j2OrJ/j2u+iFdRhSQbEaqBSqOR7k0zVZxD63BewkaEzrAZML5+OjwwgZWdpN79P227nQpjR5kq/RaLiWPc2xjH0GgxKEFRYkLndBCLYmvESJ7C4xViuGy9NzhSHWNMW+VUIenoDLOuc0aO+yVniXqGuOeyikODJyiKKxRmmBHz8HXNzwylNyxIO5iZtvUWGFuIKbobKIlJsxmWdkaYyesgqhF6whHK0O8ca7LA+Pz+IvHWbh0kRtrEYtbMe+ZfIRvefPrePfj72Vtp8Jnz8X8xKfP88ROwGqtzOj4QWZGKkzamzwwlTHk9TCV4LCqGM4EK+0qXavO/n2TWM4iDx4aoGa3ddbYwS4PsxrM8cVjEUs4zBQneORQhd7609QHu3h18C2HZmrjVOv0fS//q2dofia+fA1i/Q7BdFRcqNTALmrzFCDIgJQ062JaiWrSzUJ28DH1t95+X6aHoqeqB4LIhpJn5Lz5hoQ0TbiT3GNBtTWiKQli6P9Js6+lGxpH/b5KV/suv+xmylayi0B6137yDhlCFsn//FflP6b8/U+sr9pft/5vaHltxY8U08ogU9yxhEojTDOvmIyNHqbcUO4ZmKSz3hRxN7QqGwAAEABJREFUjZ3mGqWyxfjYjCK5gZ1fUuQxjpVfGgxdShy1TCzDwsJ+mW4J74rfVNvBEMUyXEreMAV3GNceFH0Ac4MR1qmx7Tqg5JPZhqD+SJhNhyGuc9+EUvXOeaxwS0E2oKXny6d0u+tyLwG78TcH2Y4y9TboNjy6NYukZKBLLqWsTcnfZG+pwpiUa1BiIEm5j4Spaof2SkZmPczN4EGeWB3lKhNsmD73mps8WlllInV1O64TZoel5yF9Z67QYhdWIv5Ch/umVcZXuK86z1RyAzprNGOLa8YIz3UHOcEAtxOHAvlM56kZy1g9JWUvJbBCbkjr9YEiUW0I3y7jjY2yXRriVLSX53q7uVGcojdkUB44wUFOM8IZDuAzO+KQlgrcdqZ5tqOk1bqPM8kRUA+6PrpOQtwiNnxSs0VgX8ZwzjCUPMPR0gK73B5eEoHscjP2eE6HGs2EVRIarPPO/VfYb32OSrYOhQmup3t4UZ8G8n8lDq1TsbfIDLeocYnxqS0S57b0D5X4x5nfqhMlZdzYoZcsE7WvKqFHNKKXGB/2qc9UcfeO8/Y//2184N3vJdmc5jd+ZZZ/9O8H+MK1I3Rm7mPve+fY96YBxiZ2UbWGseM1Zicc0EsOWQUchx2vyDPXtxm/7wg75pcZnz3Lkb0GBD6Gt4ue8yaO3XgTn39pmtnCgxg6CL399QWC7pdgqk1cb7Hsz7PYXJBFo77ZiOS0RhFIVDR3VgR38FxPYxd0mMrly245WVzIVqm5TGbs9PultMlQ3eiB2enjYJvM6ILwKS3B7Ts0M1A9k9yMLD9dE2pzCtUf20BMaphS5WvpqXD54DldNFTSr6WLfJdfRsjto5LbJ/la+9y1nxzqZfvId3L73PWfV+f+U26CBmlclv65X++QZnlMUXxKq6Bv7Cury3S287iiOONYFEpl9enRUzjq6NXRwMG1bCCl4LiCycvtTInblHcYaivukuHZnuhfgQY2HqkvWlBUzBVv4GBmjJCZFWwnVWcFOncVrCWVHYaNdXZzk3tHmhSVlDEK+r5ex3fGudAMCQpT1HhAl6cxJJGi3aKkkvTW6bU20DWNQmWA5c1NEmubDtewWKbEIgfHOljdc/qOuklpYJCFjsP1KMKqwdDQCu84uM79pesUm2162x47SZV5HQReDM6zaN5grX1Ok7nBVCNlshwz6rQoRmsESugbQcTFpMGxXg2bB4lNkxqX2VeeZ1yHiEBT7fgWK76LL41CPZf4ZY+1xMeuWmz3Nrmxucax5VW+tNRmpTJGUinw9sdew1wx49FH76E1OcfFxmH+cH2Qj2w4fF5Ba0GjUdbCGVtgNEGHBpT4KJQwzISq3WSIC+ytLTBWauNZEa5upqtBwk18vIEKPc4zXLvKGw4HjNq3kRHBHdHcZXMKbDsGMhymbv957ykHdu8rUayra7nCjjvNfK9ElzZhssQwVc29y2sPuZi9ixjTw7R0WPutL3yejzz9BP/hYx/myWtXWTZGGJx9B+XJB6kM7SFQUu61N2hvb9JqzZNY55nY34XhjG6lxkI8yolmnWVvhGMLV1huvcj9D3jcvvYS5eoAUXGOG/4sLy5NYI4/wsCMgeNd0tza7Nk9yE5zkVUl0ZtrGbfzn5ZotXT42IRMydgL0GkE19R6kFCwYry+fzZJojVN9DYFe5tCsS1brGEVVrEL4mMby20BTWy3h+31wPQx8robCR9i2ZFggO0m8vlY9fAOPR9TVrPcQLiOaD59fnL+rup+H285PcE2tvsVenCXP7fvXfvJL7ryv0Cwc9d/nK/sD1/74//2/nl12c/N44eNZRnYXkfrvoHlKfaj+GBb2FZRuHGmZncTN2+Bs4EfXlesauJ6UNDnTYgxUEIixDLV/WWYpqFiYaISYxrC69XXyitpjGUIIUhmYhgFMEpglsEqo4QuwalBq3OMAouw+utgPq+Y+BmGe6cZ5wQHSgq0rR6EDZrhOGcWI+aldMtssq0b1HJ0TWo8SSk+xWuHQw5aHZydddAJZlWBf9kd4POtz7HKs+zwtNR/kVJ6nsHCTRqjt3RD+zJb3Sscnauxd+g6D46f4Z7yF9hjH8NublErj7Gh54wvXv8Ui3yG3sQTTD/YY9ehMp3tNnHLJItNoiTA08vAjp5Iv7wccIEB1vBJ0kWN+VGmeAEnWcQqmGyVj7ASzypdxMTrqyxce460c5OV85+l2zlOT+NUKxtU7nuMT98q8ocXHH7/2dus9Zb59ec+xd97aZW/fb7IP1l3eYopTnCbcPAGdD4BvRPQehbCHZUE4gnSlYCoE0mbF9k9tY4hC2J12W61KerTwQKnZNsvAx/m0JEr9JpXsEoNMrfBjtngy+dXsNil7ymXwe3QoUtEhZld0/T8FkFikMhON5IGz2k+axyjNrbEOscpVHt0lcyrlYRoUwGntkfzMDm5tsLzegk5N75C7/6rWAcu0W6d5/wXnuXMx89w7YtXuH79C2xHLzD50DKblS+zkB5nrV7iVv3t/KvPtvmD06c4fvsCV5fOsmtqkIJtgV0jaBzgKfnJ7xw/xoXti3zu8j9jZs8iDinr6xaF6XtoF/bxy79yi9b2Aem5g2PKXvHTkF6BcJ0wahGzRap13dw6BsZt8J8B9xJ+73Ok6WlIjoOzQHPnCWCNdvsp+e8Gvg5+pq1Nlt6Sb2zT3ZFMInrtq+oXEfcWCbtrql/U6fomndZLqq/S7T4nqLWMjkvGJdXPiH5D9OdVXxJd62osEIbHXqafFv0u/1373fUf+PraP10/jyXXiZMVwk3FDecWyZZiuLVAO75IO1pRzFhkYV75ILsGPcUqztP0z5AYq5hOV/RYJVSO6pFm4Z2ShhhGgmkahFFP9AQMC8O0yBQRI31zT5JQuJQvPPElolR0y1D+CzEdBnD1DAAejVoRR989dw01qGJSYI03zDZw4psihwTNLjvmCOdvR+o9ilkfgsoYlUaB/W6Tt42scCS6zujOMkbHYGOnzk1/Dy+uVDC8PTilMYYLo5SVmkZrBXZWbtBaX8LxN5gthjwyHPOW2hr3heepLBxn59yLpLrdb6+u09PEpnYP88bH53jNg2NK3Cart9foXl3F3Qgwg5hOp02rFxM4Hr3KHpr2DFBk91iJN3sNXjtRYEBJLTBStvSNOUxrHDCr3DNZxt11AGZnlRxM7q/Ah0ZrfMPDGidpkSSR0lCILWNWKxbu8CBrI0e4WD/EhnuYzdoIpp7sB8brTA/OsX9sHNcdwy3mJzSPUrkEjDJaHqIufaySFq+gQ5K7weSIS7BxgXtp85q5dX7w/VOMVi5TLAVKZCnG2DQ+Nrd6V6gVYopDdU0plLyatk+bQ7KJ0VnEy2Jq9WGWOgldUccbrpK9j2G3KY1k7JobxRkZYXXdJwgMHjw4x0NH9zIyp7LvMNt+mye++AfcuvgFHp4b4r33vp19jd2MFStUyoscPthmYOA29YEEqz7K5y4kXOxMwsA+KoMer9k/zng5pGzKKcOY29twfrmNNzrCwUeneeRAg8cebFB3MhrysSArcWujSTvpcv/D+3nt/gPs2VfDGRhh3+yo1slmolxg2C4x2sgoujA2WWR01wRzc1NUC4MULBN0yi1VM6xynZk9E0zsuocDh/do3jUd9jZkiTJuqQJGXbgqMIjTf86oYxeraldEL4P8wHQFqeGW1Z+cryS6YN62qpheRe2cnvfL+V6ml9S+y89d+8kP7vrPf7n75//h/Vso5fu/SrFcU35sQEnQHcBWLEJ+ULKriheNO/GmVAf1M0pVCp5iilPEUC7w/ZBYl1HLLGEaZZWS8B5Z6pIltvLIJEls0252SCMDw2wQRzYvPH+an//5X2d1bZtt0YIoJskMzIhrrBlNcMbwvVndImdZuj2Kyx7mSoeYmR1gtaubykCH1YJPtzrKlYWYAqPUVh3M9gJHt2/w7cWbfOfgNe5tnqa6toRnzpJU38zp7Xv48o1pmsZriaL7MPz7MTlIo3pIT+ZVveBOMd6pMLm2wNyNF3nw8jM8sjDPQX+SXcUjDA8M4eHjbzUxNkKqiwnWlYSNSwW2r9rYrXVG15o0JNUwIAQit6TPATOCwwyNVpmpmuy3hxkNS5D1cMpQLzeYGxni9fcU2FXZohF4sJxRjza5Vzfgdw/Bo+kyj5kLvGemxYeO+Dx6wGewnJAEJqZRozQyyOhDFQbvLbH/0IOMV++TrNfg+jNgzhDq2z1cxOpeoFHtMToxyMDkvWSjszCaweCmEtEqB7x5PjC5wRuKl3h9Y4fheBVLydsvOZCfzIyQSVZ4fCbjsWmPiu1jT44yNDTEm+4f4/5xgwEvY/3mNS5dPMeBfVN88/ukz0CbXXNF/Gib5ZUt0CeGemGAufFhXjeeMtm5TXa9x9XPtlh7ssL++AF96pjg4X0Ze6aGOXrwEI/cP8s9sxZvOVhmIlqjornXtPbnrnexartgaxV/4TKPzBSYdjYYKsUK7DZR4LK12WZu0lKi32JXCe4dHaIY72DbMWErpNNd5O3f6PL697f12tKkVg+ZHN6Fl9bJ/A6jQxFjk+vsOxzx0Gum2bt3N4PVfdCbxQkPU7GOMDiwh6nJOR584FEmJ+aYGJ/TBnAoeAMYzgBQgVTFHMAyGmoPYGRVwTokA4ITcphJbaJprHRS7TmMaFpwRvgpQdWjSdF3ia46u/8UPe+X06dFn1T/u/x37Zf7ycxd/4n+a98/ih2MaJ3HIDsA8SHBoxjhbizGuRNfRjBi2SFW3IoPYypuEewl8atkUY2CM6F4qL4Mg+JeElaUuOviHVScGiYNbCxnhkrtEM0tm6e/eIKP/u4TnD+zim0Ms7UV0O0lutnbmJaHyYwUqSvARV221zpgjTNen2GYIll3k7pt4bc6dEMF4CikvbVNubvFvaxzX3KWd3ObN3GJNzZu81C9R8MsQrqbxeC1vLR+hD88n3EhLtFLGxSL4wyUJxguH6DnDOI09tBeL2LseFTTkGElseFSkZpbxUlKZJrM4q0FNje3qEifUXMCd2ucrasOG3pSV4ZikDUaxgaFagVvYj/ZyDT57TypzFAfmyBOFuk2L+uTwhYbrYC2W4ThUfDqpEaRlXbIlVtLrC4vQ3ubCUwOjnpKzLpp6pXgkL3G6wfbvG024k3TXR4a3tQ8l3hTfYE3j6wxW1ukUe5SdodorntsriQsbe0Q6jTlFG0O7trHAwfH2btrhpLsGhSOsBCOsepaJJWQcOsmB47M8A1vfJhH57ToGwVGa/eQFoZo2Q4XFpfoxgGv33MPR3aN4oUZ7dUN4vWrGMaiDl9PaH0ukNuiWC1z4NAk99+7j7JV5uKJS2yuLhElJhu9STD3g26nQfMmTnieh2e63DPYYipb5JFhlx/80Dv4lve+l1JxiPnViE7ksnj7GhU7YsB0SXfkONvoedtiq2lhWQ0efu07dCg6xDseO4xntIiDgLDtstOeVn0Pe0bvIV4L6ej5faA8hv4ehQ0AABAASURBVFmxkHJal7I+pezl8Te9n1Yv4NLVs6yu3dQ38g5+Z5tqyWZqcoCR4RLlsolhZ2ztbLLd3KAt/6vWPKamJpie2ke9MkWpMMrKYpf1FZ9b1ze1KUraLMOyS0GHCweyInEkOUaJOLSFd4kj6YIrugtpmSh2tfpV4tATPe+XQ++P6bKHSU4v/B/T7/LftV/fP3K/ues/d/bRf8X7RzdlBQKUFiGpKgRXFUdGFPfKZIorcZZTU8UTG5SoiQZJw0GSUDEkQnzqYFXUqUCqtq/EnN/WbbusS1EN7ApxbLG2uMaJ54/zxBPPc/78dba3/T6P61YwTUsHAhPPs3EcU/tv/gYoy9vuMCXbkGKL+s56hr3WFu84MMmcM8zu4gGsZp2qX6C0dJ1vHO3x3w/e4u+MH+efvWGZb3ngIjP1G/2kfys4wPPNN/HRG4/zS9fHeTqfWm2Q8XGPo/tc9uyGoV1DvLi2xrxRUbIaJYgHaLo2C9Uyxwf3cbKxWwnPoG10MQZKFAaGGZYelWCCztYRdqLdFFyH2bGAw41tyqMLrLkZV41JXtie4dMXDZ69Mc/NhYu0mqeoDO+w+7EjlB96kKXBOS5ngywrqPfKs/zO9YwXOyM0Bkc5IL0O7p/sPyEbjRir1MJLV/XicJWhW5c43L7CBycu8CNHT/H3pj/N93uf4J71p7CuX+Taqducu7rBStDEMg2G52rs3j/M9HgVz7LYadpcuG5x6voox24Pc8MYYHtwiFalDN4g25rbF5+K+fTnGpy+tJ9t5jAGJzn02Osp6Kl8YNduTlxa4tj5TTwGqRR2eGCvz8SeLt50QlwrMLR/D0cfnKS5ucDxp7YwWgfYPXaIsfF7ubB6mMvto1QOHMCb8KmPrvCut1n8ze8p8C//Tp2//r077Jo8xbX5NqdujHL8VpEnTq9y+vZlaoVB7GyvDmQPkZT2se57NOrjlKXJ/OmrbN1exrJCusR0S5Osc5Clzft1wHmUT35mngv6vBR3j7Dlj3Jxe5nbrRV6ySjTY9/KsS8f4jMfrXLjmiVPSTGdDWoDPXbr+dy1q5COsnA75czZ21y8dhGjvMronk2mD63RGN/UuDZryymXZZcb11fJT7GxNkwW1+h1DaCuk24Jxy6qbgoW9JxlAa42gymYYZgJjvxPg5FvigztLlFMM9XfmQ5OSR8PsfpBRiA85D8qB+ld/rv2k1/Y8om07yd3/efrZf/k82xj2C0ML0OBBZw8jiXYigsmeeLtYOpFVQEU7DzpuvIVSwWcQkjgrytpt0iNQG3wSg7YBqG/zdrKTU6dfYlnnvsyz77wJLduX8cSeWBIcdGMdQG6LX+LcJ0Q0/AxaGNijWImBoQxNa/GQ0ce47HXv5ld9xymW5jg06cKPLl0P5+4fQ9Pdh7h6Z3dtOr3ElIizmJOLF7iTLfL0+sD/O7VAX7uQpVfmK/xGT23LLhHGZi4l90P7GV8rIF0YbMZc2u7xR/d6PL5xQrHzEletMc4ZoxzjAlOOLOcLu7h/MBBLgzfx9WxN3LGfZDjzUnO6lCxzoAmMMnQ9Di1uRHMPVOsjMxwvnQfF6tv5tbw+2iNvYWBkcMcPnyQt7zhLURmnU9d6fBb1wq85L2X5bnv4flwhg+fv0XLmGZs12Eevm8/u4ZszGiNi1dPcGFrjfbgGH5pjKSsm3GxSMNpMuxcYtY5wb32cR42zvLOapO94SZbzQVSQoyCx+6ju5jdPag5l7l+4zI3bt5mo5nQiRsk3j5W/QNcaz7GsZ03MD/1bXx0aZJnFsf58lKZneyNnF46wpXkrdwov50Teq759K02x9djTi+0lMAmeM3DD3N0/z4q9VGeue5wKX2QY50DfPaqxXHZ9dZKRGBMsP+ed1MuHWS1OcHPfzHi338x01pOc6Gzh+t6tl5XUk0KRTkjbO5s8+RzF/jIp2/zpZMtbvbW6HjrTOigUxs7woXNe3hu9Q186sb9fPLCBM1or06Yg5RrswyMP8RO+jBXmq/hxY2jfOJ8hY+8sM4XV5bYPfwYQ+NHWMumeeJ6kdX6OzD3/kUurj/Az//6bT7+yXlWVm3mdh9hfGqSYqkoJ3VIU5Pz565x8dIt1ja6VBqjjE3NMjE7helZutV3WFxZ5fTJa9y6vqNErniKTrRBUQlXJfUwKAtZIE0sTNNWPRZE9BgRQSuGKmmaCm8COd0QVpC8nQmndpaIbqguvPly28jbQt3l11qlsk9ur5ftk9vxrv3kHJnKy/4ivyG3i2Ca+9Nd/5Ft8j/Gq9d/jEQTiEkzX/6fKpwEmJZQWdT3fvp09THiHKmS/8kwDBVtF8NKiZNYPBa2XVBstwlCn5WVBY6fPMkXvvhFXnzpGGvr65TKFar1ul4RE7Z3WoRRQrmsxJ6gp3uNHSekYaJxk9uUw4CGUafZMTl2cYPfe/o8/+HUPD95yuTHVg7w9669m79x+1v4G2t/nn/ofw8/tv4+/v7mA/z4ylF+6PoY//ONt/AvVr+Xf9f6bn6n8DY+V9vH5elBvDfOUL+vwXayht+LuXp5lTO3rnJaT6OLvIFngtfx0+EQv1CZ40sj7+TG9DexPfIYFwtH+NXoKP906z5+5MI0/8vCw3zUfhfXx99O/eB+po4MkjbKnOsV+F+ONfmnJxr864v7+cWFB/lc9HqWB/Nb7TSN0hDHntrgxtJ+Lrnv51cX38Rf/dwR/uqn9/FrO/fSPfRWZh6YZmakh9NZJFq5QhUlsmCd8z2DF8w5Puc8xHODr+XayCQr5ZS2v4DfvkU37VA2E94+WOCdow6jtQymK0RVGbaYsr05r+ffm1heAaPSoD45wfCMw4C+I69uK7m9+C5++nPfwLd8eJbv+Hidn35xmCs8yEJ6gKd2pvl7vzvMd/9ike/6jQX+xYkux8NxBg6/gf0PHsYqwuq2yUeVpP/Sb3j8Tx99lJ87+wZ+4/xBnrwyx459P/7gJJdbIU+fXOG5K0M807uH37h1kH/wu2P8g9/cyy8++3Z+8bnH+F//oMo/+vWMn/ytMb5w/BGutx9my6rjzVxj9qElZu9pcHLZ4l99cZT/4VMP8bc+8yb+5Zcf5Ylz09zeHOb6SsoTl4r8jX+R8d3/i8sP/1uHf/FFi2fjiOL+QRYrerJ/eJjy69/Eb1yq833/1uaNP7zBf/cvIj7+nEdUSRjfF9EYt+kGAWFQYW3Z1FN/l3Y3JiagMlhgZvduGsNzRNEY1696XJOsG5crxH5M5DvYZg2bUeIo31EmidJ20ZOhMNCO0+E5A8nKgyl0wQhVYujTER39ilBuF8z75nLyQ4CgPllkmSm8Nq/q6q0/omWioaL9lKnAXf679pObyPfI/UIe2Yfymbv+81/r/jEVM1KteKSFb5P/l+p5nCGPK5lixFd8IA8pSt5xEhIrNiZKxAIUizVMo0QQxNy4sciJ4+c49tIZLpy/yq1bS5RLA4BLtxMrh6bYVplScUCX2ipZ4mHGVYWyKoTlft2sWRaO2yXMWgpHEV5dAupTJO4oi84Q2zzK1dIj3PJew1JymE7hYZaT3VxmjhvFQ4T2w8wP3MMF8yC3Bx6l/LpvYfRN7yGZHWHDbnJr4xrnXvoiG1tKcK3bdNkiLpmMzj7KduMw3XvfwcLcm7nivIYzW1OcWYg5tdzjhU6V55MJNqbews7ht7B94BHWxsZZsXdYCW6wsHGFW4vzlHe/lsrD76dw3wfwZx9ne/Aom4UxFrbXOXHmRSzXY3E74LhurZeDESIdHBqv+VaMw2+jM7iHxKiwc/MyG8d+i8rG53jL/Tave/ww2eTDnEqP8mkl1w+vDPGrC3X+YGeCU8X72Bp7kHRwAsNJKLDDrsEeB8Y3mJtYpd07ye3Vl5RwnuP69fMsba1wc2mehflbukm2mL91U9/FV3jhdoMvzs9yLXuMYORtXEtHSGTTs3riT7wZrvtzrBZeRzT3VuoPvxNrZj/ZQJn5zWs8/dKz+r7dhMoke/b/MOu1d3M5eZQV9zGud8c5u9jjwu155q+dAX2jyYolGNW3jqlH2a6+GX/0W1krvIvfe97m6Wt1Ti4OcklzW2QMZ2CK3ffsYveBGo3hVOwFnr24wmfPJ3x5foRLW3vYiHfT1rcds+hCtUhxbBfryS62eYRW4/V0Bu7DGp9h4vAss4fHWOsu8NTZ4zx/5har5lF6tbdT3v1NHHr9n2fiwD2UBstcv3VTz+rnaLfbbG5v0Es6HHnoMA889pAOQcNsbXe4dP4mN6+u01kL8UNXL0Su1mACr+Sw01lX8pdNzB5FzyajrQPCCtDDcDs4nq96G8vpCLbIfd5xe6qHkhFge4HqXdHzfl1sJ8R2c1wkuq96KHpP/uT3YU7LC+T0gLv8ua3u2s9ycv94dfiP48byZUM3xEz7Ia/nendBe8eR/zuKbwogGJaFbTvCG1h2Rp6wbK8nn8/7RlhWiOsEwndw7J5gW21fJceJbge4di4/ED3HdXFlJ7fPE7+K+SPN1cSxoGAl5LGmYOU2aWqesqWX1zV3Vz5hqSgWufjYKoZ6G2amOCVrBj63by9y8uRpXnheuePaDZIkY2R4jG7X1wujIft7WKarC02qxB7p4pJhGo7GKeJYRTBUrBJmMznJZnqTJhcUmhYINo+DEi/hFXzh2zzFTihccAzal2DhWejdBK6wnSphuFcZGVjiyP0Ghw65JGGL29fnuXr+DCe+9DmWXnwaDJ+d7lWGJn1m9ttMHbQZmIypjVf1PbXI2eseLz0fcOGYeC/fYnvhLPHair67NxjeXSIdarFTWmSruKiEsMBK7yq2scDYaMLEqE2xGJJZLZq9Za7pu/kVlS1/Dd/ZYKPzBaLiNYYnI3YfKjIz28YPrnJr+Ro3buzw5LF5grUd3jx4gR943Ty7ay/geJt6Pp7kqeV9fH6+yoevVvjp+Qf5m8eO8s1/OMy/vLKX9fIcYclgqdghHVjnSPUkh43Pcd+eBbziFYiXZL8W7dYyidEkap2B7mUSzqhscZNFtunC6jysLMr2S6xyXLRLbEfnmJgwmBotkS982/fZ9Fe5uXGSVnSK+sgyXnmFid0G7lhLt9weq22L45e2ObO6zEJnhdb6DfA25GnHGZ25yd6ZhKG6SVpwubCyxhNnz7GqU+HC0g4ra4usmUvUdgeMHdxUArxBsBFCZ4STZ1dYavq0/C1t7A051gKOc5Xy0CJO6bJ85Rl6W8dw6zeY3BMwva/C6NgASdfgxqlbXP7kZ5l/5knYuUGp0dG8Iqb2FIgLIZeWV3jx3Bqf/uxpbl29BVGKZW0xuStjfJ/NdrLI9ZXbLCxvcensTZzYpXnzEsTbxMlFEu82WXRaz1S3yP0RFvGjl+gFF8k4B+a88CfJsqt0Ws+rvkKv8wIYy7rVnyXo3QD1y9Jboh9TfU0bKO+3qCetE/ITrSNnxX9T9BdFX9FJ+WV6+DX0u/yyz137wavLf3q96/LpW6TRtg7Sik+s0+k+08cqiidtAAAQAElEQVQF0Ul6vXz/LJGFPp3ObeFTur3zguuEwQv44VnVz5LFt8n/HRMUwdq9ZzCZx4+OaX9pr3Je9AXRT6jvui48L4ie79OcflG4c6K/Ovl7/jXpv0ASdeju5HPdwW+9gK35t+LnaIe5TU/LZopF4QXFraskshXBuuJTE5Tk47ijeGowPT3Bffcd5cDBvZRKHkHQIwwDSsWiYq4lvrjfTuL84ACmaSpWmrJzVxeOTHHeIktC2ZY6brUGRg3TqQCDuMWGYB23VIHiKAMTIxTq0zRGZik19jE5vZeBsT16Bp1jz4GDTI2MYWaZvmN2aG2a2OkYM6NHleDfyP2Pfxuveez9HL3nNQyPTOn7pKMEssNFJe4Tp25y6WKHxYUiUW8cI91FqbyfUvVexqYeYFrfXp3CEKFOH5vdlKWtgPU2pEadkfoudk8cIlAi66l0W6aCrS3Hc+h2XTq9vJjsuucN3PfQw8zM7KNcqCuQB2yub7Og79I3F32q7GfAGGJ2qMmu4QVcbrCydJ1bCylb7XESe4qOMcumXhCaxXezwjs5uXWY+WaDsDBBYdcDxKURBlybetJjsFJgamqGex55Kw8++DbZb4yC5lCkwaBZw5J9C94gpjWGVRxTUtyj78Oz1OuTVMrT1Bu7mJrdxfCA2u4YJXdWdtFJrVdS4vLEV6BWHWJ4cJbh4V0srm2zshmyvVOj648TmWOY3iieeGuFAR548IjWYU6Hg2nKzghB3GCzXWZ122V9y6M2cJTK8L0MTu3FG2hgFy0KbpmSsQs73MPuubewe+8bmJm7l4nRWQaKNQqaRRoH2tQ9ahMHmJ3bw+joGG6hKh0LCu4F/J0ScbMsmUeYmL6PuZn7mBzag2c1aLVSVjYCltcVIPwRCqWjjI68iXsOPa5+B+UDNXpRxsaO+ug2vrVlkvol7KQGDGG68k+jjO16atdxy8KbdflvWe0abimHZdxySe0cqm1WxVdRu4Fbqgvm/ap3YFl4rY3pqF++H0pqI75Szl9Vf/Xr879ML6tNRfi8Lfpdfrhrv5f9ry6/qMiv/sv3H6/v3yWK/X1SxbFzf65RKOewoEuDo3lYyg8mYOtAbwoWcMrad2YJp7/PqhQrVQxqeHZJdLWLOSxJTlHtiuRXRK9q75fVrusCVhEsiZ73q756+UtFzaOseZSxFA9KVkmwTllxMLeHUy1oX1g4VRPTLiq3VBVVZCevjFWQPWWV1Eh1OYmwbIPZ2Wle//rX8cY3Pc7+/XspFgt6mdzsJ/JiqUCjUadaq2BZJr7fU8zfVjwPlNQDSGMMW+PALginMIxprGwCmMOIpoFZiKag57F121WALrK95tLdLrN8y2VrxWPxhse1ExHnTyRcOJFy9ULG5bOGbucW1y86XL/gcvLJG7z4hVu8+OQ6505GzF8p0VwbJ27vwYz2g5J40dtP0dmLzRSJP0HQmmBtocrFUwnP/9Eap57qcumkxc2LVVauD7F6Y1DtIqeey5jX99v5KwWWb1bZXBqiq2f7uLMHgv2Sf4ibZzc59sQSLz69zpkTHa6dt9hZHcNMDlG29AkBhx1COlULY6yOVx8gi0yCxR26iyssLZ3DbXU4Up3jkdlHmau/DnNnmsXlBuvd3Vy8PcnZG5N04tcS86iS2uM6Td2HYz3I5tqo9NhNHO7ClJ2zbEoLvo8k3U3GXtJklqhr09422NnJaHdsdrZLLN30uHI25eTzXU58aZ0TX25z4SVYuFLT3Ec15wHOveTw/Jd6LF6psHSj0p97e2uCsLmLtLeXzN9HboMTT17l8x+7xOc/eYMXnlnn8mloav52coSq95DqDu31OsvzFS6JduK5LqdfCPvlxadaHH9inUvHm8xfj3TwMvV9u0pra1TjzGmcPTSXHG5fdbhxocCVcw5nXzK5dMZgfdmgtekQbMHyrSIrN4e4dXGAC8c9rWvG6mLE1kamA5aH362yulaWv8CpFzXmsztcONXl2oWY9mqF9mYNsiGMZATL2IOrYqgQzbzsp9MYTMt/J9XehRHLb9UmytszIH825M9WOi36HtGFU/tP0qfv8me5ve7a7+vGf+IR7Yey9laB/GeaLcV/k3x/5PtEtMwVXcnC2kZBEMvpor8wsiqks4qTc6LPEIgvs6aJTfmPOatoKqj9F6Q5nBR9jMyaFH0cjK/Q7/ChmP9q5feRjSjTsR0SJenQbZAYu+jJhhkH6GWzoItGZFdIrWFCc4LAmKRnDNHGpUNC0anJpBapfluWjgWVYfbt28/9Dz7Aw488zP6D+6k1arqgdvQpclOvj11s19YhqYhb9DAdW7IN5ZSE2MjQkatA/o+AkJaIYleIqhJQAaRoHBQFZ3QCmaLgzeFaExTcGZ3EhtVPwZVB0asQj0qxWd0A99MoHaDi7cVmqo/3iq+lWn+YgepRqt4+ndJm5Agjut01dJsrij8lCi2ytEikSSZJSbi6plel1XRUH1CZpl4+zNjgUYbqD1H27sNht27ngwrWBXpNj06zoGeKKmk6qNeCUY0/oTJOofgaRkYfEd9RiuZuHGOCLBmUfI2flAUd1rIi526P6bvzFJExw/49+3jdvQM8Mpnwva99iMd3V7E3XmD+zO/Q3vkcJaNDfegh6tPfwFNnLJ7X4WWtN8dGd5r17SGuXk+5cSPkxokFSCsEflFLV8HPChpvAD8ukSRVPdVo/sY0RW+aamGGijNByZ6UfUcx0iGyWPNDdW2ScuEgteJRlXsoWvuVlKaJdbtFc+jpxh34ZR0SapI7QBwNECV1wm6tP//RsdcwWDtMwZzr2yaOG6LLEdsanymNt4dGaQ9920QjSmwTst0kRjJKuXqIev0oQ+IfKI1RsiZFm8DIRkjDhtZmENcepuBM4TIn/eeouPtUDjI8cA+gOXkTkj2pQ9QkDrPqs5+ye1jr+QBF+3C/b9Weka0GicOadByi6M7SqO8Vv/wrLWNSJ45NJfQqcVSQv1QI9BID8l/fFW+ZO/5bIw6/4r85FD3wRK+I7kmO6EGOLxP3YYHoLr/sc9d+X3f+E1naXyFR5ENmEyW29ofiR1AWvqx9lNMjoliJ3Ay1/wIMwxNe+ynfj772JurnK44oziX9f7+hIXpJ/NqnYQ5L2meiZ2XFO1f4utq5fNH744j+KuVPIkfzCSHN7WMQRwaYNd2oK8IPkIWCsa08mBfZLC0RZSrCheIJ2FFeaGMQiS+kF2+rLBOmTb2+Vjl8eD+vfd393P/QIXbtHlceNuiF2/pssU5qdCnpEurJxJaTgBWSZL7WTyINM8FRpocUR9f2TFA9MPP1pI3faxFGPcLkDuzp2pUKn/8b4khEEGS0ej06UYvtbod2EBFLTfAIepu0dnbYarVoBT5hrLkK71glXBXwyeQsqfQAnTAMg4JbwDXKOFZZnXNDWOy0fVY2O3qG7dAJUpnAEocMxQCOV8ErlHBMF0uyDcNVYjeJNU+/d5u11dviW6EnQwVJjKG04lCi7Nal/RBwP5eWPsinPv8AL7zkUfJc3vaGgG97f5vuym/h+Z9msvgx3nDgGb7/vev8uW/SohkTfPjTLS5vj3LLH+S2kufV1YwLN5usLzZptTW4xkEaIXuapiObqGXYKC+BZ6qRQbapRdqRfQN6UUw3bsqOTbpRh0BtdVTycvTEAs2er9Kh5ft6ajGwrCI53XY8HNvTSAVsQ1DFxAXD0tots7qywmZzCz/tkWWW7FTCNaqUCvmG7ElWgB9GtEPVo5BuLyEI5IdJRqd1k52deTaaK2x1I3pJhFZJ45XwCvn6dMWbF59Qa9mJfclpqWyw3VoHYXtBh2a3iZ+1NDdfcwzohE3yfySmF6+p7478IpRuGYZ0zuX3pMv2Ts4vO0mKZdmyUSpLJsSplJM1MzkwwtzxX0u9UullSr9Udetl/81lJjhf8W8np2sDYYiecZc/5a79EvnH16P/xPJ/JRR7B8dNtW9kBz3nZvneoIRpFEUvqOXg2CVIXByrTpbkeA9LsQzFWye1KSr2mkBJscdOLCxcPB0S+nQdFIqKySZQMm19kjVF9/BSV5gCr1Z+R9pDB8wWpm3IPuBaDkaaiWK/XDTHzAPDwTFNSrJmyU4pWTsU2aAZ31Au28AxerpYBZh2m4StPi5lg2o91SfTCd76jof6Zf+hUbySjx+t0PEXCZN1onRDObSJYbfIbazkl2CaUkhB0hQmzeEdEuBg2haFQkF1m7K+r1imh2tXKSiRQlm0CgWnjCl1PVNtq6TlVHGL4hnG9QYpeTU8o6A+jgK3qZskREksegXPs7HkSGiy+hSvE2NMmIWip0LVsN2aDFWWExRV1F/JqOyUqBQb5L8SJZ5IyS+RITPJQKPkJev/qNEopfK4vmsMaSZVySmQ94mIlEh8pYOQgFGWeIAnm7v53WcK/KGe8o9d7HHldsD9j34Tb3vvf8Nb3v4N+q5xr3QZ4MpSxidPm3z0rM2Ltwvc7jS4seGwvOPS3jI0sYI+HQh6VZDGaETTNDViLMOjDaFkb4iUCQpYcgbbsbBN2QEXmwJFp0alNIBcRLYp3rGxWZG0hug1XFP9bE90kyw1BA2NIqD5Gy/P3zAsYJhKbVDzFw8VHCfnsWTfRN/ce6KXcOxclo1nFrGNGgXZu1ioU/Aa2O5uqrU5Bmtjukk7kmyRyGq9uEezrac4yhT1zazgFbGlt6tiUwQ8TMMWdHAcF0+6OlQlo0jJqWBoNaL8xIWpuqUiKH1tu0ixUFP/ingLKqYK8k+ThDyRZ2on2I4jpKW68bL/5v1i9UPaCUquiP0/+Y+qmbI/CC8//5P+bdzlTxPZ7a796PvH15v/mPL/rL/+/X0hN0gUSUztT/JERIM0qmJmVfJbvGmUuBNXtbeNjPxXksYYlqF9FwkiKwqKkAkjoJvj19AlPybUfpc4IxE549XLH0v/VBOJZD/ZQ8krjzOZ5kd/bvn8XEg99dPE9Xf+xzAMzd9ShLIp20XBjAhf1ooU/S0KpmJblihpt3GNPMbFeMoPu2aneMPrH+VNb3w9B/bvoVYpkqURaX7JUi51zFymRGtFkS4aK8yrgrkihmBetCy6veVJEwXUKEy0ABF5MI5CTUaqBH4ioZkkmcgXiJJEU+rR6rYko6Pn9S5d3dKCLFDvRGMZmJqUnSuuiXTbbXphGzQl07RlHEfuVFTCrqOPwcT5OJmhZGb2i1h1e81o95ogiWkc6aQSqhZLQiaeXG/u6CP3CvUsEOrVIFI9TlKpmNMNEr1MwBbN8ja3BhKuOFM8nb2J3774Vn72c4/xM598mL/+YYN/+ItlfuojU/zCJw7wM79/D//2D+b4zStzXHAf4XxUYj0cYUlP/mE2CNkAuCPQjqRaPo5sQkbu+6k0/IqdlZ3on2qkcRKF9PweoRYnt3ymWUZRRlc3YqRzEkW6MYeyG6KYmpeBr77dYAfUSlNI4jSXRKIB4iyV+KSPgy7tZlenua7WxO/fcmUCkE6Z/s7/3Lm1cwAAEABJREFURLpVd/2uTnoxcWYQhEifhCg0iMN1ffrY1A1/W7fqWKMZlHUoqOl2Xi2Nit3UK0wm/SJpGkqHTH0sFU8lT+yi+Rnx/4+9NwG26zjvO3/dZ7v7fRseHoEHgOACiuCqhdotK1ooRZZk7Z44iaLxIjue0WxOVZyJy65KuSapqZlMTVXiVNllTyzbkWRtlClKlEjJkmVbskSBK7iAIHY8AA9vv+u5Z5t/n/tAQQrlGkF2ImruIxp9uv/9Lf119/d198F5lH7irhylQtJ9pUD0Lke6jejnXXqaJ92BWupayrMV4VbJYD0PxN1q0oLF04aGwlOd8Fz81G/HxdkC9R5JR31xbWUU2a5gjMtYz+KiRWlCf5l9ZKZn7WNUkH20YS6ete/Eft+ZX7LN83r+hBpfF7BbFOVpOSv9f6GVjFs/uVt/WuOjnRSpOzwF8vNuTjgvZXD/oAvFhNzvM/Tk7+RrBt6Qgg6pP2QUDIEBueqGnqMZMlC7gq7wAaNwMMafp/Spn4KLYQrYKc6WufyY62cf1Cd8OVIiMM6OlkRryFlnqBuLYTEny82LaqdiXUuuqUIWO/uGsnyN0LR06+Fs3iYdeGytDsmUt+p7OHDdHbz8Ra/hZUrX7DnIbHOXbj0a2kNUNRvtECPD+tEQ6OOF7hTUw9dg+KHqFPT8WkpUHQ+Y5+o0IMb2KayCsPGo1LXI/YHcwAajYpNcA2rUtWq1UMdCwppPtWp05ZDhmVh0PU2ZLkmugOT5+NUcYxIpk4I3YJitk7BMb3gRVQqXbL+nunVGrIp2g8KIFgV0TyJEH0UZgTfC2gGF18V9KpayjiyFH8XYUEamJ35OZyX1wXNGjwK1Ub2u42nWSOrXsWlu4DwHOMv1wn6CFXOAU4PdknYjAS+TDjewQZM139HOUp3bSV4Y0IDJqgQ1Vz+gUlO/pI9vuoSl/C2CoA/iRCCZshmRp/4VeMFI+qdUwoKookkh++asUWm2iRqWjE3i4qJkr2oOddUuwffVTjVBZYSn8TMMwKpvkgcd2aEjWSlh3bWN9TyQnHFybcv+y2Z40kU07ntS30vBDCnEywZD8ELCmqVSybGqT9lgqNcCneEGnf5ZwMi+udqJh2Ri3Zh0VKtxNiMgpFIzOP0KVrURWdYcWQGGROorGodIfW/WPephRGB82aHA8xMK2Q6jPvk9yXD69zBBX7QdsD3ZW7K0LMbz1+F9vMvnbzRQ26Hmd1/0Qz338AJX18UPh/glHgsf6DkW3p/QT+ynedDDDy7Nj6HmR1/zY1jWez9O8ydw/iPCsxG+76t/idaHq3P9d30elHVGa9EPEz33tD66ytfwK+uyiXywW4fyo2E5bwYE2/bxtL6CUPSKL6gu1Bp3a/47uNqWuNo8T+l9vwCjoFtMUZHfcvGzEmwAK/jhpmyqvlmD8TywKZ7py7918ORbfb2+8Kmz2dkg14E5DGtEUQNPt8rZcEQRp/KhVkF8i1A3oFOzu4lqDQodYpPOOq1mk+tvvI1bD95ErbVDMnxS0VnyRxSHTuhdqfvOdlmnwr+WQmd0knuQYXwE8kd1ojrG1sY3VH+OXtfl58nzx8g5CcVDDOInGY0eFX5WgeBRpVNKj6v+aUgfYJQ+zWDwkAL4UR2WHibNjys/DHYJskdJM7UvjpT84uRB8TmtdJzCnIL8QeFPi/+DFBxVvcrFU6JXO1/tsgfE7xmdEB/SzcDTen5QuZMjfTzhPMJw9GSJwzHhh0Trvh98UoY8A/Ex/J4W66Y2D1sKUL2/YGAeZINvK1QeJ+FbZZ6KNlF/L/BlMpytZAf7OHCEjQ31E6er+pMfIdlw9U8z7D9BkX9b/TzJ6mD8fWc//ivRqG3/EBgnX/1JT5EkTzDKnpGuh+gPn5Kej4B3jmHnz4mFFYX7pvEE8GBZHo4eIC2eUdn17yn172EKTpDmD2337wnZ2/XzUUbpEdJU/Dgm2m8qPam2j6mt6DPXj2fIi8Oy29Ok2UPCTiq5ssNlB9EPhw9t8320zAvc+C0DTzFKTpBlKot/mn9TfI6Q86Tq1T/ZZygbj2L1l6NqL3sYp9cRhonmD08Q58+w2fu2bgCeJikeF/1p6fy4dNJ4uH57Z+lsfku0S8QD5faMcjf+sjePURQnNX/Fl+X/fP6W+Anh3xT9OeHqrznLaHRoPL/RfC1OCp/QM7Gf5sf3+L8f4/kz/o76NGnaYasvX0+H7tCtg7Nam4cYjJzP+RaF+Tb9zuex9YsMevdD5SkFj8+RKAaQy/cNzjHcfBxLl3jL+cYVsr7WckfrO5fPGiwx3NrGO47/Nr4lrMSfn/TplmJGVmB6EcONw7S8Tdnpc7SDk6S9Q6Sb8nf5cebDDEYP02KFQfEw2egIldEGlXxIux5gvQTSLaVN+agBnsrG6oBR9McbrET1o/OKVWsY6zZCap93xfMCC7vaoPfpEoavTZOFOmG9DrapU6xyiQ3rDTFWffmdYUO4yl5rG58al2kQbn/HGLrvGB19sE1f0jn6qvhUCevKbWObvsmYzuGuvcpOnm1hn6WXPIQ7vohe7wrwRB+Jj3HlEExEWFfucMffa4p/DXD81I4aYa2qco2wpHf4JXmuXY1mVJeUJjtto+w/tQpE4tvyMUSYRogeYMYorxFa176l24YaVKrg+JqmJnoLpD+B498iqjZwdm1W1E56NKRfJL3qXk3sGtRKvaqEJd4gdP03re3+t8fl0r5V8amN9ffr2Ir0Myo3Q9VHahcpr4xxZ/+wrnJT9S6vM+5/lXJ8Svu5+sa4vfQK3fekOkGHjp/6Zkv6y+Rfbn/bwGoXifoRqj84+nKcW4S1Fnj1bf2q4l+RHtKzxB2/Jjj9qyFY6e3sKvpo2w7VhmvfwPcbopvSTrSlvCW+rtyQWZV7TY2N078tUXo2DXztWCntpPpn+9+itCd1wnJ+Knf2Fb3VDphyfqt9SVeTHOFOzwk9thz/if1CN19w82J7frjyj+H8idy8p0211tY6aBHYeplXynVTIdKtGRXD9K6m1m+bMPS1fhvyU4HKOwiCUO2b1KtNecsWrail8oxyrWGmaJblFvVKcxtvApfhlbHc5yt9K6jLizVZqKXyoudo1I9jWWGmmcjLtJiN5tXfeaq2RsA8jUoF9Z59s4tE1Sq+9cDm4Cm5075LnoK/78pKXipsO7nb2ODSs3JfyeG+grtLDgsyLOxRhN+FMXvEd5cUuHr7O/RxPSzCaDeGvcJVx35M6nKl5Cq1v0rvV3aC2SVmrrwXMpcvqt7lu5QvCF/EFq58CXf1omM3RSK5ZrdwtZMcsl0guUXiyq6d6Mw2vZU+mQxV7BRf5Swod+0cvhuM479Nn4oOp5/L94j/JdyVFyHdIZ1b2LwCfhVsA4JFRrJFYfcz8KSfC2KBJnB1hoG/m4SbGWY36+bgRkj2QyG5idNjJ2E+h8ciwWgXvuxqZDdw/dut+n2l/UKuxlN/rdp5o7EeRbqL0n6X7JNKT9EXZe7oXbs92ELt7CK4/uP6vwNc/5ydSvsJd/Zz/Jzcsv/Ofgtqtxebi6/ZByXuxsfVO/vNQ2lf8Tb7he8F9mlc1B5HLzuU/KWHbDMenz2y+1heqWdJr3ZWNLn4lfqprH4WiepKXPJK3Om9LbdsN49nrsIrFjCSa1Lp4frh6GQHZC+nn1c4Ptvzs7ikn9oKN5Lj5U6fbbykU3vVO3rHd/wd+v7L5rfD92gcd0nuIt+XvuS/T7hkMaEf/56KPbLbxH6U8+x5On/SBa3zWcha8lfTeEzLH6ovZb2wdA6GBaN+C+crhxsq5wfJeweo11+Nlx0U/V7dpu0kNwukClpG6zdjkUJ+IsnlL+SHRpnD50mLHRj26obP4Xt1E7dL9Luft/SpCelzmJXhPYz4DEtbd5NzgrWtLj2m6MWyIXtZXo0IPeV9nzWadOIpugPLufV13XKk5HlyWXLlkcqxkvJsOM5zPbtUuLbuOZYdh2T5YDu556HGj2j8HW5WZ/wdZpN0FAE10liBjgqJ+443awqPRNDarm+oncNDkpEPudonAQZXH4m+KjxULlwv+8lVLvG66gPVqzxyuL9Nr3IabNO7evEbOf6Vsfx8zNfIIM/qV+op/WO1L+qkSSj6y/S/HC/1uxyXvMySMiJjSJBptySDk2qC96fVHyXX7ySFZCh9DcXIE/85XZnMwEiTu99UfYBsLmcfkYuHT508DSmUJ6nTv8pQ/choaW1URC/7JRXR1ckcf0KSWPYrpE/qC2/wn/cvkj6qVz8Nz9E/Z8e8zrP9lx2gRurq3fiKjuIyvLTLJdyXfA+cfNGZoq3xrUk/yZPelPTBNu70E5+Sr6N3/QhEL9yNj+aLwdFHoheu8dYO6Xtw9V/tcPolvtpZjb/ByR9lQTm/kpE2V7Jf+qz8EDe/slGg9q7/Tm5D4+DaVcTf4c8xf8t+bs8P2SdR/2xpP0cv/b4X17iN8W39vxef0Gt8Ltl/Yr/0e+fH827+uPVU4L4QQiOb5Ln+rpCW67YhP1DXeruaaqCNm92FNbM6lcvv5Qm9TsKwuyY8VVCKSWxGV46wMAW9YsTIpgzzkfARieoTlbv5kEI1z+JFrNLoeUvfLzpglklCvULlHITOHoa0NoXxdpFFshXQ97boN1LisCBnhk6lQVILqE1fzchWyZRyWyNXXng1XMq9KrlXIfUjMqXcr+BSEVRxKQ8qFKpPPZ/MC9U2KpOFDGMzAnedInFBYGV0HeMVWqynY79KxubCPShxTzWpni1W1HrAmHwbd3yMcDeQmiLP0rt6T01dfjn/THWJ5A9Fb/SclnmhMAtW/I3qrPijieQmn8tDvTNVtQmFe3qwoi+Eu2fRB5JfJKpHeK68EH0mvlbPaZlrCuvZYM1Iu9KtMrk9aqgA0h7NUY8bCjc1qolRlxMY9Qg1+SL6tLBUgUh/hyNPTwmeHRL5aktOKKM4/h4qWyVxTx0WBoyEm0ADIJv7wj3ZFRKMF0t/p5/TU/qrpRhL/0KZwQgK3C2BSoGuuYrC6OlS/6G0v/hKWYLQyj4pYLDW0YMxhfg7Gtd/x38b9xyei38q3KOkFx837ZDettQf4Zn4op+Rckef6NkT/1z5SHgsejc+HoFuOsb6XcITjCc6p39hhWvCKsfx9zJQX403xA8d3xzft5o/rt7DWMEqYVPhruByo8pUyeHuuVC7THr5qsv5zvwFW9q3UP+zsh7NK5lPHJ0jEV7Kz/9r00/kP6f/0fhMxk9zuvg7nL8j8e9j/I7WT1qui0DXtoX8p6UiT+cOLLBytifXEOukmFBv5brMzGjObsHsEGor0Na75BmVG3resanyBZhRcGudh8YqTDm8M352+JTwWbVtKQg6/HlLr76ZdXTSg7ClXIl5bWgqpJq7iVE/a8dki6d0nnpUdlHgb6yzFV/kpCx/gRqbSn3FkoHyIQ1cGlBXXmegun5RpV/iVdXVyjSgwtBhqu8R0SXUjUAF105e0mqgMjN7mrAAABAASURBVDk/IxFpmecKOFbDqQr9cXiuejXlEq7yZXjhdnb2Eu4poOQY48oiV7siL7DP4vY7uDYCSFZBLNy1dfwdnmJEh/4GnyIzwscO2xoFdJ2sjXIKjzF+iX+mdpfkO8z1SfSlfFd2/IVLX2MsqQJaX/I7JiX3IvXOl7So5Bmg/yQXBR6T5CjeqKUCgclIGAn18HM1VW2hnadnXE9SBXcjPpkA8TeqVEtpReo7+ZlU9kVfYMQXLSFHVRQx7nUKQqw1sk+KMRYY03+n/wVW/XZlY0MoeQQUOVjP8U+xYlQUGcZcov9+/XftxQInL8NKLtLc5YUYmpI3+vHEvxDu+KVlXmzbD1MIV5+0I3dyXX9K/XKDMQZkV8ezeBY30r9SjqcxhmIbz0pc7Z18qZXLpmoJrsr95fpjx/KNy/MMKcL4x2r+5iqOcat+5I4PrlyoiSEXvavH1TvclSVfoP4YcvXHWtc+FR+VXbsJvWwzsR+afz/+88etf3TcGGK1yc2cP3brv4gIw9uoN/di7CyNds6OPWu85i2Wm191jJe+/mkOvvU8N955hhe/+TwHX3+KF7/pLLe8/gQvetMZDr7xNDf8lPA3nhW+zMHXnRa+xC2vc/hZDr7h1Bh/ntLf8oYlXvb+Kq/+xzt4+c9exyt+9gCv+od7ed17Al7xvi63vecCV7/rHLe8p89Nb6swe3tE9eodVHa/mDXtdeL4lXKR75I/fJ987HuB95XJ8DPKlYqfIR+9hyJ5r9oIL5R4l2bkuzVYyvP36jZY9MW7KVAd70VezBNoKArxUEBxvhLBoPpLKVNN/r24SB25QiC5nGp5akx1n+/aOX4KJA4jYIy79g53OZKgQFHSq72E5ppOKFBmpZxcuHiU8iPQVWyeO31ysswFslD6KjAUwlASlpenvkzyHX8regU6J9ulZ3FH7/g43GfoBZJaZcP9Evwo0jN0BPfk0IdSa2R9/d2QMRsMTUW1KZtBTIcebiMwUlvXE3JnoEIyE+mHrCiV8UhLeulX+GRlwMgYSc9CWEGg9k5XGb5IyQvlohz3vxDm7CPbuf65/hdOWC7+rk62LULZYGwLMk/0RrqO5aMhH/N3bZXK/l+id32y4i/5hTDpgTZIufRCPfyOfNfG0ahN5pPnykWV6bnkr/ZOY5zVntU/k/0dDbjpUJgMx9PZJy/1N9Jf9nD9d+qWeEEh+13qvx5FkyupgWPi5og2VkX5nEkP1eMkG/3tnmVDNS+UkP0Um0XrcKeH66ty9a+Qvqh/uZ4RJRoTSp2Ei/bHll62Rn2e9F/zZDL+WorODlof5fx3/qNBnla1BrUO5H9znc4LBfTxGgkYjdZ0vd4R3sNWTvOCO87wr39nD//2o03+08ea3PuxKl/+Q58vf9jn3t/LlQd88f8xuLr7/8Dy5x8R/kcBX/5wILzA1X/xPwpX+/s/7I3x5yn9fX8QcM/v+nzud2e47/du5HP/4Rru/p0mH//tDT71+8f45O89w1/+YYNP/987+P3fvJlXza2TPnaY4ZNdPnjgcd6x8OdcHXyMef9T7Aw/XaaFyl3KVQ7Gab7ySebDT6pOeHAXC+Hd7Az+VOXPKH2K+eATzPuf0LPaqK3FSzBBrCvNkRxhH6/8nrCPX9bFqhthwiF+5EJcbxvvCVed6jEJBCP8cKS2Azzf5X2V4zKha2384fhZYdALhmrn8O06yR/TJ6oX/SU8ikXj2kqHcLD93MeTXuDKieoSeE75wtXOd31xuB+r7Qi+S36MjVRX1eSu5BApuYns6uiqTwOoCLci8wv1W+2E55W+KjrCBprgQ1D/rGR50hfpZUs79NV+WCaseKhPRgl62/oLl508J8smUOoX4+i9sl1f+sZlckEK8fdlY0r9x+2cvcv+KYiN8XG9V7b7fv0fSL50Fh9H63i462yCRLKkp/Qf0/dUHirF4Ozn5Jf9Goo+xunh5oOvcRn3z+k6Uv2Q8fhLvuaGr4Su21Gfxvo7+bHaOXybxks1/xLJcvTCSznb8t2ck32/Qy+7aC45O1rJLr9zlRMyTr/S/n2etZ/s4Lvxl32Mk1/ydfxd/y/Jj6VLIvkx/oRetpjY7/9f8yfRmIOnm0p31Y78mwly1SVYrRffrT8a1KpVbJSwtfU4p9fuZ2bmGWrRfdT4DDN8gWn/C7T4Im37WeWfYsr7E9p8mhnvbubNl5mz96v+c0zbTyr/KNPeR2nzWWbMvcL/jDn/i6r/tOo/rvxupuxnhH+Saf9P2GH+lFnvT1X/Gaa8Tym/S/knhH9C+CeFf4FZ39HfS9u7S7h4+/9J+F3id7f4f4E5717VS754tSS3pXZOv1bwSWbNPcz4nxN+D1P2s8o/z5Tq2twj+s+yw3xJ8u9T/b2qv1v5PbTt3eKv5H2etv/XNHmQhn2QqfAbTFe+xrRsszO8l6vCL1DhLqU/47qrNvDik2o75JbgJax3qnQ29uLxMgyvwmSvx2Z3YlLl+Rsx2Rsw+WuFvWKc9GyL15d1tnid8L8H2euwvBEvfzM2eQte+laVs8e1+zpFr3MIuEi/777XPcsoeYhh/LTqHqMoTgh/QM/nhbvvqE8LPzTGi8OQn2Kw5eiXGfb/Wu3Oko4eYjQUfaF3B8Vx4d9S/XmGva+DOU0aP8ho4L5zPgrpBQabDwMrwp38JeGij93/L/chKI4y6Lh6Rz+Wn8aHxP+IsMcgP8mVyM/7kj2QjOGSRD8o+cuMumP947L/wvMnIDtLvC49WGO0pXZ2mXz4sPQXXhwhKc6x0XP4MpvxmH6k/qdD8c5Vnx2lWB/rn3TH+g/SQ/RGos/Vh+y89Hf9v6j+OzudU//FfygM1RfP8H37j+ybnxDuvu/8/2L/b+C+f0+d/d345E+W/Ru4fvFc9M6+4r81Hv9h73J6p7/6mC3x3fQav+FjGh+9KcrUh/yscKff9viZM6TDR4kHDj+mG5ALml/qp+T3t+dPIvvFQ/Ev59dJhtvy4+35kw8fJHH6c5hC86/3XfN3SfPzIc1P0Tu8OCn+Tv8L9HtuHJZw4zOMt/EJvezj1u9Fre9t+1ya/3+z/cDhE/s9L+03iOV/eYo0X2Kz59bfFv2u1qvta30cZhDLN/At4vhx8vgEhNrwNQcMOctOBkwrBXiaAzXc/7+jVnfv3LeIk3Oqg8i9Zszr+GYeLXIaLU/ZMQJP79TJ8cp/HDxF3Bnf5IX+lnzqJpWwJvpN0W8p7ypIxdJnmWZzpiyn6brygfS6oBu7nIBZlX38ICPmJFW/p3KMLXT7lxX4RCpX5VtdfUEt0DPrZLZHr9giFAekT+T+gY2eK1GbQXeDSjCDoaGaaZLBgGajxeb6BtVQeLJOxZ8iYR8pu+Wf1sFrsL7Vl90qolsgzHdI8rRSm7V4wKYZ0GWDU8lR1jjORWRj/oyR/wQDHqerONbJHqGTHZdeh+nzjHh/Rfgjwh8SfkTYA0pP0cPVnSbjGAlr6vcm/WwNCy1CNxC2hQ3cv2pUudYA6oQ1Z9iGcpVtExtu4+679RJ35eY23rqM3tX/DfTP8m9IzpTop8BOid6V2yo3VH+Jvqay9Pi7kF91ctqEUUvy25Lv9Hb9d7mT73KVqy3h0s/9wwdmCKtt6deQXg3l0r/eFt5+DnrpjfSvKn9O/bfp3Xeg1tG7cnubr5Mvukt2fk56p1+D0I3Hd42fq79EL9zZ+3J6Vy75NqR/m7DW+hv0vxL6hvg2ZaemctnH2cvpd2n+lPId3hY+Lflu/Nvfx35N4eLznPq7fgqvS57jX87ftto3xPdS/4XXLqdvE7r5ToOwNqEH2WdiP83/1vb80/wo5+eP//yJSv9epyr/YTUPAl/rxAXH0p/JbzUCrSOoVQx4FajUlEVEBG71UJFvM3pKCKm633hpfQWWdRq1QHQDBdAB7teVEhvWzmjzTozxprD6D9H5zu8qN7mvQHmEsDKFr5s1SOn3Eh0Kd2C4XUFewTFsaIN+mrQY0ZDf7mWnaNcW8OycDgY9EgXYWqTXp71l+mzgfkK/LnnOh0Zk3SXmFvbQ79bZGLTUZhqfBVpmj5pG9Ppb+L4n0TEkXaoNT0H9BEU6FF5jFG+QpZu0p3er7Ekn18ed0mdRfA7Q7caq32R6al72aulg2NWJG2FGvdXGIjQUkdVzgLUR2IpMEIJsGTbFy/m3oKnylPySy7Uu3e85KXFf7euKvw3hLUK3XqkT1aoq+4SBkueLt0vsVQcWMSziFbvUYB+m/P55UfWuvEf5ovC9ePmi8GuEq66kuxxfZELv7LFP9nGDLlslrrxnYr9kcTJ/tF4m62fxB/Mfk/Uje/1d+o8F8Z+DbEZhYyceOxQ4VJfPQDEPqXLmdNJ1bWbLcpFMkzOl4NYCpgnYL7o2S5uPcmrjSwr2LQrVXlg5TaUhrD4rnoaZPVcRd9cU5BUg83k2L1wA3wUonZjb8wqUL2Dp/GGsn4tvhVpwB0H4D+gvv55q9f1k7rQb1fDNHMtbPeretfSyngJtD8+zFHZNdDGt+i6q7NMtQSi5bdUtcPzpp3V4dnpIt9GLmIreTbx1Bz4voRPXGaUhkQ4D1m9Kp4HoVkUXE1W7CvTn9LxBfSomyc5J3gk6m5u0Wy/TJmRafZrl5LmLzO26jXzQIWGVYb5EblewQSJbrVCgmwYTY42n1MS3O/HMfnyuE+99UPrHxR88fqbqk3prrcUYI15goaKrS3VeVyOJOmZpaWdUEVgnjV1eIYkjyBskaSQC4WV9/Tv4MBReFx6O8ZGjuwyf0Ms+E/tN5k80Xh+T9fPd/mXiP+Qf/iv4z2e/ow/K8UhS5aYO7vdMFLXtOFAjT6rCa5DVKFzKVVa8IG3SGVZJ033sab+bduVOhsl1an8LjeoBegrgaxdPQ/nvXnJspGhTn1Z5F9WWgnm2Tqejq3yGCqrrXLVwnYL0Bmsbm2TxrVw3/U94wZ5/Qd28Xu/vd2DYy5m1IfOtOxUkX6gA+EqS4Sx+qINTMeLC5hPaUCgoK8j1hyPpHCqtsf/6a9WXLUadBnOzb2Kq9vd59Ut+XQH752lGBwj9BtaPda3/NJ3uMfrJedGdxHroNcGiTuMbFEVPFxSebnOhqQ3IYKPPi2//ZV76kvdz4w2/AZJsq3VtZQqsjdUWnd7PkNMh031Alo+0KcnJC0+boZAsa1Gk06Krqg8hyJ7JDxp/k0D0hjzPpZ9uAWQVK04YmxEEnsCcwLeqzvXs4TqESsY43Fed8MDhiZ6N8AKk8oQ+Y2K/yfxxa2Gyfpx/eF74j4n/slb+O1CgDAi8qjy9xbg4UKjaVLAm0kOo3B3QlHRN7Ckq+8p9LwKvzY6Z/4HbX/ArtP1/yR17v8TBhQ9zzdxvcvvB/1NBq8HMDm0QFD8ubj3EiJ74JQyzM4TVhsL4RaLmhiLIWfqjVHosUPeuYWbqZexf/Acsb7xQQfbNXD37QW695Zc434nwvNu0ibiNqfqv0w7+GfXwxeJpFJR3MN3eiWW2Sr1/AAAQAElEQVRK/FL8akLMcS4O3L8JGbK8bHQd/k84eP1bWLzqrZw6ej0MW3QHAaNiHWukR3i+fE9eq0zTjS8CgdKUNgPTpJnVc0xSxMoHjLItJdhYhyyFrYvnVB+SSqqjgiqjZKg+USZnUpcUeqUf+rFkmVFuuOL4aY3owWocy4TVf6rK86ysROoIk8BUgOuAQP0Zf4fpyqoXk9y1UwtB+mO0Q5jQO4Pi7CIzfbd95OaLy+1jvse+Kk/sP5l/buFN5o/mgdaLs8Oz/kXlyfqRXeRYnF3+Vv1vLv+dkxdDrJfKLw0op2Eeg+ewTPiIzJVRnfJcAS3Xs8thwKD/Cb7ylYeYjt7HaO3vc3ZtnuPHB3z9Gx+h1Z4Tfcxy5xg7Wi+iHrySrc4+Br3drG5t4nuzDEbzGulbqdWuZa3r6zR7LeeW6gqGcyRUOf7M/8bR1ROcOQ9+cB3z7bfRqr6dYf8naUWvhXCWlTNHWV9fE5+IjfwkK8NVIn9R5etoV1+hjcQsC7tvopc8zd2fv4cnTixTq95IFN3KcLCLgj1KCtx5TRZ2dvAUwN3roesZbO6k1n4dgX8HcXIt5Afo9qZpz97GY4/fw9ryccm+n0ZjRn21bPQ26aRu45JTDae0JWjgUcOzkWzrKbgbtXN/lJtCDz+s/8+0MRgnjSQW9ycvyiM7jNDpXULcQBoolByeXY5fGmhhhcgdPqGf2K9wk3MyfybrR+6Dif9ArvtH3n8a58t75GZdqm5q4NbIdT1M3gWroOR1VNehsC7fArOhkV3XVfKq0pqeT3O2dz97Fi39foOOruNzlgnapxgUp4FYATKmWrmGIrkT8p+Hzvupm/+G2dYbWL64k3b433Hq5C0M+wd0S3BQ188v5YW3fkAn6wvCP06hPcFK/1NUZsB4e6nX3sbizl/AmgOsxB26G0eZW1xgenonPi2M9N5ZuZrlc7sp+u/B6/9PrJ15PcY0WN56jKkF2DnfZqATdhznNOo/yaj/So4vLVCzr9EJ/BZ6w1uYqr2f82cOkI1eCsPbOXfidrorbyYo3ovJ7tRGI5JC17C0MmBjY4itNoGIqfq8NipN0VnifoWCtuqFFSEFipemAKuEbrltKkx/rjR+YkRsythTyP8W5JJgh5hwgB/FAvt4oct72g0NVTdQncP7eh7quYcXuLoufngJjyf0E/sxmT+x1kd/sn4m/kPzoPf88J/y4SiweMEIP1SAUQD2/AyMAk2Qqw+ZTpeGqFJAoPowK9t5ZoTVe3Fj+szXPZb7xxW4XXCBZm2DzfghrtpVo1OcZ0CPRjDDVPuN7N/xk7zgmv+WA/vfzbHTx/l7r/9V5ltv1/vs32T//p/V+/cKgX8Na5sF19xQY9/BeRavvZmpuTmOnLiPfdfdSDwMdcr38KKAhbkZrrvhV4A1tra2iPMmNe5ktfcCXvvqD3L9/rewf9cHeNHNH9IV//vAhnT6YPyCJL7AVftuYm7u1Szufi9vedO/4fGjbarmDvrD67iwtJ/X/MSvcfCFr2XP/pu4+aZf4OCBXyUI3sB11/xjDt74Aa7Z/zZuufnNHDjwVvKBRzEScwJ8U8ULp6jUdmrTEylZnaJ1fs4T3M1GbmIpMZI+wzK/4vgbJICvm4aIMAzxTaCAnj+mCH+SXsd9J7ysnZb7jvqMrjweZBgfEYHDTwh37yLOCXffIZ9lNDq0jT86oS8m9pvMn8n6gYn/GP8ehb9z//m34n8Hw+Py72dIkz7rnRN6zkm3XF0KvXMMe1sKRht0Ojq9J0rDjuT2VRfrtKmARE5PG4IwqiqYjKh4W2yOztOqrau2o3Y5kULMJmc4cvrDdOKzTE9fx9nVHtfsafK1b/5fiit7MelLFMRhR6tFe8cMYbPPhf4JHnjsC8SbLyNM387e+Tdy5uSf8+TpL9IvHtVJe5PzKw9x5Oj/Lr09Wq09rJzehbfxz7hj32fYXG/w0OGvE8dV+p15ds/XaVRuJVMshZD69CzLF1fo9Vrq3/V0Nl7OLdf/MjG7yYp9XH/tB1k6N8uhZz7Do6c/R7V+k67NX6N+30o8OoAxryD0X8X66qw2MW2KvM0o9uiPnF2MdAogzbUh8mUBq/ap+PZJ2MR9L06xojcWF6B4kuIK48dg6MbsIu6Tu37cJS0GkkWd0H2Pa5vYsC5FWoT1hnJXXxvnruw1sVFDZYe7dg3C7e8Ywwk9TOzHZP64deHWh1snk/UTXvIPE/8BP4L+M3J+mxbVWkuBYJrAa8m/62671lY+RViZUt6iEjXBKIUNwqBOQBXfVETjkRMzSje19oeU1/QW1vPzDHNtAIzBMEOVOXbOtjh68lHOnU+Zjm5mky7YiFb9Znyjd9MFHF56gqdPPMTa2gqHH/sK89Mv1AXCi5ipvRZ86LKud+EeXrTC2ROPUGvWaU3NUSQpab7K7n0voTb9s5xZvZqV9S5Bc4PN4WEW9hX0Rj3OXXgG7T1Ykpwk2SLrL3Py/FeptebY3KoDV3Nxo87tt79TG48X0VOArkQpQ7vE2YsnFaxzndCnJH+Ww098VBsCmJ25lfPnpVvHI2rM0QoXtF0IdGJfJ1WQtdrWeC556fjGwzOEfgBG8qoNQDZ143AF8SMq11eVMFDyKthy+4Re/ie7MMq9fJcEXI1JVMceSHarrOcS38f4O9r934O7drsm9BP7aX7s0nyZzJ/J+pHPmPiP54H/3Kn1OoX7JDkwClSmDXYKChdo9Jw3S9yiNsW4XJTvyWu6Qq5QyOvPKojgr9CNdaLXSd+9Hm7YXUTW4n5S9rHZn2Mru0hvsMZU/UYFykUFvYNU/OvZ7Fm6fbXN4cCu2xTjBzz59Cleddtv0Qx/XtxvZmlDm4NewNaKpdddxbNDgmhOJ28YdmNMUGOYXWBj43Fu2HUNc2Gb5pQh5nHODf6Abz/zv3Lo6X/Brj1n8MJNrrl2jrmZCPTKIPN1kA6O49c2gEIn+EUunrIY36jc0euEZSrq1KnVLxFOPYWpLHPk+L8j9ZCuI7Y2xYAF2gs3sXphhZRVEtYEdiVrII4dpZ549bEK6p5v8f0a+NPgOftfBWV8XfzB/Wc6B1SwsrUxRs8oqKsiiUPI69vfkTdJy+8Ta9t5pPcN23gSisDhFRE/B15+R+fw6LnxCf3Efrj5MZk/MFk/Yz9zmX+Z+I9t//Bfyn/Kr+PLv1soKvL/yo3WZmLkv0P5f7/M89Tpo5RFFLkCeaFnlyvcLmUKsIoh080W7cYUuV7rdmPDSOG0xg7WV3Zzy3W/xgtv/UUqlSaDnmFAlUxBLInnmW3vZSPOFFXnOLfews9v5Kd/6kNsrXuyRYUuq+xtaYOYGZrVJqFfsGO6LZ1TqnaWStRmONhUkIyYmtrJE0tP6SSdgjYjvd5Itwwr9JOj7GnsIZZuFy+c4dyZpxl0tUko+lRrQxqtkdqjn0CB3jI9t5uTp89I3wWm9B68m/a0icj0bn2J1BxlZsd1dAcwv9DQSX6eHTPX8Ni3vsnswrWk9OmOVrBRgPFyMlkiV4jPhGR5SpZLVC775toR5M7+ofqiPK/L/iGWpuweSZfn8A/fGz8TX+0MeZ4z/kdxhejJMDYjCB2YEwRWOwr1XE2tzfV3wfg7dKvnVO0QHusZrJcpzyf0E/tpXkzmD0zWz8R/PJ/8p9w3CjwmINCpsVA4MIHWcaF61Vkb6CHEmqjMFaUU2CJ8BX3fr2CZoe7dpOvlRbY6McPyl7kEzER7xbWqU3vArrl3UXQXOXkEZqf3E0Ye105dy4WlnGq4nzOb59jRvJZa5ScYrd3EXP3n6K/eoCvwv+ToqX9HyGMsbX2N+uyIhbo2FKMhJ59RUI2miHPFIdugyJpUzEFWVzJuWLidLj6drd0sztzJsN9kOryVIPgVFhsf4Pqrb9KGYJ51XeuHlQYkHVZPnSLM5qn4u3Xd795rX+Ca6VeQDRchbmKGTXY2rmLXzPWM//8Rz3DwBXD2+CEunD/KxbXT3HzHzVCcVTTt0Qgj2cuAbWGpYLSBoQgVdAOK3JZBvfxLAV5EXHH81c2BBGF1Qi+TpClKjyO8q0C7CGuN3FI6hhS6kTp5+R2ogUu4KxtXVpXD87xk+izu2omDUxaHu/bi+yzuyhN6xj+m3GFN7K+p6OaN5knu8sn80fQolDQ/3HqRXXB2UV6ux8n6kW3cHzNZP1fsf938QvaTv1dwyHWatG4ZZilonlH6f50qXVlzzx2/cwWhXCfOPHeHvog2L6QY7aRetQzTJWphkzPndHzN9tMMX8SemZcy7EUEinHnLj7Cevxtjm18gxdc/1LmZw9w1UyL9f4j9NOjvOktb6PuX4WhLvkJu/cY5nZeoF2/QE834qu6bg+CLW4+OKsAvUbTwPzU26k2Foh1ik6yDZa79ynwrlKLIm0+5hhsTXPg2jexo93k9LEN9Fqb5fOnuenaGxkNu9pM7MCjQahbh2F6Ue/EN1lZ+ZrewX+LWel81dQbmW8cIAyu1zZhwNQOuLDxcT33iWojpuZ8vZcf6VR9jn68Is0r2sz49De2GG3Fajcj/tN4piWTVsH4SlJcf6AA9dadsK/I/5c8Mr3+GKdckdsikcq1c0A/iQZXWSlIVwIOQ3lmKQorICXXc6lIIcUKYQ7PVaMEE3qtLdnJDZSzjWzk7CObTew3mT8wWT8T/+HWgfzDj4L/lKdCQTynR6H3ydCV/3e6JUIyMC6PhSlAM5ST75MVXdLcpY6uzXPC6jt55R0/RWZOsrDbXU0XvPEnf44bdv8Ce2ffRb+X4UVLNBQIGwvfJgvv5wXXFAq2dZqNeVZ638Cfux/mHuXz3/oZgtkvcWHtrzhw3RuoBdex3n0AEz7N7p0L7Jp9K1PVNY6e/ia5eYTp2aH0RXpZrJ8xvfMcj5z/p6x6v41pfoudu6alyy+ytRqy1etw1d4GN92yyMLOKktnn2LPjj0EZoGb9r9Up+qEXVMxU1M3cO7ip9jMP0y19Q32zsO+uZdz4945jh67hycO/wfy9ARhVGfXVbKPf4Zae4upuX9EtZJqhXdlqZTalG4jWi+gyHdIwTkt/TbkNYwL6G4K2By0idJfqkft1OwHjp+OkaEoinEiRzUWT3f9QTgSxz42SJXHeOEQP4z1bIQX2qGMgB5+4PIhXuTauGeE5wQTetmnP7HfZP5oHri1MZysn4n/0Fww8o/Fj6T/tNEI9+PL/0d+qseu/LiOwnYNqj2lgepSgloOxgPf13trS6hA5NsczyaMep/nqcOf59SZP+SbD/wbNgaH+Or9H9EV+2O6kn5Up+EvsbL6Rc4c/zWdiA/Ri+/mq1/7dTZW/kp0n2Zj/WOcW/pd1s79Bq3aoxx75vfobX2Vr9z7xwzXj3L+zOd44rGPcObEw7qK/0uW174hnv+e5a17OfTg77B84d+TxR0CFJ36TzBTf5je8m9z/Jk/4sTRe/irr35Msr/B1sanGGZ38dijf8Sjj/xHyfkIR5/6KMPVB/n2SKNVxgAAB85JREFU1z/MN7/xbzl79hMsn/0tdu+ISfp3cfiJ3+bI4S9w6uhXOfTA79Df/DMW2gN21mPi7p/w+OE/5OiJP+bQ4Q/T3fo/FMxHel+fUEFBfJigF/Xkut3I0wwz8jFJQPkOXYEb2wXTQaGcK46/isEoiEcVjUlYxafuAvoyptik231EzFcY6PoDs0rivjNPjqruPBQdOt1Del6i1/82mIsk8UO65jiO3iRM6Cf2m8yfyfqRL5j4j+eV/0xOasxWUdTRSfm4AsI6IwVTdCKm+5BO4g5/kq3RMhTnYH2kGJTgDzPqXgjZitLX8eyf6tr5YzSm7oL4Y8zrJO5F92CjT+FVP47nfYVIMWQ2KiD5AnOz91IJPkmrche16GOEg3uYxjCvm8x2/ii1/D7ufNUUdxw0vPI2XZtfvA+8hzGDB5iv9Gn6FyC9i+npv5CMk3hBH/J1ZqohAZtQPM2O2lNUvPvU5j4qtS9ireJX8i09/yWN9n1MzdxNWP1jwtqf4Nc+Qmv+E5JxF1PNdchPE0RHqDYfxoS6Qah+jbB5L37layVm8mV88zChf78OtnfRmjnEkGfwadHyr5ZukXiNILzIKDtOmpyjaT2yTQX5bJU43hCfJSjtf/aK4+cwc/H5uGLyBV33j7ShCFxAr8u4kd5JtDCBFLHTUAnBj6SspwGvEwVVpSZhEIJwE1UgqEHkC69O6IOJ/YKghZEd3PyYzB+tk8n6mfiPyJN/rPMj6z8rgfSrya/XmGaWBjVs0ASnd62hXPHANBSo6xgWqTfbelceUK1YchScwhh8BfrgGbV9fJzCYxCcgFDBRkGR6EmVT0uO2jsaX8+h6sIjaiMa+wB+XcFttMRosC75Z6C9zGe/8CEePPn7fOUv/hV7bpuC4SFsKKwmVqGCrvcY1CXL14bESg+TCVAqUuW6XfAU9H2nh5Pj2mlT4l+ULqck92mIJDs6vJ3rufIohOqH1anZDMET38D17azqRROpP4FyI94lfhHjnSDkKSJOKJj3ZCMg8RTQtXExW+Jxkbpiab2a0lA+M6vYGl0FLm5GuXCna/RDxE8jgYao6hGaquTXXUBvkMaadP4CRTJFWFmEuAXFPNmojaxLOmxqjBfJklnq0dUU8QzkUiyWgrSZ0E/sF03mz2T9TPzH88x/Ov9eYZT4hN5OMgX1engDDHZDtheG8vOFobM+wFqfXm+TrWSVDquscVGn0j4DUyjZK0yw1D+vGDMiDVMqUxFFJWYzeYIdB6WbuUh7T4WYY5zYeoJebZNCcteyJbaMTrl4kit1jVX+Xz6NsEQujOYFvttIZEPFxS7ud95j14B1ehznVPeo+nlS/VrHbwRQZFBpQeji52XxN/kB4+9IPAix1ugWxJM2VklGSXTVYQrtyLTPMIUE5p6EaqeW1EAqJ3mga4EWmZ5NrnaFTiCFmKUOD5jQW9lHdpnYT3YIYDJ/oJisHyb+40fbf2ZV6WdJ0hyKmgJ0BZPNwUhzN9OpeFTB/fKTeqVCva62HmRBQJ+QDk36SjmhQpq54jRXmycnQ2/jGYhrrvDdHa4Q2ZzzvWOsxCeFbbFnfgdTugWM6YNXKHD5Cpa9K5Zr/hYoPWnhko7qlEmbHnwLvgyl54KQOvO0G1dRq01hvQBrrOybQSbbKvajmJFccfwVD1KSZESWpRT6z6KO+RJijRyxmBuDfiTYrxGELkiFqg2waECJKGFCdE+iK5C62vpM6C12Yr9yLkzmj8yA1stk/Uz8x4+4/yR0/lt+P/DB8xUOQm3IK5rA8vtehO7iFXiW6XZ0Iu7oJJ0meI0FeuxW2zsIuE3B2ODRvcIUK5LU2OhsiVfAsNMXn4KrmlPKQxbqDeaiOmE6whKT6j18kWTMME+DWUxS4Kneu2L5V6r3mM7kPYpU1/1pCvpDapUHoI3SKG9Lq1kuUGUkffudim48KhSbCubq7Q4diCtqBz5XGj9NOb90vU+BMQb3n4VNrD8kSQeAVbR3maUoMqyXq9BXPhI+0nM4xqUQRYG1hep6E/qJ/TQ/BpoLk/mTJM4Mk/VTFBP/8aPuP9FVLcQYP2WkoOkh/+7cvA5u7nuwwKQYLK1aSBgp7dxPbeoWjp6b5XR2C48nt7HO21njHVeY3slFfoqL6Tt1Rv854vo/FJ+3ciF7E6eGt3Ks83KV38jRjZdxovcaluI7WS1+WjLfwSpvJw1+jjXeqXSl8n84uhX70yx7b+WC/1aW/Xdw0X+X8ndzznsP5+17ucB7pee76PN2Lg7naM69HK8yL4vWGXYLhkUMDH6I+KnwLW5B6Gl8Anxtb1RzisK7SJysYijI0i74qd4HrmtH5N4DLFHYNeJsg1DEozzGeuB+w05a6MU/wif0E/tN5s9k/Uz8x/PKf5J35MhXKUyXQdEl0H+jIsWzpvTvebZFIf9ubYdRvMlo0/LNb8f8q3/9Tf75bzzBP/rvT/CaXxxwxy9WrzBFvOpDVe78tRlu/59H3PqBPgc/sM6LP9jnJ/8Xwzt+a5qX/48xb/6XNd75W3O88Z/X1N7jtg/GXPMza9zywURyI6Urlf/D0b3kgwEv+uWUF/3TmBcrf/Ev5bxE+R2/lPDyX4p59a90eO2HtGX51WN84NdXue/xBsN+hbzSZFSZYrq9W/Zf5krjb5a5Q1SsvZfitTbQit78vwAAAP//uJXmoAAAAAZJREFUAwCHu+z33vUvQ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8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187</Words>
  <Application>Microsoft Office PowerPoint</Application>
  <PresentationFormat>Widescreen</PresentationFormat>
  <Paragraphs>72</Paragraphs>
  <Slides>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.VnHelvetInsH</vt:lpstr>
      <vt:lpstr>Arial</vt:lpstr>
      <vt:lpstr>Calibri</vt:lpstr>
      <vt:lpstr>Calibri Light</vt:lpstr>
      <vt:lpstr>Impact</vt:lpstr>
      <vt:lpstr>Times New Roman</vt:lpstr>
      <vt:lpstr>UTM Avo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6</cp:revision>
  <dcterms:created xsi:type="dcterms:W3CDTF">2025-10-14T06:13:35Z</dcterms:created>
  <dcterms:modified xsi:type="dcterms:W3CDTF">2025-10-14T14:54:11Z</dcterms:modified>
</cp:coreProperties>
</file>