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372" r:id="rId3"/>
    <p:sldId id="371" r:id="rId4"/>
    <p:sldId id="367" r:id="rId5"/>
    <p:sldId id="368" r:id="rId6"/>
    <p:sldId id="374" r:id="rId7"/>
    <p:sldId id="370" r:id="rId8"/>
    <p:sldId id="373" r:id="rId9"/>
    <p:sldId id="348" r:id="rId10"/>
    <p:sldId id="358" r:id="rId11"/>
    <p:sldId id="366" r:id="rId12"/>
    <p:sldId id="365" r:id="rId13"/>
    <p:sldId id="364" r:id="rId14"/>
    <p:sldId id="363" r:id="rId15"/>
    <p:sldId id="361" r:id="rId16"/>
    <p:sldId id="337" r:id="rId17"/>
    <p:sldId id="336" r:id="rId18"/>
    <p:sldId id="338" r:id="rId19"/>
    <p:sldId id="332" r:id="rId20"/>
    <p:sldId id="331" r:id="rId21"/>
    <p:sldId id="375" r:id="rId22"/>
    <p:sldId id="3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24" autoAdjust="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e&#770;n.m4a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a&#769;c%20gia&#777;.m4a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re&#770;n%20ta&#770;&#769;m%20a&#777;nh%20ba&#769;c%20hi&#768;nh%20gi&#768;.m4a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Ve&#777;%20ma&#803;&#774;t%20trong%20tranh.m4a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Ba&#769;c%20ca&#774;n%20da&#803;&#774;n.m4a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Ba&#777;n%20ghi%20Mo&#795;&#769;i%2015.m4a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DemQuaEmMoGapBacHo-PhuocHanh_pjmu.mp3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DemQuaEmMoGapBacHo-PhuocHanh_pjmu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0.xml"/><Relationship Id="rId7" Type="http://schemas.openxmlformats.org/officeDocument/2006/relationships/slide" Target="slide1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2996" y="994875"/>
            <a:ext cx="70980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pPr algn="ctr"/>
            <a:r>
              <a:rPr lang="en-US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 PHÁT TRIỂN NGÔN NGỮ</a:t>
            </a:r>
            <a:b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THƠ: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 BÁC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5730731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Thuý 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76960" y="136497"/>
            <a:ext cx="6790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PHƯỜNG LONG BIÊN</a:t>
            </a:r>
          </a:p>
          <a:p>
            <a:pPr algn="ctr"/>
            <a:r>
              <a:rPr lang="en-US" sz="1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TRƯỜNG MẦM NON THẠCH BÀN 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92" y="332569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22098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19812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842" name="Picture 2" descr="Ảnh Bác Hồ | Shopee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905000"/>
            <a:ext cx="3886200" cy="3886200"/>
          </a:xfrm>
          <a:prstGeom prst="rect">
            <a:avLst/>
          </a:prstGeom>
          <a:noFill/>
        </p:spPr>
      </p:pic>
      <p:pic>
        <p:nvPicPr>
          <p:cNvPr id="8" name="Tê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91000" y="304800"/>
            <a:ext cx="1295400" cy="129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6019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Tác giả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86200" y="228600"/>
            <a:ext cx="1752600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3657600"/>
            <a:ext cx="6900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Trên tấm ảnh bác hình gì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457200"/>
            <a:ext cx="1143000" cy="1143000"/>
          </a:xfrm>
          <a:prstGeom prst="rect">
            <a:avLst/>
          </a:prstGeom>
        </p:spPr>
      </p:pic>
      <p:pic>
        <p:nvPicPr>
          <p:cNvPr id="3074" name="Picture 2" descr="Ảnh Bác Hồ | Shopee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2971800"/>
            <a:ext cx="3886200" cy="3886200"/>
          </a:xfrm>
          <a:prstGeom prst="rect">
            <a:avLst/>
          </a:prstGeom>
          <a:noFill/>
        </p:spPr>
      </p:pic>
      <p:pic>
        <p:nvPicPr>
          <p:cNvPr id="3078" name="Picture 6" descr="Quốc kỳ Việt Nam – Wikipedia tiếng Việ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828800"/>
            <a:ext cx="2971800" cy="1447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Vẻ mặt trong tranh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114800" y="533400"/>
            <a:ext cx="1676400" cy="1676400"/>
          </a:xfrm>
          <a:prstGeom prst="rect">
            <a:avLst/>
          </a:prstGeom>
        </p:spPr>
      </p:pic>
      <p:pic>
        <p:nvPicPr>
          <p:cNvPr id="8" name="Picture 2" descr="Ảnh Bác Hồ | Shopee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057400"/>
            <a:ext cx="3886200" cy="3886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2098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ngày Bác mỉm miệng cười</a:t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 nhìn chúng cháu vui chơi trong nhà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19050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848600" y="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ác căn dặ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533400"/>
            <a:ext cx="1447800" cy="1447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037308"/>
            <a:ext cx="4800600" cy="38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48000"/>
            <a:ext cx="44999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ản ghi Mới 1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352800" y="18288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ết Thiếu Nhi Hình ảnh | Định dạng hình ảnh PSD 400150875| vn.lovepik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31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381000"/>
            <a:ext cx="7643439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743200"/>
            <a:ext cx="5829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Trẻ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đọc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thơ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iới trẻ 'sốt sắng' về miền Tây sống ảo cùng mùa sen ở Đồng Tháp Mười - Phụ  Nữ Ngày N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6175" cy="6858000"/>
          </a:xfrm>
          <a:prstGeom prst="rect">
            <a:avLst/>
          </a:prstGeom>
          <a:noFill/>
        </p:spPr>
      </p:pic>
      <p:pic>
        <p:nvPicPr>
          <p:cNvPr id="6" name="DemQuaEmMoGapBacHo-PhuocHanh_pj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200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iới trẻ 'sốt sắng' về miền Tây sống ảo cùng mùa sen ở Đồng Tháp Mười - Phụ  Nữ Ngày N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6175" cy="6858000"/>
          </a:xfrm>
          <a:prstGeom prst="rect">
            <a:avLst/>
          </a:prstGeom>
          <a:noFill/>
        </p:spPr>
      </p:pic>
      <p:pic>
        <p:nvPicPr>
          <p:cNvPr id="6" name="DemQuaEmMoGapBacHo-PhuocHanh_pj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200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4018"/>
            <a:ext cx="7901111" cy="450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4648200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257800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5791200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63655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AutoShape 4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AutoShape 6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tải xuố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09800" y="4800600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257800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5791200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6019800" y="636555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636555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6365557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5029200" y="636555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6858000" y="6365557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Bác lo bao việc trên đời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Ngày ngày Bác vẫn mỉm cười với em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n dị ngôi nhà của Bác ở làng Sen | Mytour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28600" y="1676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67000" y="1676400"/>
            <a:ext cx="1752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467600" y="1676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05400" y="1676400"/>
            <a:ext cx="1752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371600" y="41910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6019800" y="41148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178</Words>
  <Application>Microsoft Office PowerPoint</Application>
  <PresentationFormat>On-screen Show (4:3)</PresentationFormat>
  <Paragraphs>47</Paragraphs>
  <Slides>22</Slides>
  <Notes>3</Notes>
  <HiddenSlides>6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Administrator</cp:lastModifiedBy>
  <cp:revision>68</cp:revision>
  <dcterms:created xsi:type="dcterms:W3CDTF">2016-02-29T14:46:14Z</dcterms:created>
  <dcterms:modified xsi:type="dcterms:W3CDTF">2026-04-22T02:09:17Z</dcterms:modified>
</cp:coreProperties>
</file>