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2" r:id="rId4"/>
    <p:sldId id="261" r:id="rId5"/>
    <p:sldId id="279" r:id="rId6"/>
    <p:sldId id="258" r:id="rId7"/>
    <p:sldId id="263" r:id="rId8"/>
    <p:sldId id="278" r:id="rId9"/>
    <p:sldId id="259" r:id="rId10"/>
    <p:sldId id="260" r:id="rId11"/>
    <p:sldId id="265" r:id="rId12"/>
    <p:sldId id="266" r:id="rId13"/>
    <p:sldId id="264" r:id="rId14"/>
    <p:sldId id="267" r:id="rId15"/>
    <p:sldId id="270" r:id="rId16"/>
    <p:sldId id="269" r:id="rId17"/>
    <p:sldId id="272" r:id="rId18"/>
    <p:sldId id="273" r:id="rId19"/>
    <p:sldId id="268" r:id="rId20"/>
    <p:sldId id="274" r:id="rId21"/>
    <p:sldId id="275" r:id="rId22"/>
    <p:sldId id="277" r:id="rId23"/>
    <p:sldId id="27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C02D"/>
    <a:srgbClr val="879C27"/>
    <a:srgbClr val="88CDEE"/>
    <a:srgbClr val="00AFF0"/>
    <a:srgbClr val="F87974"/>
    <a:srgbClr val="F6CCCA"/>
    <a:srgbClr val="890A16"/>
    <a:srgbClr val="BF0513"/>
    <a:srgbClr val="4F941F"/>
    <a:srgbClr val="FB0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0D52E-F5DD-40A2-BEBB-30884E05A42B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C0E8A-720D-4054-AC4E-8D3887903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7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6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3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7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29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04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65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86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49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2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3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15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21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21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49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1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4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74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85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20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84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C0E8A-720D-4054-AC4E-8D38879039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97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0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9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8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1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87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9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0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6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1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0365-E656-4284-8E7D-DA5DB2F77E55}" type="datetimeFigureOut">
              <a:rPr lang="en-US" smtClean="0"/>
              <a:t>20/1/2025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80F0D-3DAC-4FF3-B033-3DDADB9A5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3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11" Type="http://schemas.openxmlformats.org/officeDocument/2006/relationships/slide" Target="slide15.xml"/><Relationship Id="rId5" Type="http://schemas.openxmlformats.org/officeDocument/2006/relationships/audio" Target="../media/audio5.wav"/><Relationship Id="rId10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audio" Target="../media/audio6.wav"/><Relationship Id="rId10" Type="http://schemas.microsoft.com/office/2007/relationships/hdphoto" Target="../media/hdphoto14.wdp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9.png"/><Relationship Id="rId12" Type="http://schemas.microsoft.com/office/2007/relationships/hdphoto" Target="../media/hdphoto17.wdp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png"/><Relationship Id="rId1" Type="http://schemas.openxmlformats.org/officeDocument/2006/relationships/tags" Target="../tags/tag20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audio" Target="../media/audio6.wav"/><Relationship Id="rId15" Type="http://schemas.openxmlformats.org/officeDocument/2006/relationships/image" Target="../media/image42.png"/><Relationship Id="rId10" Type="http://schemas.microsoft.com/office/2007/relationships/hdphoto" Target="../media/hdphoto16.wdp"/><Relationship Id="rId4" Type="http://schemas.openxmlformats.org/officeDocument/2006/relationships/audio" Target="../media/audio5.wav"/><Relationship Id="rId9" Type="http://schemas.openxmlformats.org/officeDocument/2006/relationships/image" Target="../media/image40.png"/><Relationship Id="rId1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microsoft.com/office/2007/relationships/hdphoto" Target="../media/hdphoto18.wdp"/><Relationship Id="rId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45.jpe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21.xml"/><Relationship Id="rId7" Type="http://schemas.microsoft.com/office/2007/relationships/hdphoto" Target="../media/hdphoto19.wdp"/><Relationship Id="rId12" Type="http://schemas.microsoft.com/office/2007/relationships/hdphoto" Target="../media/hdphoto21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4.png"/><Relationship Id="rId1" Type="http://schemas.openxmlformats.org/officeDocument/2006/relationships/tags" Target="../tags/tag2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6.wav"/><Relationship Id="rId15" Type="http://schemas.openxmlformats.org/officeDocument/2006/relationships/image" Target="../media/image53.png"/><Relationship Id="rId10" Type="http://schemas.microsoft.com/office/2007/relationships/hdphoto" Target="../media/hdphoto20.wdp"/><Relationship Id="rId4" Type="http://schemas.openxmlformats.org/officeDocument/2006/relationships/audio" Target="../media/audio5.wav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48.png"/><Relationship Id="rId5" Type="http://schemas.microsoft.com/office/2007/relationships/hdphoto" Target="../media/hdphoto19.wdp"/><Relationship Id="rId10" Type="http://schemas.microsoft.com/office/2007/relationships/hdphoto" Target="../media/hdphoto21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audio" Target="../media/audio6.wav"/><Relationship Id="rId10" Type="http://schemas.microsoft.com/office/2007/relationships/hdphoto" Target="../media/hdphoto9.wdp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2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0076" y="1189495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ỦY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4696" y="3646513"/>
            <a:ext cx="672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2800" b="1" dirty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E4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800" b="1" dirty="0">
              <a:solidFill>
                <a:srgbClr val="EE4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8417" y="2192798"/>
            <a:ext cx="1346534" cy="1263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6070" y="4343977"/>
            <a:ext cx="7636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endParaRPr lang="en-US" sz="1600" dirty="0">
              <a:solidFill>
                <a:srgbClr val="04914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046" y="5326227"/>
            <a:ext cx="5862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0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0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4-5 </a:t>
            </a:r>
            <a:r>
              <a:rPr lang="en-US" sz="20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000" b="1" dirty="0">
              <a:solidFill>
                <a:srgbClr val="049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0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20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b="1" dirty="0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solidFill>
                  <a:srgbClr val="049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MGN</a:t>
            </a:r>
            <a:endParaRPr lang="en-US" sz="2000" b="1" dirty="0">
              <a:solidFill>
                <a:srgbClr val="049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Nhac Trò chơi- enchanted-chimes">
            <a:hlinkClick r:id="" action="ppaction://media"/>
            <a:extLst>
              <a:ext uri="{FF2B5EF4-FFF2-40B4-BE49-F238E27FC236}">
                <a16:creationId xmlns:a16="http://schemas.microsoft.com/office/drawing/2014/main" id="{B35E657B-95E1-3901-C913-C4C26C869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2954" y="58836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67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17" b="87234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" t="49412" r="-306" b="16647"/>
          <a:stretch/>
        </p:blipFill>
        <p:spPr>
          <a:xfrm>
            <a:off x="257366" y="1830143"/>
            <a:ext cx="12058916" cy="5015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607" t="11703" r="3525" b="8948"/>
          <a:stretch/>
        </p:blipFill>
        <p:spPr>
          <a:xfrm>
            <a:off x="997865" y="1963192"/>
            <a:ext cx="1371600" cy="1147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3007" y="1639192"/>
            <a:ext cx="1365622" cy="1560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4401" y="1130744"/>
            <a:ext cx="1511939" cy="2261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607" t="11703" r="3525" b="8948"/>
          <a:stretch/>
        </p:blipFill>
        <p:spPr>
          <a:xfrm>
            <a:off x="4507701" y="2052681"/>
            <a:ext cx="1371600" cy="1147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515" y="1756447"/>
            <a:ext cx="1365622" cy="15607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0940" y="1147982"/>
            <a:ext cx="1511939" cy="2261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607" t="11703" r="3525" b="8948"/>
          <a:stretch/>
        </p:blipFill>
        <p:spPr>
          <a:xfrm>
            <a:off x="8043139" y="2052681"/>
            <a:ext cx="1371600" cy="1147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1793" y="1712296"/>
            <a:ext cx="1365622" cy="1560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4296" y="1130648"/>
            <a:ext cx="1511939" cy="226181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7865" y="802433"/>
            <a:ext cx="3908475" cy="2929812"/>
          </a:xfrm>
          <a:prstGeom prst="ellipse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44474" y="894352"/>
            <a:ext cx="3908475" cy="2929812"/>
          </a:xfrm>
          <a:prstGeom prst="ellipse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212171" y="927051"/>
            <a:ext cx="3908475" cy="2929812"/>
          </a:xfrm>
          <a:prstGeom prst="ellipse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31647" y="-127127"/>
            <a:ext cx="2640909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890A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:1 :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97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" t="49412" r="-306" b="16647"/>
          <a:stretch/>
        </p:blipFill>
        <p:spPr>
          <a:xfrm>
            <a:off x="257366" y="1830143"/>
            <a:ext cx="12058916" cy="5015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2620004" y="2255702"/>
            <a:ext cx="1020194" cy="853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410" y="1941412"/>
            <a:ext cx="1015747" cy="1160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8527" y="1569404"/>
            <a:ext cx="1124578" cy="16823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1878707" y="2248964"/>
            <a:ext cx="1020194" cy="8533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6125260" y="2255702"/>
            <a:ext cx="1020194" cy="8533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097" y="1952459"/>
            <a:ext cx="1015747" cy="11608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815" y="1569404"/>
            <a:ext cx="1124578" cy="16823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5227668" y="2255702"/>
            <a:ext cx="1020194" cy="853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9648242" y="2255702"/>
            <a:ext cx="1020194" cy="8533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5648" y="1941412"/>
            <a:ext cx="1015747" cy="11608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2994" y="1680673"/>
            <a:ext cx="1124578" cy="16823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8906945" y="2248964"/>
            <a:ext cx="1020194" cy="85330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37410" y="858416"/>
            <a:ext cx="3411687" cy="3004457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9809" y="232369"/>
            <a:ext cx="2421117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BF0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1 - 2 - 1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6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" t="49412" r="-306" b="16647"/>
          <a:stretch/>
        </p:blipFill>
        <p:spPr>
          <a:xfrm>
            <a:off x="257366" y="1830143"/>
            <a:ext cx="12058916" cy="5015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868587" y="2255702"/>
            <a:ext cx="1020194" cy="853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068" y="1952572"/>
            <a:ext cx="1015747" cy="1160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158" y="1569404"/>
            <a:ext cx="1124578" cy="16823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1653380" y="2248964"/>
            <a:ext cx="1020194" cy="8533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5122591" y="2242867"/>
            <a:ext cx="1020194" cy="8533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593" y="2001258"/>
            <a:ext cx="1015747" cy="11608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902" y="1569404"/>
            <a:ext cx="1124578" cy="16823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4325102" y="2242867"/>
            <a:ext cx="1020194" cy="853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7851403" y="2155034"/>
            <a:ext cx="1020194" cy="8533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049" y="1972515"/>
            <a:ext cx="1015747" cy="11608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2412" y="1569404"/>
            <a:ext cx="1124578" cy="16823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607" t="11703" r="3525" b="8948"/>
          <a:stretch/>
        </p:blipFill>
        <p:spPr>
          <a:xfrm>
            <a:off x="8670855" y="2212500"/>
            <a:ext cx="1020194" cy="85330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68587" y="1287624"/>
            <a:ext cx="3693149" cy="2164703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88781" y="353134"/>
            <a:ext cx="2302800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890A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2 -1 -1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77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0" y="0"/>
            <a:ext cx="122986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7109" y="1891736"/>
            <a:ext cx="7651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75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368"/>
            <a:ext cx="12192000" cy="7001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69534"/>
            <a:ext cx="1359765" cy="1664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304" y="2803428"/>
            <a:ext cx="1138410" cy="1583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3" b="100000" l="851" r="99149">
                        <a14:foregroundMark x1="26383" y1="21357" x2="26383" y2="21357"/>
                        <a14:foregroundMark x1="56170" y1="20603" x2="56170" y2="20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817" y="2867887"/>
            <a:ext cx="1029961" cy="1744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048" y="3124200"/>
            <a:ext cx="1359765" cy="1664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333" y="3377878"/>
            <a:ext cx="1138410" cy="1583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2865" y="3217173"/>
            <a:ext cx="1029961" cy="1744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154" y="3475075"/>
            <a:ext cx="1359765" cy="166480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2111" y="3688081"/>
            <a:ext cx="1247552" cy="1273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5951" y="3475075"/>
            <a:ext cx="1029961" cy="17443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8040" y="87890"/>
            <a:ext cx="2499480" cy="1439403"/>
            <a:chOff x="518040" y="87890"/>
            <a:chExt cx="2499480" cy="1439403"/>
          </a:xfrm>
        </p:grpSpPr>
        <p:sp>
          <p:nvSpPr>
            <p:cNvPr id="16" name="TextBox 15"/>
            <p:cNvSpPr txBox="1"/>
            <p:nvPr/>
          </p:nvSpPr>
          <p:spPr>
            <a:xfrm>
              <a:off x="815819" y="401133"/>
              <a:ext cx="906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r>
                <a: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98213" y="290638"/>
              <a:ext cx="888501" cy="1236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18040" y="87890"/>
              <a:ext cx="2499480" cy="143940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926928" y="127296"/>
            <a:ext cx="2209800" cy="1439403"/>
            <a:chOff x="6926928" y="127296"/>
            <a:chExt cx="2209800" cy="1439403"/>
          </a:xfrm>
        </p:grpSpPr>
        <p:sp>
          <p:nvSpPr>
            <p:cNvPr id="19" name="TextBox 18"/>
            <p:cNvSpPr txBox="1"/>
            <p:nvPr/>
          </p:nvSpPr>
          <p:spPr>
            <a:xfrm>
              <a:off x="7055242" y="339165"/>
              <a:ext cx="8631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926928" y="127296"/>
              <a:ext cx="2209800" cy="143940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8919" y="149576"/>
              <a:ext cx="823586" cy="139483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3642360" y="87890"/>
            <a:ext cx="2209800" cy="1518217"/>
            <a:chOff x="3642360" y="87890"/>
            <a:chExt cx="2209800" cy="1518217"/>
          </a:xfrm>
        </p:grpSpPr>
        <p:sp>
          <p:nvSpPr>
            <p:cNvPr id="18" name="Rectangle 17"/>
            <p:cNvSpPr/>
            <p:nvPr/>
          </p:nvSpPr>
          <p:spPr>
            <a:xfrm>
              <a:off x="3642360" y="87890"/>
              <a:ext cx="2209800" cy="143940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2829" y="87890"/>
              <a:ext cx="1240035" cy="151821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718235" y="401132"/>
              <a:ext cx="8631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632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5" y="-143159"/>
            <a:ext cx="12192000" cy="70011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736" y="3640812"/>
            <a:ext cx="1138410" cy="1583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69534"/>
            <a:ext cx="1359765" cy="1664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304" y="2803428"/>
            <a:ext cx="1138410" cy="1583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3" b="100000" l="851" r="99149">
                        <a14:foregroundMark x1="26383" y1="21357" x2="26383" y2="21357"/>
                        <a14:foregroundMark x1="56170" y1="20603" x2="56170" y2="20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817" y="2867887"/>
            <a:ext cx="1029961" cy="1744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141" y="3179614"/>
            <a:ext cx="1359765" cy="1664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333" y="3377878"/>
            <a:ext cx="1138410" cy="1583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2865" y="3217173"/>
            <a:ext cx="1029961" cy="1744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154" y="3475075"/>
            <a:ext cx="1359765" cy="16648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5951" y="3475075"/>
            <a:ext cx="1029961" cy="1744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0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6738"/>
            <a:ext cx="12205288" cy="6865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8721" t="6242" r="34320" b="16263"/>
          <a:stretch/>
        </p:blipFill>
        <p:spPr>
          <a:xfrm>
            <a:off x="8332163" y="1695556"/>
            <a:ext cx="1030782" cy="1343491"/>
          </a:xfrm>
          <a:prstGeom prst="rect">
            <a:avLst/>
          </a:prstGeom>
        </p:spPr>
      </p:pic>
      <p:sp>
        <p:nvSpPr>
          <p:cNvPr id="6" name="AutoShape 2" descr="https://i.pinimg.com/originals/63/0e/2e/630e2e0bc5c1e33c8d4679d901c1ff9f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9688" t="-130" r="8438" b="3629"/>
          <a:stretch/>
        </p:blipFill>
        <p:spPr>
          <a:xfrm>
            <a:off x="10337640" y="2165855"/>
            <a:ext cx="892953" cy="8968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" b="100000" l="533" r="100000">
                        <a14:foregroundMark x1="45471" y1="61474" x2="45471" y2="61474"/>
                        <a14:foregroundMark x1="53996" y1="67789" x2="53996" y2="67789"/>
                        <a14:foregroundMark x1="54885" y1="61053" x2="54885" y2="61053"/>
                        <a14:foregroundMark x1="67140" y1="58526" x2="67140" y2="58526"/>
                        <a14:foregroundMark x1="73002" y1="60211" x2="73002" y2="60211"/>
                        <a14:foregroundMark x1="79218" y1="50316" x2="79218" y2="50316"/>
                        <a14:foregroundMark x1="83304" y1="51368" x2="83304" y2="51368"/>
                        <a14:foregroundMark x1="78153" y1="66105" x2="78153" y2="66105"/>
                        <a14:foregroundMark x1="54529" y1="75368" x2="54529" y2="75368"/>
                        <a14:foregroundMark x1="42629" y1="68211" x2="42629" y2="68211"/>
                      </a14:backgroundRemoval>
                    </a14:imgEffect>
                  </a14:imgLayer>
                </a14:imgProps>
              </a:ext>
            </a:extLst>
          </a:blip>
          <a:srcRect l="3109" t="4864" r="22433" b="4189"/>
          <a:stretch/>
        </p:blipFill>
        <p:spPr>
          <a:xfrm>
            <a:off x="11388243" y="1849978"/>
            <a:ext cx="923222" cy="951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19688" t="-130" r="8438" b="3629"/>
          <a:stretch/>
        </p:blipFill>
        <p:spPr>
          <a:xfrm>
            <a:off x="9309334" y="2129644"/>
            <a:ext cx="892953" cy="8968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8721" t="6242" r="34320" b="16263"/>
          <a:stretch/>
        </p:blipFill>
        <p:spPr>
          <a:xfrm>
            <a:off x="4340299" y="1457899"/>
            <a:ext cx="1030782" cy="13434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9688" t="-130" r="8438" b="3629"/>
          <a:stretch/>
        </p:blipFill>
        <p:spPr>
          <a:xfrm>
            <a:off x="6387517" y="1904555"/>
            <a:ext cx="892953" cy="896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3109" t="4864" r="22433" b="4189"/>
          <a:stretch/>
        </p:blipFill>
        <p:spPr>
          <a:xfrm>
            <a:off x="7196590" y="2318745"/>
            <a:ext cx="923222" cy="9514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9688" t="-130" r="8438" b="3629"/>
          <a:stretch/>
        </p:blipFill>
        <p:spPr>
          <a:xfrm>
            <a:off x="5356735" y="1865593"/>
            <a:ext cx="892953" cy="8968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8721" t="6242" r="34320" b="16263"/>
          <a:stretch/>
        </p:blipFill>
        <p:spPr>
          <a:xfrm>
            <a:off x="149854" y="1746130"/>
            <a:ext cx="1030782" cy="13434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3109" t="4864" r="22433" b="4189"/>
          <a:stretch/>
        </p:blipFill>
        <p:spPr>
          <a:xfrm>
            <a:off x="3294201" y="2111338"/>
            <a:ext cx="923222" cy="9514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51189" y="91774"/>
            <a:ext cx="3248817" cy="1288814"/>
            <a:chOff x="7223145" y="41772"/>
            <a:chExt cx="3248817" cy="12888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/>
            <a:srcRect l="19688" t="-130" r="8438" b="3629"/>
            <a:stretch/>
          </p:blipFill>
          <p:spPr>
            <a:xfrm>
              <a:off x="9497760" y="248757"/>
              <a:ext cx="853393" cy="85710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/>
            <a:srcRect l="19688" t="-130" r="8438" b="3629"/>
            <a:stretch/>
          </p:blipFill>
          <p:spPr>
            <a:xfrm>
              <a:off x="8421748" y="269861"/>
              <a:ext cx="853393" cy="85710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372962" y="237397"/>
              <a:ext cx="906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  <a:r>
                <a: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23145" y="41772"/>
              <a:ext cx="3248817" cy="1288814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3916" y="43424"/>
            <a:ext cx="2554073" cy="1327781"/>
            <a:chOff x="573916" y="43424"/>
            <a:chExt cx="2554073" cy="1327781"/>
          </a:xfrm>
        </p:grpSpPr>
        <p:sp>
          <p:nvSpPr>
            <p:cNvPr id="24" name="Rectangle 23"/>
            <p:cNvSpPr/>
            <p:nvPr/>
          </p:nvSpPr>
          <p:spPr>
            <a:xfrm>
              <a:off x="573916" y="43424"/>
              <a:ext cx="2554073" cy="1327781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1770" y="91774"/>
              <a:ext cx="906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r>
                <a: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3109" t="4864" r="22433" b="4189"/>
            <a:stretch/>
          </p:blipFill>
          <p:spPr>
            <a:xfrm>
              <a:off x="1312640" y="137211"/>
              <a:ext cx="923222" cy="95141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9"/>
            <a:srcRect l="3109" t="4864" r="22433" b="4189"/>
            <a:stretch/>
          </p:blipFill>
          <p:spPr>
            <a:xfrm>
              <a:off x="2177057" y="137211"/>
              <a:ext cx="923222" cy="95141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237683" y="105812"/>
            <a:ext cx="2666502" cy="1310902"/>
            <a:chOff x="3361062" y="48608"/>
            <a:chExt cx="2666502" cy="1310902"/>
          </a:xfrm>
        </p:grpSpPr>
        <p:sp>
          <p:nvSpPr>
            <p:cNvPr id="26" name="TextBox 25"/>
            <p:cNvSpPr txBox="1"/>
            <p:nvPr/>
          </p:nvSpPr>
          <p:spPr>
            <a:xfrm>
              <a:off x="3375196" y="160338"/>
              <a:ext cx="906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61062" y="70696"/>
              <a:ext cx="2666502" cy="1288814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/>
            <a:srcRect l="8721" t="6242" r="34320" b="16263"/>
            <a:stretch/>
          </p:blipFill>
          <p:spPr>
            <a:xfrm>
              <a:off x="4152354" y="48608"/>
              <a:ext cx="885487" cy="115411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/>
            <a:srcRect l="8721" t="6242" r="34320" b="16263"/>
            <a:stretch/>
          </p:blipFill>
          <p:spPr>
            <a:xfrm>
              <a:off x="5076172" y="62936"/>
              <a:ext cx="885487" cy="1154118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839" y="2004024"/>
            <a:ext cx="930889" cy="950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183" y="1977333"/>
            <a:ext cx="930889" cy="950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5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ung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721" t="6242" r="34320" b="16263"/>
          <a:stretch/>
        </p:blipFill>
        <p:spPr>
          <a:xfrm>
            <a:off x="8377500" y="1246558"/>
            <a:ext cx="1030782" cy="1343491"/>
          </a:xfrm>
          <a:prstGeom prst="rect">
            <a:avLst/>
          </a:prstGeom>
        </p:spPr>
      </p:pic>
      <p:sp>
        <p:nvSpPr>
          <p:cNvPr id="6" name="AutoShape 2" descr="https://i.pinimg.com/originals/63/0e/2e/630e2e0bc5c1e33c8d4679d901c1ff9f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9688" t="-130" r="8438" b="3629"/>
          <a:stretch/>
        </p:blipFill>
        <p:spPr>
          <a:xfrm>
            <a:off x="10272543" y="1636510"/>
            <a:ext cx="892953" cy="8968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3109" t="4864" r="22433" b="4189"/>
          <a:stretch/>
        </p:blipFill>
        <p:spPr>
          <a:xfrm>
            <a:off x="11203167" y="1845974"/>
            <a:ext cx="923222" cy="951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9688" t="-130" r="8438" b="3629"/>
          <a:stretch/>
        </p:blipFill>
        <p:spPr>
          <a:xfrm>
            <a:off x="9362208" y="1636510"/>
            <a:ext cx="892953" cy="8968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8721" t="6242" r="34320" b="16263"/>
          <a:stretch/>
        </p:blipFill>
        <p:spPr>
          <a:xfrm>
            <a:off x="4183817" y="1119651"/>
            <a:ext cx="1030782" cy="13434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9688" t="-130" r="8438" b="3629"/>
          <a:stretch/>
        </p:blipFill>
        <p:spPr>
          <a:xfrm>
            <a:off x="6366910" y="1658959"/>
            <a:ext cx="892953" cy="896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109" t="4864" r="22433" b="4189"/>
          <a:stretch/>
        </p:blipFill>
        <p:spPr>
          <a:xfrm>
            <a:off x="7302998" y="1918302"/>
            <a:ext cx="923222" cy="9514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19688" t="-130" r="8438" b="3629"/>
          <a:stretch/>
        </p:blipFill>
        <p:spPr>
          <a:xfrm>
            <a:off x="5335609" y="1469885"/>
            <a:ext cx="892953" cy="8968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8721" t="6242" r="34320" b="16263"/>
          <a:stretch/>
        </p:blipFill>
        <p:spPr>
          <a:xfrm>
            <a:off x="64139" y="1278222"/>
            <a:ext cx="1030782" cy="13434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9688" t="-130" r="8438" b="3629"/>
          <a:stretch/>
        </p:blipFill>
        <p:spPr>
          <a:xfrm>
            <a:off x="1991678" y="1636509"/>
            <a:ext cx="892953" cy="8968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3109" t="4864" r="22433" b="4189"/>
          <a:stretch/>
        </p:blipFill>
        <p:spPr>
          <a:xfrm>
            <a:off x="3109315" y="1638637"/>
            <a:ext cx="923222" cy="951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19688" t="-130" r="8438" b="3629"/>
          <a:stretch/>
        </p:blipFill>
        <p:spPr>
          <a:xfrm>
            <a:off x="1121015" y="1693214"/>
            <a:ext cx="892953" cy="896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0" y="0"/>
            <a:ext cx="122986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29" y="1828800"/>
            <a:ext cx="8173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6000" b="1" dirty="0">
              <a:solidFill>
                <a:srgbClr val="FB0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3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circle/>
      </p:transition>
    </mc:Choice>
    <mc:Fallback xmlns="">
      <p:transition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83" y="-2902"/>
            <a:ext cx="6619817" cy="6608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00" r="99200"/>
                    </a14:imgEffect>
                  </a14:imgLayer>
                </a14:imgProps>
              </a:ext>
            </a:extLst>
          </a:blip>
          <a:srcRect l="2964" t="420" r="2241" b="49639"/>
          <a:stretch/>
        </p:blipFill>
        <p:spPr>
          <a:xfrm>
            <a:off x="7757160" y="-2902"/>
            <a:ext cx="1356360" cy="1090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" b="100000" l="0" r="98889"/>
                    </a14:imgEffect>
                  </a14:imgLayer>
                </a14:imgProps>
              </a:ext>
            </a:extLst>
          </a:blip>
          <a:srcRect l="6349" t="5080" r="7936" b="6878"/>
          <a:stretch/>
        </p:blipFill>
        <p:spPr>
          <a:xfrm rot="3940163">
            <a:off x="9241260" y="-48621"/>
            <a:ext cx="1234440" cy="1584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6349" t="5080" r="7936" b="6878"/>
          <a:stretch/>
        </p:blipFill>
        <p:spPr>
          <a:xfrm rot="3940163">
            <a:off x="10217649" y="638815"/>
            <a:ext cx="1234440" cy="1584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600" t="10676" r="7599" b="14578"/>
          <a:stretch/>
        </p:blipFill>
        <p:spPr>
          <a:xfrm rot="4602551">
            <a:off x="10563980" y="1806681"/>
            <a:ext cx="1356360" cy="1631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88458">
            <a:off x="10846045" y="3233724"/>
            <a:ext cx="1076536" cy="109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89861">
            <a:off x="10323553" y="4436111"/>
            <a:ext cx="1076536" cy="109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69921">
            <a:off x="9220566" y="5168501"/>
            <a:ext cx="1076536" cy="109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292807">
            <a:off x="7937438" y="5250957"/>
            <a:ext cx="1076536" cy="109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585517">
            <a:off x="6608730" y="4632480"/>
            <a:ext cx="1076536" cy="109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22520">
            <a:off x="5871027" y="3493154"/>
            <a:ext cx="1076536" cy="109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07098">
            <a:off x="5819034" y="2064832"/>
            <a:ext cx="1076536" cy="109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7" b="100000" l="0" r="100000">
                        <a14:foregroundMark x1="46454" y1="80777" x2="46454" y2="8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75079">
            <a:off x="6688869" y="749575"/>
            <a:ext cx="1076536" cy="109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214312" y="170560"/>
            <a:ext cx="2510149" cy="2526218"/>
            <a:chOff x="214312" y="170560"/>
            <a:chExt cx="2510149" cy="25262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5"/>
            <a:srcRect l="20473" t="1407" r="24218" b="1673"/>
            <a:stretch/>
          </p:blipFill>
          <p:spPr>
            <a:xfrm>
              <a:off x="226294" y="170560"/>
              <a:ext cx="2498167" cy="24612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26293" y="2050447"/>
              <a:ext cx="537537" cy="6463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14312" y="2156720"/>
              <a:ext cx="561498" cy="43378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842013" y="2508706"/>
            <a:ext cx="2393261" cy="2321162"/>
            <a:chOff x="2842013" y="2508706"/>
            <a:chExt cx="2393261" cy="232116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6"/>
            <a:srcRect l="19018" t="168" r="24696"/>
            <a:stretch/>
          </p:blipFill>
          <p:spPr>
            <a:xfrm>
              <a:off x="2842013" y="2508706"/>
              <a:ext cx="2393261" cy="224566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1" name="Oval 40"/>
            <p:cNvSpPr/>
            <p:nvPr/>
          </p:nvSpPr>
          <p:spPr>
            <a:xfrm>
              <a:off x="2854734" y="4320590"/>
              <a:ext cx="561498" cy="43378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9644" y="4245093"/>
              <a:ext cx="391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30601" y="4307034"/>
            <a:ext cx="2415693" cy="2358529"/>
            <a:chOff x="230601" y="4307034"/>
            <a:chExt cx="2415693" cy="235852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7"/>
            <a:srcRect l="17541" r="22208"/>
            <a:stretch/>
          </p:blipFill>
          <p:spPr>
            <a:xfrm>
              <a:off x="253033" y="4307034"/>
              <a:ext cx="2393261" cy="223324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2" name="Oval 41"/>
            <p:cNvSpPr/>
            <p:nvPr/>
          </p:nvSpPr>
          <p:spPr>
            <a:xfrm>
              <a:off x="230601" y="6156285"/>
              <a:ext cx="561498" cy="43378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0216" y="6080788"/>
              <a:ext cx="391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17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diamond/>
      </p:transition>
    </mc:Choice>
    <mc:Fallback xmlns="">
      <p:transition spd="slow" advClick="0" advTm="5000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ung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6972" y="2682551"/>
            <a:ext cx="5990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879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200" b="1" dirty="0">
                <a:solidFill>
                  <a:srgbClr val="F879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879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7200" b="1" dirty="0">
                <a:solidFill>
                  <a:srgbClr val="F879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879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7200" b="1" dirty="0">
              <a:solidFill>
                <a:srgbClr val="F879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c tro choi cát">
            <a:hlinkClick r:id="" action="ppaction://media"/>
            <a:extLst>
              <a:ext uri="{FF2B5EF4-FFF2-40B4-BE49-F238E27FC236}">
                <a16:creationId xmlns:a16="http://schemas.microsoft.com/office/drawing/2014/main" id="{AD292214-233F-2761-56DA-C79154E5FC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966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37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7023" y="0"/>
            <a:ext cx="6619817" cy="6608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00" r="99200"/>
                    </a14:imgEffect>
                  </a14:imgLayer>
                </a14:imgProps>
              </a:ext>
            </a:extLst>
          </a:blip>
          <a:srcRect l="2964" t="420" r="2241" b="49639"/>
          <a:stretch/>
        </p:blipFill>
        <p:spPr>
          <a:xfrm rot="20689567">
            <a:off x="4508780" y="51791"/>
            <a:ext cx="1356360" cy="1090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6349" t="5080" r="7936" b="6878"/>
          <a:stretch/>
        </p:blipFill>
        <p:spPr>
          <a:xfrm rot="3074985">
            <a:off x="6056097" y="96424"/>
            <a:ext cx="1234440" cy="1584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6349" t="5080" r="7936" b="6878"/>
          <a:stretch/>
        </p:blipFill>
        <p:spPr>
          <a:xfrm rot="3106724">
            <a:off x="7045260" y="870168"/>
            <a:ext cx="1234440" cy="1584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9600" t="10676" r="7599" b="14578"/>
          <a:stretch/>
        </p:blipFill>
        <p:spPr>
          <a:xfrm rot="4602551">
            <a:off x="7378817" y="1951726"/>
            <a:ext cx="1356360" cy="1631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00" r="99200"/>
                    </a14:imgEffect>
                  </a14:imgLayer>
                </a14:imgProps>
              </a:ext>
            </a:extLst>
          </a:blip>
          <a:srcRect l="2964" t="420" r="2241" b="49639"/>
          <a:stretch/>
        </p:blipFill>
        <p:spPr>
          <a:xfrm rot="3946547">
            <a:off x="7699124" y="3516239"/>
            <a:ext cx="1356360" cy="1090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6349" t="5080" r="7936" b="6878"/>
          <a:stretch/>
        </p:blipFill>
        <p:spPr>
          <a:xfrm rot="8173606">
            <a:off x="6139925" y="4895954"/>
            <a:ext cx="1234440" cy="1584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6349" t="5080" r="7936" b="6878"/>
          <a:stretch/>
        </p:blipFill>
        <p:spPr>
          <a:xfrm rot="7550386">
            <a:off x="7061888" y="4199536"/>
            <a:ext cx="1234440" cy="1584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9600" t="10676" r="7599" b="14578"/>
          <a:stretch/>
        </p:blipFill>
        <p:spPr>
          <a:xfrm rot="11061735">
            <a:off x="4679685" y="4950499"/>
            <a:ext cx="1356360" cy="16315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00" r="99200"/>
                    </a14:imgEffect>
                  </a14:imgLayer>
                </a14:imgProps>
              </a:ext>
            </a:extLst>
          </a:blip>
          <a:srcRect l="2964" t="420" r="2241" b="49639"/>
          <a:stretch/>
        </p:blipFill>
        <p:spPr>
          <a:xfrm rot="11790226">
            <a:off x="3208080" y="4857163"/>
            <a:ext cx="1356360" cy="1090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6349" t="5080" r="7936" b="6878"/>
          <a:stretch/>
        </p:blipFill>
        <p:spPr>
          <a:xfrm rot="16017285">
            <a:off x="2719701" y="1853113"/>
            <a:ext cx="1234440" cy="15849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6349" t="5080" r="7936" b="6878"/>
          <a:stretch/>
        </p:blipFill>
        <p:spPr>
          <a:xfrm rot="15394065">
            <a:off x="2745831" y="3246554"/>
            <a:ext cx="1234440" cy="1584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9600" t="10676" r="7599" b="14578"/>
          <a:stretch/>
        </p:blipFill>
        <p:spPr>
          <a:xfrm rot="18905414">
            <a:off x="3379541" y="803285"/>
            <a:ext cx="1356360" cy="1631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68093" y="5475187"/>
            <a:ext cx="2421117" cy="923330"/>
          </a:xfrm>
          <a:prstGeom prst="rect">
            <a:avLst/>
          </a:prstGeom>
          <a:noFill/>
          <a:ln w="57150">
            <a:solidFill>
              <a:srgbClr val="F6CCCA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BF0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1 - 2 - 1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2825781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800" y1="53431" x2="9800" y2="53431"/>
                        <a14:foregroundMark x1="5800" y1="59804" x2="5800" y2="59804"/>
                        <a14:foregroundMark x1="3000" y1="49510" x2="3000" y2="49510"/>
                        <a14:foregroundMark x1="1600" y1="44608" x2="1600" y2="44608"/>
                        <a14:foregroundMark x1="1200" y1="50490" x2="1200" y2="50490"/>
                        <a14:foregroundMark x1="1600" y1="44118" x2="1600" y2="44118"/>
                        <a14:foregroundMark x1="64200" y1="10784" x2="64200" y2="10784"/>
                        <a14:foregroundMark x1="67400" y1="7843" x2="67400" y2="7843"/>
                        <a14:foregroundMark x1="72600" y1="10784" x2="72600" y2="10784"/>
                        <a14:foregroundMark x1="75600" y1="7843" x2="75600" y2="7843"/>
                        <a14:foregroundMark x1="78600" y1="8333" x2="78600" y2="8333"/>
                        <a14:foregroundMark x1="79800" y1="18137" x2="79800" y2="18137"/>
                        <a14:foregroundMark x1="81800" y1="14706" x2="81800" y2="14706"/>
                        <a14:foregroundMark x1="85200" y1="10294" x2="85200" y2="10294"/>
                        <a14:foregroundMark x1="93600" y1="51471" x2="93600" y2="51471"/>
                        <a14:foregroundMark x1="77400" y1="92647" x2="77400" y2="92647"/>
                        <a14:backgroundMark x1="600" y1="47059" x2="600" y2="47059"/>
                        <a14:backgroundMark x1="2600" y1="44118" x2="2600" y2="4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015" y="2634722"/>
            <a:ext cx="11183563" cy="4223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21915" r="-1348" b="18794"/>
          <a:stretch/>
        </p:blipFill>
        <p:spPr>
          <a:xfrm rot="589880">
            <a:off x="1946941" y="3434772"/>
            <a:ext cx="802638" cy="469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6256" y="3345068"/>
            <a:ext cx="611139" cy="502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461" y1="29078" x2="35461" y2="29078"/>
                        <a14:foregroundMark x1="51418" y1="31560" x2="51418" y2="31560"/>
                        <a14:foregroundMark x1="48227" y1="36702" x2="48227" y2="36702"/>
                        <a14:foregroundMark x1="52837" y1="32447" x2="52837" y2="32447"/>
                        <a14:foregroundMark x1="49113" y1="33511" x2="49113" y2="33511"/>
                        <a14:foregroundMark x1="47695" y1="39539" x2="47695" y2="39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1583" y="3252127"/>
            <a:ext cx="717284" cy="717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21915" r="-1348" b="18794"/>
          <a:stretch/>
        </p:blipFill>
        <p:spPr>
          <a:xfrm rot="589880">
            <a:off x="2629413" y="3487782"/>
            <a:ext cx="802638" cy="469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71384">
            <a:off x="4104893" y="3439418"/>
            <a:ext cx="688128" cy="696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47604">
            <a:off x="5744411" y="3568007"/>
            <a:ext cx="688128" cy="6966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60746">
            <a:off x="4920385" y="3499249"/>
            <a:ext cx="688128" cy="6966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8797">
            <a:off x="6504231" y="3615617"/>
            <a:ext cx="688128" cy="6966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19452">
            <a:off x="8809843" y="3849258"/>
            <a:ext cx="688128" cy="6966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35448">
            <a:off x="7280680" y="3674111"/>
            <a:ext cx="688128" cy="696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19452">
            <a:off x="9559644" y="3946742"/>
            <a:ext cx="688128" cy="696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19452">
            <a:off x="8037489" y="3752987"/>
            <a:ext cx="688128" cy="6966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168" y="94354"/>
            <a:ext cx="3571186" cy="1753882"/>
            <a:chOff x="91168" y="94354"/>
            <a:chExt cx="3571186" cy="175388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4"/>
            <a:srcRect t="16059"/>
            <a:stretch/>
          </p:blipFill>
          <p:spPr>
            <a:xfrm>
              <a:off x="91168" y="94354"/>
              <a:ext cx="3571186" cy="168537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Oval 2"/>
            <p:cNvSpPr/>
            <p:nvPr/>
          </p:nvSpPr>
          <p:spPr>
            <a:xfrm>
              <a:off x="809290" y="1294228"/>
              <a:ext cx="942535" cy="48549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35929" y="1201905"/>
              <a:ext cx="660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27203" y="97670"/>
            <a:ext cx="3967791" cy="1762471"/>
            <a:chOff x="3927203" y="97670"/>
            <a:chExt cx="3967791" cy="176247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5"/>
            <a:srcRect l="1238" t="21918" r="247" b="3678"/>
            <a:stretch/>
          </p:blipFill>
          <p:spPr>
            <a:xfrm>
              <a:off x="3927203" y="97670"/>
              <a:ext cx="3967791" cy="16848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0" name="Oval 39"/>
            <p:cNvSpPr/>
            <p:nvPr/>
          </p:nvSpPr>
          <p:spPr>
            <a:xfrm>
              <a:off x="4968563" y="1332394"/>
              <a:ext cx="942535" cy="48549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14594" y="1213810"/>
              <a:ext cx="660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23859" y="62265"/>
            <a:ext cx="3945253" cy="1812300"/>
            <a:chOff x="8123859" y="62265"/>
            <a:chExt cx="3945253" cy="181230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6"/>
            <a:srcRect t="19962" r="-1307" b="-145"/>
            <a:stretch/>
          </p:blipFill>
          <p:spPr>
            <a:xfrm>
              <a:off x="8123859" y="62265"/>
              <a:ext cx="3945253" cy="17556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1" name="Oval 40"/>
            <p:cNvSpPr/>
            <p:nvPr/>
          </p:nvSpPr>
          <p:spPr>
            <a:xfrm>
              <a:off x="8961173" y="1294228"/>
              <a:ext cx="942535" cy="48549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98546" y="1228234"/>
              <a:ext cx="660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6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ung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00" y1="53431" x2="9800" y2="53431"/>
                        <a14:foregroundMark x1="5800" y1="59804" x2="5800" y2="59804"/>
                        <a14:foregroundMark x1="3000" y1="49510" x2="3000" y2="49510"/>
                        <a14:foregroundMark x1="1600" y1="44608" x2="1600" y2="44608"/>
                        <a14:foregroundMark x1="1200" y1="50490" x2="1200" y2="50490"/>
                        <a14:foregroundMark x1="1600" y1="44118" x2="1600" y2="44118"/>
                        <a14:foregroundMark x1="64200" y1="10784" x2="64200" y2="10784"/>
                        <a14:foregroundMark x1="67400" y1="7843" x2="67400" y2="7843"/>
                        <a14:foregroundMark x1="72600" y1="10784" x2="72600" y2="10784"/>
                        <a14:foregroundMark x1="75600" y1="7843" x2="75600" y2="7843"/>
                        <a14:foregroundMark x1="78600" y1="8333" x2="78600" y2="8333"/>
                        <a14:foregroundMark x1="79800" y1="18137" x2="79800" y2="18137"/>
                        <a14:foregroundMark x1="81800" y1="14706" x2="81800" y2="14706"/>
                        <a14:foregroundMark x1="85200" y1="10294" x2="85200" y2="10294"/>
                        <a14:foregroundMark x1="93600" y1="51471" x2="93600" y2="51471"/>
                        <a14:foregroundMark x1="77400" y1="92647" x2="77400" y2="92647"/>
                        <a14:backgroundMark x1="600" y1="47059" x2="600" y2="47059"/>
                        <a14:backgroundMark x1="2600" y1="44118" x2="2600" y2="4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82286"/>
            <a:ext cx="12694920" cy="4794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21915" r="-1348" b="18794"/>
          <a:stretch/>
        </p:blipFill>
        <p:spPr>
          <a:xfrm rot="589880">
            <a:off x="1233133" y="2551563"/>
            <a:ext cx="1193312" cy="698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025" y="2295490"/>
            <a:ext cx="908604" cy="747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61" y1="29078" x2="35461" y2="29078"/>
                        <a14:foregroundMark x1="51418" y1="31560" x2="51418" y2="31560"/>
                        <a14:foregroundMark x1="48227" y1="36702" x2="48227" y2="36702"/>
                        <a14:foregroundMark x1="52837" y1="32447" x2="52837" y2="32447"/>
                        <a14:foregroundMark x1="49113" y1="33511" x2="49113" y2="33511"/>
                        <a14:foregroundMark x1="47695" y1="39539" x2="47695" y2="39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9644" y="2598937"/>
            <a:ext cx="1066413" cy="1066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21915" r="-1348" b="18794"/>
          <a:stretch/>
        </p:blipFill>
        <p:spPr>
          <a:xfrm rot="589880">
            <a:off x="2123410" y="2551564"/>
            <a:ext cx="1193312" cy="6981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t="21915" r="-1348" b="18794"/>
          <a:stretch/>
        </p:blipFill>
        <p:spPr>
          <a:xfrm rot="589880">
            <a:off x="4806777" y="2923573"/>
            <a:ext cx="1193312" cy="6981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961" y="2793455"/>
            <a:ext cx="908604" cy="747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t="21915" r="-1348" b="18794"/>
          <a:stretch/>
        </p:blipFill>
        <p:spPr>
          <a:xfrm rot="589880">
            <a:off x="5657976" y="2942494"/>
            <a:ext cx="1193312" cy="6981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61" y1="29078" x2="35461" y2="29078"/>
                        <a14:foregroundMark x1="51418" y1="31560" x2="51418" y2="31560"/>
                        <a14:foregroundMark x1="48227" y1="36702" x2="48227" y2="36702"/>
                        <a14:foregroundMark x1="52837" y1="32447" x2="52837" y2="32447"/>
                        <a14:foregroundMark x1="49113" y1="33511" x2="49113" y2="33511"/>
                        <a14:foregroundMark x1="47695" y1="39539" x2="47695" y2="39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5666" y="2776177"/>
            <a:ext cx="1066413" cy="10664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t="21915" r="-1348" b="18794"/>
          <a:stretch/>
        </p:blipFill>
        <p:spPr>
          <a:xfrm rot="589880">
            <a:off x="8151341" y="3145496"/>
            <a:ext cx="1193312" cy="6981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9239" y="3050091"/>
            <a:ext cx="908604" cy="7470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t="21915" r="-1348" b="18794"/>
          <a:stretch/>
        </p:blipFill>
        <p:spPr>
          <a:xfrm rot="589880">
            <a:off x="9002539" y="3212186"/>
            <a:ext cx="1193312" cy="6981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61" y1="29078" x2="35461" y2="29078"/>
                        <a14:foregroundMark x1="51418" y1="31560" x2="51418" y2="31560"/>
                        <a14:foregroundMark x1="48227" y1="36702" x2="48227" y2="36702"/>
                        <a14:foregroundMark x1="52837" y1="32447" x2="52837" y2="32447"/>
                        <a14:foregroundMark x1="49113" y1="33511" x2="49113" y2="33511"/>
                        <a14:foregroundMark x1="47695" y1="39539" x2="47695" y2="39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6607" y="2312535"/>
            <a:ext cx="1066413" cy="10664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51699" y="789328"/>
            <a:ext cx="2421117" cy="923330"/>
          </a:xfrm>
          <a:prstGeom prst="rect">
            <a:avLst/>
          </a:prstGeom>
          <a:noFill/>
          <a:ln w="57150">
            <a:solidFill>
              <a:srgbClr val="6BC02D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879C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1 - 2 - 1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79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14:honeycomb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3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1253"/>
            <a:ext cx="12559003" cy="6869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50" l="0" r="100000">
                        <a14:backgroundMark x1="30496" y1="73125" x2="30496" y2="73125"/>
                        <a14:backgroundMark x1="32801" y1="61563" x2="32801" y2="61563"/>
                        <a14:backgroundMark x1="74113" y1="78750" x2="74113" y2="78750"/>
                        <a14:backgroundMark x1="63298" y1="69375" x2="63298" y2="69375"/>
                        <a14:backgroundMark x1="35993" y1="41875" x2="35993" y2="4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8056" y="3027819"/>
            <a:ext cx="8987002" cy="389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" b="93144" l="532" r="96454">
                        <a14:backgroundMark x1="43617" y1="91962" x2="43617" y2="91962"/>
                        <a14:backgroundMark x1="38298" y1="91017" x2="38298" y2="91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1546" y="2003651"/>
            <a:ext cx="1509281" cy="22639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9541" y="2668042"/>
            <a:ext cx="1368308" cy="1561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" b="93144" l="532" r="96454">
                        <a14:backgroundMark x1="43617" y1="91962" x2="43617" y2="91962"/>
                        <a14:backgroundMark x1="38298" y1="91017" x2="38298" y2="91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6563" y="2015793"/>
            <a:ext cx="1509281" cy="2263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8542" y="2459776"/>
            <a:ext cx="1368308" cy="1561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" b="93144" l="532" r="96454">
                        <a14:backgroundMark x1="43617" y1="91962" x2="43617" y2="91962"/>
                        <a14:backgroundMark x1="38298" y1="91017" x2="38298" y2="91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415" y="1838719"/>
            <a:ext cx="1509281" cy="22639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7543" y="2450478"/>
            <a:ext cx="1368308" cy="1561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4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253"/>
            <a:ext cx="4061068" cy="6869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1287" y="680739"/>
            <a:ext cx="15444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F9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1:1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07336" y="714101"/>
            <a:ext cx="15444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F9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1:2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375166"/>
      </p:ext>
    </p:extLst>
  </p:cSld>
  <p:clrMapOvr>
    <a:masterClrMapping/>
  </p:clrMapOvr>
  <p:transition spd="slow" advTm="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Ban-tra-loi-sai-ro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3" b="89894" l="9929" r="94681"/>
                    </a14:imgEffect>
                  </a14:imgLayer>
                </a14:imgProps>
              </a:ext>
            </a:extLst>
          </a:blip>
          <a:srcRect l="13036" t="8133" r="10412" b="8974"/>
          <a:stretch/>
        </p:blipFill>
        <p:spPr>
          <a:xfrm>
            <a:off x="338250" y="1942501"/>
            <a:ext cx="11591778" cy="4915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91">
                        <a14:foregroundMark x1="9929" y1="32644" x2="9929" y2="32644"/>
                        <a14:foregroundMark x1="10106" y1="32184" x2="19858" y2="35172"/>
                        <a14:backgroundMark x1="39184" y1="78161" x2="39184" y2="78161"/>
                        <a14:backgroundMark x1="28369" y1="72874" x2="28369" y2="72874"/>
                        <a14:backgroundMark x1="34220" y1="95632" x2="34220" y2="95632"/>
                        <a14:backgroundMark x1="43617" y1="94943" x2="43617" y2="94943"/>
                        <a14:backgroundMark x1="89716" y1="94943" x2="89716" y2="94943"/>
                        <a14:backgroundMark x1="80851" y1="97241" x2="80851" y2="97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814" y="940033"/>
            <a:ext cx="1808436" cy="1394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301" y1="49840" x2="23301" y2="49840"/>
                        <a14:foregroundMark x1="32282" y1="69010" x2="32282" y2="69010"/>
                        <a14:foregroundMark x1="11650" y1="36741" x2="11650" y2="36741"/>
                        <a14:foregroundMark x1="6796" y1="35783" x2="6796" y2="35783"/>
                        <a14:foregroundMark x1="94660" y1="23642" x2="94660" y2="23642"/>
                        <a14:foregroundMark x1="83252" y1="8626" x2="83252" y2="8626"/>
                        <a14:foregroundMark x1="49515" y1="14058" x2="49515" y2="14058"/>
                        <a14:foregroundMark x1="56796" y1="3195" x2="56796" y2="3195"/>
                        <a14:foregroundMark x1="93689" y1="56230" x2="93689" y2="56230"/>
                        <a14:foregroundMark x1="69903" y1="5431" x2="69903" y2="5431"/>
                        <a14:foregroundMark x1="68447" y1="3195" x2="68447" y2="3195"/>
                        <a14:foregroundMark x1="78155" y1="2236" x2="78155" y2="2236"/>
                        <a14:foregroundMark x1="78155" y1="958" x2="78155" y2="958"/>
                        <a14:foregroundMark x1="10680" y1="50799" x2="10680" y2="507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0161" y="975562"/>
            <a:ext cx="1748331" cy="1328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301" y1="49840" x2="23301" y2="49840"/>
                        <a14:foregroundMark x1="32282" y1="69010" x2="32282" y2="69010"/>
                        <a14:foregroundMark x1="11650" y1="36741" x2="11650" y2="36741"/>
                        <a14:foregroundMark x1="6796" y1="35783" x2="6796" y2="35783"/>
                        <a14:foregroundMark x1="94660" y1="23642" x2="94660" y2="23642"/>
                        <a14:foregroundMark x1="83252" y1="8626" x2="83252" y2="8626"/>
                        <a14:foregroundMark x1="49515" y1="14058" x2="49515" y2="14058"/>
                        <a14:foregroundMark x1="56796" y1="3195" x2="56796" y2="3195"/>
                        <a14:foregroundMark x1="93689" y1="56230" x2="93689" y2="56230"/>
                        <a14:foregroundMark x1="69903" y1="5431" x2="69903" y2="5431"/>
                        <a14:foregroundMark x1="68447" y1="3195" x2="68447" y2="3195"/>
                        <a14:foregroundMark x1="78155" y1="2236" x2="78155" y2="2236"/>
                        <a14:foregroundMark x1="78155" y1="958" x2="78155" y2="958"/>
                        <a14:foregroundMark x1="10680" y1="50799" x2="10680" y2="507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6380" y="940033"/>
            <a:ext cx="1748331" cy="1328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91">
                        <a14:foregroundMark x1="9929" y1="32644" x2="9929" y2="32644"/>
                        <a14:foregroundMark x1="10106" y1="32184" x2="19858" y2="35172"/>
                        <a14:backgroundMark x1="39184" y1="78161" x2="39184" y2="78161"/>
                        <a14:backgroundMark x1="28369" y1="72874" x2="28369" y2="72874"/>
                        <a14:backgroundMark x1="34220" y1="95632" x2="34220" y2="95632"/>
                        <a14:backgroundMark x1="43617" y1="94943" x2="43617" y2="94943"/>
                        <a14:backgroundMark x1="89716" y1="94943" x2="89716" y2="94943"/>
                        <a14:backgroundMark x1="80851" y1="97241" x2="80851" y2="97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8556" y="895792"/>
            <a:ext cx="1808436" cy="1394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301" y1="49840" x2="23301" y2="49840"/>
                        <a14:foregroundMark x1="32282" y1="69010" x2="32282" y2="69010"/>
                        <a14:foregroundMark x1="11650" y1="36741" x2="11650" y2="36741"/>
                        <a14:foregroundMark x1="6796" y1="35783" x2="6796" y2="35783"/>
                        <a14:foregroundMark x1="94660" y1="23642" x2="94660" y2="23642"/>
                        <a14:foregroundMark x1="83252" y1="8626" x2="83252" y2="8626"/>
                        <a14:foregroundMark x1="49515" y1="14058" x2="49515" y2="14058"/>
                        <a14:foregroundMark x1="56796" y1="3195" x2="56796" y2="3195"/>
                        <a14:foregroundMark x1="93689" y1="56230" x2="93689" y2="56230"/>
                        <a14:foregroundMark x1="69903" y1="5431" x2="69903" y2="5431"/>
                        <a14:foregroundMark x1="68447" y1="3195" x2="68447" y2="3195"/>
                        <a14:foregroundMark x1="78155" y1="2236" x2="78155" y2="2236"/>
                        <a14:foregroundMark x1="78155" y1="958" x2="78155" y2="958"/>
                        <a14:foregroundMark x1="10680" y1="50799" x2="10680" y2="507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569" y="895792"/>
            <a:ext cx="1748331" cy="1328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301" y1="49840" x2="23301" y2="49840"/>
                        <a14:foregroundMark x1="32282" y1="69010" x2="32282" y2="69010"/>
                        <a14:foregroundMark x1="11650" y1="36741" x2="11650" y2="36741"/>
                        <a14:foregroundMark x1="6796" y1="35783" x2="6796" y2="35783"/>
                        <a14:foregroundMark x1="94660" y1="23642" x2="94660" y2="23642"/>
                        <a14:foregroundMark x1="83252" y1="8626" x2="83252" y2="8626"/>
                        <a14:foregroundMark x1="49515" y1="14058" x2="49515" y2="14058"/>
                        <a14:foregroundMark x1="56796" y1="3195" x2="56796" y2="3195"/>
                        <a14:foregroundMark x1="93689" y1="56230" x2="93689" y2="56230"/>
                        <a14:foregroundMark x1="69903" y1="5431" x2="69903" y2="5431"/>
                        <a14:foregroundMark x1="68447" y1="3195" x2="68447" y2="3195"/>
                        <a14:foregroundMark x1="78155" y1="2236" x2="78155" y2="2236"/>
                        <a14:foregroundMark x1="78155" y1="958" x2="78155" y2="958"/>
                        <a14:foregroundMark x1="10680" y1="50799" x2="10680" y2="507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8818" y="975562"/>
            <a:ext cx="1748331" cy="1328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301" y1="49840" x2="23301" y2="49840"/>
                        <a14:foregroundMark x1="32282" y1="69010" x2="32282" y2="69010"/>
                        <a14:foregroundMark x1="11650" y1="36741" x2="11650" y2="36741"/>
                        <a14:foregroundMark x1="6796" y1="35783" x2="6796" y2="35783"/>
                        <a14:foregroundMark x1="94660" y1="23642" x2="94660" y2="23642"/>
                        <a14:foregroundMark x1="83252" y1="8626" x2="83252" y2="8626"/>
                        <a14:foregroundMark x1="49515" y1="14058" x2="49515" y2="14058"/>
                        <a14:foregroundMark x1="56796" y1="3195" x2="56796" y2="3195"/>
                        <a14:foregroundMark x1="93689" y1="56230" x2="93689" y2="56230"/>
                        <a14:foregroundMark x1="69903" y1="5431" x2="69903" y2="5431"/>
                        <a14:foregroundMark x1="68447" y1="3195" x2="68447" y2="3195"/>
                        <a14:foregroundMark x1="78155" y1="2236" x2="78155" y2="2236"/>
                        <a14:foregroundMark x1="78155" y1="958" x2="78155" y2="958"/>
                        <a14:foregroundMark x1="10680" y1="50799" x2="10680" y2="507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2422" y="895793"/>
            <a:ext cx="1748331" cy="1328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91">
                        <a14:foregroundMark x1="9929" y1="32644" x2="9929" y2="32644"/>
                        <a14:foregroundMark x1="10106" y1="32184" x2="19858" y2="35172"/>
                        <a14:backgroundMark x1="39184" y1="78161" x2="39184" y2="78161"/>
                        <a14:backgroundMark x1="28369" y1="72874" x2="28369" y2="72874"/>
                        <a14:backgroundMark x1="34220" y1="95632" x2="34220" y2="95632"/>
                        <a14:backgroundMark x1="43617" y1="94943" x2="43617" y2="94943"/>
                        <a14:backgroundMark x1="89716" y1="94943" x2="89716" y2="94943"/>
                        <a14:backgroundMark x1="80851" y1="97241" x2="80851" y2="97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3344" y="873452"/>
            <a:ext cx="1808436" cy="1394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301" y1="49840" x2="23301" y2="49840"/>
                        <a14:foregroundMark x1="32282" y1="69010" x2="32282" y2="69010"/>
                        <a14:foregroundMark x1="11650" y1="36741" x2="11650" y2="36741"/>
                        <a14:foregroundMark x1="6796" y1="35783" x2="6796" y2="35783"/>
                        <a14:foregroundMark x1="94660" y1="23642" x2="94660" y2="23642"/>
                        <a14:foregroundMark x1="83252" y1="8626" x2="83252" y2="8626"/>
                        <a14:foregroundMark x1="49515" y1="14058" x2="49515" y2="14058"/>
                        <a14:foregroundMark x1="56796" y1="3195" x2="56796" y2="3195"/>
                        <a14:foregroundMark x1="93689" y1="56230" x2="93689" y2="56230"/>
                        <a14:foregroundMark x1="69903" y1="5431" x2="69903" y2="5431"/>
                        <a14:foregroundMark x1="68447" y1="3195" x2="68447" y2="3195"/>
                        <a14:foregroundMark x1="78155" y1="2236" x2="78155" y2="2236"/>
                        <a14:foregroundMark x1="78155" y1="958" x2="78155" y2="958"/>
                        <a14:foregroundMark x1="10680" y1="50799" x2="10680" y2="507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7007" y="906742"/>
            <a:ext cx="1748331" cy="13282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36613" y="2616592"/>
            <a:ext cx="252053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4F9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1:1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52345" y="4701304"/>
            <a:ext cx="252053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4F9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1:2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4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ung-roi-ban-gioi-qu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4957" t="13613" r="4726" b="23513"/>
          <a:stretch/>
        </p:blipFill>
        <p:spPr>
          <a:xfrm>
            <a:off x="15379" y="0"/>
            <a:ext cx="12176621" cy="69675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19504" y1="40426" x2="19504" y2="40426"/>
                        <a14:backgroundMark x1="25887" y1="57092" x2="25887" y2="57092"/>
                        <a14:backgroundMark x1="11879" y1="50709" x2="11879" y2="50709"/>
                        <a14:backgroundMark x1="41489" y1="5674" x2="41489" y2="5674"/>
                      </a14:backgroundRemoval>
                    </a14:imgEffect>
                  </a14:imgLayer>
                </a14:imgProps>
              </a:ext>
            </a:extLst>
          </a:blip>
          <a:srcRect l="18505" t="1454" r="15495" b="2670"/>
          <a:stretch/>
        </p:blipFill>
        <p:spPr>
          <a:xfrm>
            <a:off x="2892587" y="2792633"/>
            <a:ext cx="1068421" cy="1552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94" t="19865" r="20358" b="14134"/>
          <a:stretch/>
        </p:blipFill>
        <p:spPr>
          <a:xfrm>
            <a:off x="15379" y="2792633"/>
            <a:ext cx="1424561" cy="1573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9894" t="19865" r="20358" b="14134"/>
          <a:stretch/>
        </p:blipFill>
        <p:spPr>
          <a:xfrm>
            <a:off x="1308978" y="2815718"/>
            <a:ext cx="1424561" cy="157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19504" y1="40426" x2="19504" y2="40426"/>
                        <a14:backgroundMark x1="25887" y1="57092" x2="25887" y2="57092"/>
                        <a14:backgroundMark x1="11879" y1="50709" x2="11879" y2="50709"/>
                        <a14:backgroundMark x1="41489" y1="5674" x2="41489" y2="5674"/>
                      </a14:backgroundRemoval>
                    </a14:imgEffect>
                  </a14:imgLayer>
                </a14:imgProps>
              </a:ext>
            </a:extLst>
          </a:blip>
          <a:srcRect l="18505" t="1454" r="15495" b="2670"/>
          <a:stretch/>
        </p:blipFill>
        <p:spPr>
          <a:xfrm>
            <a:off x="6733964" y="2731787"/>
            <a:ext cx="1068421" cy="155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94" t="19865" r="20358" b="14134"/>
          <a:stretch/>
        </p:blipFill>
        <p:spPr>
          <a:xfrm>
            <a:off x="3967377" y="2815718"/>
            <a:ext cx="1424561" cy="1573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19894" t="19865" r="20358" b="14134"/>
          <a:stretch/>
        </p:blipFill>
        <p:spPr>
          <a:xfrm>
            <a:off x="5251437" y="2815718"/>
            <a:ext cx="1424561" cy="15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19504" y1="40426" x2="19504" y2="40426"/>
                        <a14:backgroundMark x1="25887" y1="57092" x2="25887" y2="57092"/>
                        <a14:backgroundMark x1="11879" y1="50709" x2="11879" y2="50709"/>
                        <a14:backgroundMark x1="41489" y1="5674" x2="41489" y2="5674"/>
                      </a14:backgroundRemoval>
                    </a14:imgEffect>
                  </a14:imgLayer>
                </a14:imgProps>
              </a:ext>
            </a:extLst>
          </a:blip>
          <a:srcRect l="18505" t="1454" r="15495" b="2670"/>
          <a:stretch/>
        </p:blipFill>
        <p:spPr>
          <a:xfrm>
            <a:off x="10588049" y="2815718"/>
            <a:ext cx="1068421" cy="155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94" t="19865" r="20358" b="14134"/>
          <a:stretch/>
        </p:blipFill>
        <p:spPr>
          <a:xfrm>
            <a:off x="7802385" y="2819117"/>
            <a:ext cx="1424561" cy="1573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9894" t="19865" r="20358" b="14134"/>
          <a:stretch/>
        </p:blipFill>
        <p:spPr>
          <a:xfrm>
            <a:off x="9111363" y="2815644"/>
            <a:ext cx="1424561" cy="15736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31706" y="1023578"/>
            <a:ext cx="212858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F9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2:1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9940" y="1023579"/>
            <a:ext cx="201238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F9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1:2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14665" y="1023578"/>
            <a:ext cx="212858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F94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1:1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263515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ung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09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0226" y="2481431"/>
            <a:ext cx="76715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66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6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6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66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66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9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8402" y="284633"/>
            <a:ext cx="8767482" cy="6573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211" y="2164548"/>
            <a:ext cx="1365622" cy="1560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594" y="2097310"/>
            <a:ext cx="1365622" cy="1560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372" y="2063221"/>
            <a:ext cx="1365622" cy="1560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711" y="2164549"/>
            <a:ext cx="1365622" cy="1560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766" y="2239253"/>
            <a:ext cx="1365622" cy="1560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766" y="2392715"/>
            <a:ext cx="1365622" cy="1560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455" t="5411" b="7789"/>
          <a:stretch/>
        </p:blipFill>
        <p:spPr>
          <a:xfrm>
            <a:off x="8431248" y="-88103"/>
            <a:ext cx="1363759" cy="1834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455" t="5411" b="7789"/>
          <a:stretch/>
        </p:blipFill>
        <p:spPr>
          <a:xfrm>
            <a:off x="7525863" y="-171428"/>
            <a:ext cx="1459699" cy="1963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455" t="5411" b="7789"/>
          <a:stretch/>
        </p:blipFill>
        <p:spPr>
          <a:xfrm>
            <a:off x="6538832" y="-164294"/>
            <a:ext cx="1459699" cy="1963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3455" t="5411" b="7789"/>
          <a:stretch/>
        </p:blipFill>
        <p:spPr>
          <a:xfrm>
            <a:off x="5633447" y="-140641"/>
            <a:ext cx="1459699" cy="1963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455" t="5411" b="7789"/>
          <a:stretch/>
        </p:blipFill>
        <p:spPr>
          <a:xfrm>
            <a:off x="4157334" y="-88103"/>
            <a:ext cx="1459699" cy="19632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455" t="5411" b="7789"/>
          <a:stretch/>
        </p:blipFill>
        <p:spPr>
          <a:xfrm>
            <a:off x="4974221" y="-38792"/>
            <a:ext cx="1412828" cy="19002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4314" y="4062413"/>
            <a:ext cx="1371719" cy="11522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6871" y="4148269"/>
            <a:ext cx="1371719" cy="1152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561" y="3986332"/>
            <a:ext cx="1371719" cy="11522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3722" y="4097996"/>
            <a:ext cx="1371719" cy="11522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5152" y="4402908"/>
            <a:ext cx="1371719" cy="11522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738" y="4461068"/>
            <a:ext cx="1371719" cy="1152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51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1960" y="0"/>
            <a:ext cx="1263396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7845" y="2505670"/>
            <a:ext cx="6977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AF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1" dirty="0">
                <a:solidFill>
                  <a:srgbClr val="00AF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AF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1" dirty="0">
                <a:solidFill>
                  <a:srgbClr val="00AF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AF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rgbClr val="00AF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rgbClr val="00AF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5400" b="1" dirty="0">
              <a:solidFill>
                <a:srgbClr val="00AF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1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5798" y="1459418"/>
            <a:ext cx="7780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b="1" dirty="0">
                <a:solidFill>
                  <a:srgbClr val="F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73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E6A82A66-6675-481E-B4D6-2912A6ED0C5A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B1-SẮP XẾP QUY TẮC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}\uFFFD\u001FR{D287C880-ED9D-46CF-BEA2-BF396A870938}&quot;,&quot;D:\\1.BGĐT\\Bài giảng sắp sếp quy tắc của 3 đối tượng - MGN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SLIDE_INDENT_LEVEL" val="0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.000"/>
  <p:tag name="ISPRING_SLIDE_INDENT_LEVEL" val="0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.000"/>
  <p:tag name="ISPRING_SLIDE_INDENT_LEVEL" val="0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SLIDE_INDENT_LEVEL" val="0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.000"/>
  <p:tag name="ISPRING_SLIDE_INDENT_LEVEL" val="0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.000"/>
  <p:tag name="ISPRING_SLIDE_INDENT_LEVEL" val="0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.000"/>
  <p:tag name="ISPRING_SLIDE_INDENT_LEVEL" val="0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.000"/>
  <p:tag name="ISPRING_SLIDE_INDENT_LEVEL" val="0"/>
  <p:tag name="ISPRING_CUSTOM_TIMING_US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SLIDE_INDENT_LEVEL" val="0"/>
  <p:tag name="ISPRING_CUSTOM_TIMING_US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.000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0"/>
  <p:tag name="ISPRING_SLIDE_INDENT_LEVEL" val="0"/>
  <p:tag name="ISPRING_CUSTOM_TIMING_US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SLIDE_INDENT_LEVEL" val="0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0"/>
  <p:tag name="ISPRING_SLIDE_INDENT_LEVEL" val="0"/>
  <p:tag name="ISPRING_CUSTOM_TIMING_US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SLIDE_INDENT_LEVEL" val="0"/>
  <p:tag name="ISPRING_CUSTOM_TIMING_US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0"/>
  <p:tag name="ISPRING_SLIDE_INDENT_LEVEL" val="0"/>
  <p:tag name="ISPRING_CUSTOM_TIMING_US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0"/>
  <p:tag name="ISPRING_SLIDE_INDENT_LEVEL" val="0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.000"/>
  <p:tag name="ISPRING_SLIDE_INDENT_LEVEL" val="0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SLIDE_INDENT_LEVEL" val="0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.000"/>
  <p:tag name="ISPRING_SLIDE_INDENT_LEVEL" val="0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0"/>
  <p:tag name="ISPRING_SLIDE_INDENT_LEVEL" val="0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.000"/>
  <p:tag name="ISPRING_SLIDE_INDENT_LEVEL" val="0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162</Words>
  <Application>Microsoft Office PowerPoint</Application>
  <PresentationFormat>Widescreen</PresentationFormat>
  <Paragraphs>62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B1-SẮP XẾP QUY TẮC</dc:title>
  <dc:creator>PC</dc:creator>
  <cp:lastModifiedBy>Administrator</cp:lastModifiedBy>
  <cp:revision>64</cp:revision>
  <dcterms:created xsi:type="dcterms:W3CDTF">2023-11-22T06:35:20Z</dcterms:created>
  <dcterms:modified xsi:type="dcterms:W3CDTF">2025-01-20T05:32:29Z</dcterms:modified>
</cp:coreProperties>
</file>