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1" r:id="rId3"/>
    <p:sldId id="268" r:id="rId4"/>
    <p:sldId id="260" r:id="rId5"/>
    <p:sldId id="261" r:id="rId6"/>
    <p:sldId id="262" r:id="rId7"/>
    <p:sldId id="269" r:id="rId8"/>
    <p:sldId id="266" r:id="rId9"/>
    <p:sldId id="270" r:id="rId10"/>
    <p:sldId id="264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>
        <p:scale>
          <a:sx n="86" d="100"/>
          <a:sy n="86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D9B40-28CD-48E4-8D29-E0B99597126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7.jpe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.mp3"/><Relationship Id="rId7" Type="http://schemas.openxmlformats.org/officeDocument/2006/relationships/image" Target="../media/image18.jpe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9449" y="234047"/>
            <a:ext cx="65817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UỶ BAN NHÂN </a:t>
            </a:r>
            <a:r>
              <a:rPr lang="en-US" sz="2400">
                <a:solidFill>
                  <a:srgbClr val="0070C0"/>
                </a:solidFill>
              </a:rPr>
              <a:t>DÂN </a:t>
            </a:r>
            <a:r>
              <a:rPr lang="en-US" sz="2400" smtClean="0">
                <a:solidFill>
                  <a:srgbClr val="0070C0"/>
                </a:solidFill>
              </a:rPr>
              <a:t>QUẬN LONG BIÊN</a:t>
            </a:r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TRƯỜNG MẦM </a:t>
            </a:r>
            <a:r>
              <a:rPr lang="en-US" sz="2400">
                <a:solidFill>
                  <a:srgbClr val="0070C0"/>
                </a:solidFill>
              </a:rPr>
              <a:t>NON </a:t>
            </a:r>
            <a:r>
              <a:rPr lang="en-SG" sz="2400" smtClean="0">
                <a:solidFill>
                  <a:srgbClr val="0070C0"/>
                </a:solidFill>
              </a:rPr>
              <a:t>NGỌC THỤY</a:t>
            </a:r>
            <a:endParaRPr lang="en-SG" altLang="en-US" sz="24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424" y="1866040"/>
            <a:ext cx="7281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PHÁT TRIỂN THẨM MỸ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4039" y="4204472"/>
            <a:ext cx="3810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2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55265" y="3479613"/>
            <a:ext cx="5610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Vẽ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vệ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2659" y="2748788"/>
            <a:ext cx="3853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5406">
        <p14:flash/>
      </p:transition>
    </mc:Choice>
    <mc:Fallback xmlns="">
      <p:transition spd="slow" advTm="2540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0963" y="2010728"/>
            <a:ext cx="5043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66"/>
    </mc:Choice>
    <mc:Fallback xmlns="">
      <p:transition spd="slow" advTm="5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398" y="1509796"/>
            <a:ext cx="7375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!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ieuDoTuyThuocHanhDongCuaBan-V.A-27902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9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533169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2"/>
    </mc:Choice>
    <mc:Fallback xmlns="">
      <p:transition spd="slow" advTm="18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320" y="363855"/>
            <a:ext cx="795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74" y="1331654"/>
            <a:ext cx="9725630" cy="4194691"/>
          </a:xfrm>
          <a:prstGeom prst="rect">
            <a:avLst/>
          </a:prstGeom>
        </p:spPr>
      </p:pic>
      <p:pic>
        <p:nvPicPr>
          <p:cNvPr id="8" name="nhac khong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266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6720" y="57394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5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78"/>
    </mc:Choice>
    <mc:Fallback xmlns="">
      <p:transition spd="slow" advTm="5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1520" y="759327"/>
            <a:ext cx="884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1038" t="26655" r="29481" b="28045"/>
          <a:stretch>
            <a:fillRect/>
          </a:stretch>
        </p:blipFill>
        <p:spPr>
          <a:xfrm>
            <a:off x="1102415" y="1728977"/>
            <a:ext cx="9725630" cy="4469418"/>
          </a:xfrm>
          <a:prstGeom prst="rect">
            <a:avLst/>
          </a:prstGeom>
        </p:spPr>
      </p:pic>
      <p:pic>
        <p:nvPicPr>
          <p:cNvPr id="8" name="nhac khong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266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6720" y="573947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78"/>
    </mc:Choice>
    <mc:Fallback xmlns="">
      <p:transition spd="slow" advTm="5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823" r="2798" b="4886"/>
          <a:stretch>
            <a:fillRect/>
          </a:stretch>
        </p:blipFill>
        <p:spPr>
          <a:xfrm>
            <a:off x="-1" y="0"/>
            <a:ext cx="12273723" cy="6858000"/>
          </a:xfrm>
          <a:prstGeom prst="rect">
            <a:avLst/>
          </a:prstGeom>
        </p:spPr>
      </p:pic>
    </p:spTree>
  </p:cSld>
  <p:clrMapOvr>
    <a:masterClrMapping/>
  </p:clrMapOvr>
  <p:transition spd="slow" advTm="46557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4222" r="10728" b="5241"/>
          <a:stretch>
            <a:fillRect/>
          </a:stretch>
        </p:blipFill>
        <p:spPr>
          <a:xfrm>
            <a:off x="114300" y="0"/>
            <a:ext cx="11958638" cy="67236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51005" y="2866768"/>
            <a:ext cx="650790" cy="3212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5700585" y="1746422"/>
            <a:ext cx="601362" cy="2800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nhac khong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266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51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 numSld="2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3788" r="13744" b="3788"/>
          <a:stretch>
            <a:fillRect/>
          </a:stretch>
        </p:blipFill>
        <p:spPr>
          <a:xfrm>
            <a:off x="-1" y="-1"/>
            <a:ext cx="12192001" cy="6857669"/>
          </a:xfrm>
          <a:prstGeom prst="rect">
            <a:avLst/>
          </a:prstGeom>
        </p:spPr>
      </p:pic>
    </p:spTree>
  </p:cSld>
  <p:clrMapOvr>
    <a:masterClrMapping/>
  </p:clrMapOvr>
  <p:transition spd="slow" advTm="57856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2218" y="-93867"/>
            <a:ext cx="6229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823" r="2798" b="4886"/>
          <a:stretch>
            <a:fillRect/>
          </a:stretch>
        </p:blipFill>
        <p:spPr>
          <a:xfrm>
            <a:off x="1134634" y="811360"/>
            <a:ext cx="4652259" cy="277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4222" r="10728" b="5241"/>
          <a:stretch>
            <a:fillRect/>
          </a:stretch>
        </p:blipFill>
        <p:spPr>
          <a:xfrm>
            <a:off x="6274866" y="925352"/>
            <a:ext cx="4352494" cy="25572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389" y="3762907"/>
            <a:ext cx="5111008" cy="2874942"/>
          </a:xfrm>
          <a:prstGeom prst="rect">
            <a:avLst/>
          </a:prstGeom>
        </p:spPr>
      </p:pic>
      <p:pic>
        <p:nvPicPr>
          <p:cNvPr id="4" name="nhac khong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642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2"/>
    </mc:Choice>
    <mc:Fallback xmlns="">
      <p:transition spd="slow" advTm="3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00" numSld="2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161208" y="279521"/>
            <a:ext cx="3178705" cy="904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13061" r="15005" b="2211"/>
          <a:stretch>
            <a:fillRect/>
          </a:stretch>
        </p:blipFill>
        <p:spPr>
          <a:xfrm>
            <a:off x="3845304" y="4020064"/>
            <a:ext cx="3222761" cy="2561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25842" r="3551" b="29215"/>
          <a:stretch>
            <a:fillRect/>
          </a:stretch>
        </p:blipFill>
        <p:spPr>
          <a:xfrm>
            <a:off x="7924800" y="2553729"/>
            <a:ext cx="3904170" cy="2356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7" y="1857886"/>
            <a:ext cx="2270039" cy="2865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9249" r="4723" b="9919"/>
          <a:stretch>
            <a:fillRect/>
          </a:stretch>
        </p:blipFill>
        <p:spPr>
          <a:xfrm>
            <a:off x="3845304" y="1332411"/>
            <a:ext cx="3311610" cy="21478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9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" y="237873"/>
            <a:ext cx="5007458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82" y="237872"/>
            <a:ext cx="5007094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" y="3547585"/>
            <a:ext cx="5007458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6782" y="3547584"/>
            <a:ext cx="5007094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nhacj 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2420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7"/>
    </mc:Choice>
    <mc:Fallback xmlns="">
      <p:transition spd="slow" advTm="1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0" numSld="2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5|8.2|0.3|0.7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5|8.2|0.3|0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9|2.6|2.1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80</Words>
  <Application>Microsoft Office PowerPoint</Application>
  <PresentationFormat>Custom</PresentationFormat>
  <Paragraphs>12</Paragraphs>
  <Slides>11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n'</dc:creator>
  <cp:lastModifiedBy>saocodon</cp:lastModifiedBy>
  <cp:revision>77</cp:revision>
  <dcterms:created xsi:type="dcterms:W3CDTF">2021-05-04T23:58:00Z</dcterms:created>
  <dcterms:modified xsi:type="dcterms:W3CDTF">2025-05-08T04:56:12Z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85737253398D46DC882935031522B4FD</vt:lpwstr>
  </property>
  <property fmtid="{D5CDD505-2E9C-101B-9397-08002B2CF9AE}" pid="3" name="KSOProductBuildVer">
    <vt:lpwstr>1033-11.2.0.11486</vt:lpwstr>
  </property>
</Properties>
</file>