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3" r:id="rId6"/>
    <p:sldId id="262" r:id="rId7"/>
    <p:sldId id="267" r:id="rId8"/>
    <p:sldId id="261" r:id="rId9"/>
    <p:sldId id="264" r:id="rId10"/>
    <p:sldId id="265" r:id="rId11"/>
    <p:sldId id="268" r:id="rId12"/>
    <p:sldId id="266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2" r:id="rId23"/>
    <p:sldId id="25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6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2C507-26DB-4A6F-8F7A-4CD4A7744C8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9FC2B-1262-483A-AE1B-E17AF149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9FC2B-1262-483A-AE1B-E17AF149C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A07E76-E731-4D3B-ABB0-3762AC17E3B8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Desktop\New%20Folder\SDC10643.AVI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9550"/>
            <a:ext cx="9448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smtClean="0">
                <a:solidFill>
                  <a:srgbClr val="FFFF00"/>
                </a:solidFill>
              </a:rPr>
              <a:t>KPKH </a:t>
            </a:r>
            <a:endParaRPr lang="en-US" sz="6800" dirty="0" smtClean="0">
              <a:solidFill>
                <a:srgbClr val="FFFF00"/>
              </a:solidFill>
            </a:endParaRPr>
          </a:p>
          <a:p>
            <a:endParaRPr lang="en-US" sz="2400" smtClean="0">
              <a:solidFill>
                <a:srgbClr val="C00000"/>
              </a:solidFill>
            </a:endParaRPr>
          </a:p>
          <a:p>
            <a:pPr algn="ctr"/>
            <a:r>
              <a:rPr lang="en-US" sz="5500" smtClean="0">
                <a:solidFill>
                  <a:srgbClr val="C00000"/>
                </a:solidFill>
              </a:rPr>
              <a:t>Đề </a:t>
            </a:r>
            <a:r>
              <a:rPr lang="en-US" sz="5500" dirty="0" err="1" smtClean="0">
                <a:solidFill>
                  <a:srgbClr val="C00000"/>
                </a:solidFill>
              </a:rPr>
              <a:t>tài</a:t>
            </a:r>
            <a:r>
              <a:rPr lang="en-US" sz="5500" smtClean="0">
                <a:solidFill>
                  <a:srgbClr val="C00000"/>
                </a:solidFill>
              </a:rPr>
              <a:t>: </a:t>
            </a:r>
            <a:endParaRPr lang="en-US" sz="5500" smtClean="0">
              <a:solidFill>
                <a:srgbClr val="C00000"/>
              </a:solidFill>
            </a:endParaRPr>
          </a:p>
          <a:p>
            <a:r>
              <a:rPr lang="en-US" sz="5500" smtClean="0">
                <a:solidFill>
                  <a:srgbClr val="C00000"/>
                </a:solidFill>
              </a:rPr>
              <a:t>Nước và Lợi </a:t>
            </a:r>
            <a:r>
              <a:rPr lang="en-US" sz="5500" dirty="0" err="1" smtClean="0">
                <a:solidFill>
                  <a:srgbClr val="C00000"/>
                </a:solidFill>
              </a:rPr>
              <a:t>ích</a:t>
            </a:r>
            <a:r>
              <a:rPr lang="en-US" sz="5500" dirty="0" smtClean="0">
                <a:solidFill>
                  <a:srgbClr val="C00000"/>
                </a:solidFill>
              </a:rPr>
              <a:t> </a:t>
            </a:r>
            <a:r>
              <a:rPr lang="en-US" sz="5500" dirty="0" err="1" smtClean="0">
                <a:solidFill>
                  <a:srgbClr val="C00000"/>
                </a:solidFill>
              </a:rPr>
              <a:t>của</a:t>
            </a:r>
            <a:r>
              <a:rPr lang="en-US" sz="5500" dirty="0" smtClean="0">
                <a:solidFill>
                  <a:srgbClr val="C00000"/>
                </a:solidFill>
              </a:rPr>
              <a:t> </a:t>
            </a:r>
            <a:r>
              <a:rPr lang="en-US" sz="5500" dirty="0" err="1" smtClean="0">
                <a:solidFill>
                  <a:srgbClr val="C00000"/>
                </a:solidFill>
              </a:rPr>
              <a:t>nước</a:t>
            </a:r>
            <a:endParaRPr lang="en-US" sz="5500" dirty="0" smtClean="0">
              <a:solidFill>
                <a:srgbClr val="C00000"/>
              </a:solidFill>
            </a:endParaRPr>
          </a:p>
          <a:p>
            <a:r>
              <a:rPr lang="en-US" sz="5500" dirty="0" err="1" smtClean="0">
                <a:solidFill>
                  <a:srgbClr val="C00000"/>
                </a:solidFill>
              </a:rPr>
              <a:t>Đối</a:t>
            </a:r>
            <a:r>
              <a:rPr lang="en-US" sz="5500" dirty="0" smtClean="0">
                <a:solidFill>
                  <a:srgbClr val="C00000"/>
                </a:solidFill>
              </a:rPr>
              <a:t> </a:t>
            </a:r>
            <a:r>
              <a:rPr lang="en-US" sz="5500" dirty="0" err="1" smtClean="0">
                <a:solidFill>
                  <a:srgbClr val="C00000"/>
                </a:solidFill>
              </a:rPr>
              <a:t>tượng</a:t>
            </a:r>
            <a:r>
              <a:rPr lang="en-US" sz="5500" dirty="0" smtClean="0">
                <a:solidFill>
                  <a:srgbClr val="C00000"/>
                </a:solidFill>
              </a:rPr>
              <a:t>: 4 -</a:t>
            </a:r>
            <a:r>
              <a:rPr lang="en-US" sz="5500" smtClean="0">
                <a:solidFill>
                  <a:srgbClr val="C00000"/>
                </a:solidFill>
              </a:rPr>
              <a:t>5 </a:t>
            </a:r>
            <a:r>
              <a:rPr lang="en-US" sz="5500" smtClean="0">
                <a:solidFill>
                  <a:srgbClr val="C00000"/>
                </a:solidFill>
              </a:rPr>
              <a:t>tuổi</a:t>
            </a:r>
            <a:endParaRPr lang="en-US" sz="55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1435138553-fyze3_cxc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2362200"/>
          </a:xfrm>
          <a:prstGeom prst="rect">
            <a:avLst/>
          </a:prstGeom>
          <a:noFill/>
        </p:spPr>
      </p:pic>
      <p:pic>
        <p:nvPicPr>
          <p:cNvPr id="7" name="Picture 13" descr="cavo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419350"/>
            <a:ext cx="4267200" cy="2724150"/>
          </a:xfrm>
          <a:prstGeom prst="rect">
            <a:avLst/>
          </a:prstGeom>
          <a:noFill/>
        </p:spPr>
      </p:pic>
      <p:pic>
        <p:nvPicPr>
          <p:cNvPr id="8" name="Picture 8" descr="tom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19350"/>
            <a:ext cx="487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óm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4800600" cy="24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nuoc-l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1885950"/>
            <a:ext cx="2081213" cy="1257300"/>
          </a:xfrm>
          <a:prstGeom prst="rect">
            <a:avLst/>
          </a:prstGeom>
          <a:noFill/>
        </p:spPr>
      </p:pic>
      <p:pic>
        <p:nvPicPr>
          <p:cNvPr id="107526" name="Picture 6" descr="nuoc-m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14600" cy="1382316"/>
          </a:xfrm>
          <a:prstGeom prst="rect">
            <a:avLst/>
          </a:prstGeom>
          <a:noFill/>
        </p:spPr>
      </p:pic>
      <p:pic>
        <p:nvPicPr>
          <p:cNvPr id="107529" name="SDC10643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477000" y="0"/>
            <a:ext cx="2667000" cy="1314450"/>
          </a:xfrm>
          <a:noFill/>
          <a:ln/>
        </p:spPr>
      </p:pic>
      <p:pic>
        <p:nvPicPr>
          <p:cNvPr id="107532" name="Picture 12" descr="images631503_1_th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29050"/>
            <a:ext cx="3048000" cy="1314450"/>
          </a:xfrm>
          <a:prstGeom prst="rect">
            <a:avLst/>
          </a:prstGeom>
          <a:noFill/>
        </p:spPr>
      </p:pic>
      <p:pic>
        <p:nvPicPr>
          <p:cNvPr id="107533" name="Picture 13" descr="images727801_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657350"/>
            <a:ext cx="2743200" cy="1714500"/>
          </a:xfrm>
          <a:prstGeom prst="rect">
            <a:avLst/>
          </a:prstGeom>
          <a:noFill/>
        </p:spPr>
      </p:pic>
      <p:pic>
        <p:nvPicPr>
          <p:cNvPr id="107534" name="Picture 14" descr="2b042_133977343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28800"/>
            <a:ext cx="2590800" cy="1371600"/>
          </a:xfrm>
          <a:prstGeom prst="rect">
            <a:avLst/>
          </a:prstGeom>
          <a:noFill/>
        </p:spPr>
      </p:pic>
      <p:pic>
        <p:nvPicPr>
          <p:cNvPr id="107535" name="Picture 15" descr="1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71900"/>
            <a:ext cx="2667000" cy="1371600"/>
          </a:xfrm>
          <a:prstGeom prst="rect">
            <a:avLst/>
          </a:prstGeom>
          <a:noFill/>
        </p:spPr>
      </p:pic>
      <p:pic>
        <p:nvPicPr>
          <p:cNvPr id="107536" name="Picture 16" descr="uongsu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2590800" cy="1371600"/>
          </a:xfrm>
          <a:prstGeom prst="rect">
            <a:avLst/>
          </a:prstGeom>
          <a:noFill/>
        </p:spPr>
      </p:pic>
      <p:sp>
        <p:nvSpPr>
          <p:cNvPr id="107538" name="AutoShape 18"/>
          <p:cNvSpPr>
            <a:spLocks noChangeArrowheads="1"/>
          </p:cNvSpPr>
          <p:nvPr/>
        </p:nvSpPr>
        <p:spPr bwMode="auto">
          <a:xfrm rot="5400000">
            <a:off x="4524375" y="1552575"/>
            <a:ext cx="40005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 rot="-24277300">
            <a:off x="2738438" y="3315892"/>
            <a:ext cx="914400" cy="220265"/>
          </a:xfrm>
          <a:prstGeom prst="leftArrow">
            <a:avLst>
              <a:gd name="adj1" fmla="val 50000"/>
              <a:gd name="adj2" fmla="val 778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 rot="16200000">
            <a:off x="45243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auto">
          <a:xfrm rot="8374436">
            <a:off x="5564188" y="1604963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 rot="2466167">
            <a:off x="2895600" y="16002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 rot="10800000">
            <a:off x="5638800" y="24003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AutoShape 24"/>
          <p:cNvSpPr>
            <a:spLocks noChangeArrowheads="1"/>
          </p:cNvSpPr>
          <p:nvPr/>
        </p:nvSpPr>
        <p:spPr bwMode="auto">
          <a:xfrm>
            <a:off x="2819400" y="245745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45" name="Picture 25" descr="Hinh-1_f07f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3829050"/>
            <a:ext cx="2362200" cy="1314450"/>
          </a:xfrm>
          <a:prstGeom prst="rect">
            <a:avLst/>
          </a:prstGeom>
          <a:noFill/>
        </p:spPr>
      </p:pic>
      <p:sp>
        <p:nvSpPr>
          <p:cNvPr id="107546" name="AutoShape 26"/>
          <p:cNvSpPr>
            <a:spLocks noChangeArrowheads="1"/>
          </p:cNvSpPr>
          <p:nvPr/>
        </p:nvSpPr>
        <p:spPr bwMode="auto">
          <a:xfrm rot="13769076">
            <a:off x="58197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</p:childTnLst>
        </p:cTn>
      </p:par>
    </p:tnLst>
    <p:bldLst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ure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5143500"/>
          </a:xfrm>
          <a:noFill/>
        </p:spPr>
      </p:pic>
      <p:pic>
        <p:nvPicPr>
          <p:cNvPr id="5" name="Picture 6" descr="1158914411Dalat4_265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5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ngọt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mặn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0955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5143500"/>
          </a:xfrm>
          <a:prstGeom prst="rect">
            <a:avLst/>
          </a:prstGeom>
          <a:noFill/>
        </p:spPr>
      </p:pic>
      <p:pic>
        <p:nvPicPr>
          <p:cNvPr id="5" name="Picture 7" descr="6(12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32117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14350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Sự</a:t>
            </a:r>
            <a:r>
              <a:rPr lang="en-US" sz="4400" dirty="0" smtClean="0">
                <a:solidFill>
                  <a:srgbClr val="FF0000"/>
                </a:solidFill>
              </a:rPr>
              <a:t> ô </a:t>
            </a:r>
            <a:r>
              <a:rPr lang="en-US" sz="4400" dirty="0" err="1" smtClean="0">
                <a:solidFill>
                  <a:srgbClr val="FF0000"/>
                </a:solidFill>
              </a:rPr>
              <a:t>nhiễm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_10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42938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AutoShape 9"/>
          <p:cNvSpPr>
            <a:spLocks noChangeArrowheads="1"/>
          </p:cNvSpPr>
          <p:nvPr/>
        </p:nvSpPr>
        <p:spPr bwMode="auto">
          <a:xfrm>
            <a:off x="533400" y="457200"/>
            <a:ext cx="8229600" cy="3886200"/>
          </a:xfrm>
          <a:prstGeom prst="cloudCallout">
            <a:avLst>
              <a:gd name="adj1" fmla="val -39120"/>
              <a:gd name="adj2" fmla="val -3587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CHỌN HÀNH VI ĐÚNG SAI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2286000" cy="2628900"/>
            <a:chOff x="161" y="1392"/>
            <a:chExt cx="1279" cy="2256"/>
          </a:xfrm>
        </p:grpSpPr>
        <p:pic>
          <p:nvPicPr>
            <p:cNvPr id="152581" name="Picture 5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7a</a:t>
              </a:r>
            </a:p>
          </p:txBody>
        </p:sp>
      </p:grpSp>
      <p:pic>
        <p:nvPicPr>
          <p:cNvPr id="152583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2209800" cy="257175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152400" y="2743200"/>
            <a:ext cx="2514600" cy="2400300"/>
            <a:chOff x="192" y="1296"/>
            <a:chExt cx="1584" cy="992"/>
          </a:xfrm>
        </p:grpSpPr>
        <p:pic>
          <p:nvPicPr>
            <p:cNvPr id="152589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743200"/>
            <a:ext cx="2286000" cy="2400300"/>
            <a:chOff x="2016" y="1308"/>
            <a:chExt cx="1632" cy="955"/>
          </a:xfrm>
        </p:grpSpPr>
        <p:pic>
          <p:nvPicPr>
            <p:cNvPr id="152592" name="Picture 16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400" y="2743200"/>
            <a:ext cx="2286000" cy="2400300"/>
            <a:chOff x="1008" y="2385"/>
            <a:chExt cx="912" cy="1935"/>
          </a:xfrm>
        </p:grpSpPr>
        <p:pic>
          <p:nvPicPr>
            <p:cNvPr id="152595" name="Picture 19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61188" y="2743200"/>
            <a:ext cx="2182812" cy="2400300"/>
            <a:chOff x="2304" y="2383"/>
            <a:chExt cx="881" cy="1937"/>
          </a:xfrm>
        </p:grpSpPr>
        <p:pic>
          <p:nvPicPr>
            <p:cNvPr id="152598" name="Picture 22" descr="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152600" name="Picture 24" descr="65_6_1356930814_09_301212_TT_Nghe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0"/>
            <a:ext cx="2286000" cy="2514600"/>
          </a:xfrm>
          <a:prstGeom prst="rect">
            <a:avLst/>
          </a:prstGeom>
          <a:noFill/>
        </p:spPr>
      </p:pic>
      <p:pic>
        <p:nvPicPr>
          <p:cNvPr id="152601" name="Picture 25" descr="IMG_102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685800" y="17145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b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4648200" cy="5143500"/>
            <a:chOff x="161" y="1392"/>
            <a:chExt cx="1279" cy="2256"/>
          </a:xfrm>
        </p:grpSpPr>
        <p:pic>
          <p:nvPicPr>
            <p:cNvPr id="161804" name="Picture 12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61805" name="Text Box 13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/>
            </a:p>
          </p:txBody>
        </p:sp>
      </p:grpSp>
      <p:pic>
        <p:nvPicPr>
          <p:cNvPr id="161806" name="Picture 14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5143500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85800" y="1333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095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3" name="WordArt 13"/>
          <p:cNvSpPr>
            <a:spLocks noChangeArrowheads="1" noChangeShapeType="1" noTextEdit="1"/>
          </p:cNvSpPr>
          <p:nvPr/>
        </p:nvSpPr>
        <p:spPr bwMode="auto">
          <a:xfrm>
            <a:off x="7315200" y="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pic>
        <p:nvPicPr>
          <p:cNvPr id="153614" name="Picture 14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153615" name="Picture 15" descr="IMG_10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3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0" grpId="0" animBg="1"/>
      <p:bldP spid="153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92" y="1296"/>
            <a:chExt cx="1584" cy="992"/>
          </a:xfrm>
        </p:grpSpPr>
        <p:pic>
          <p:nvPicPr>
            <p:cNvPr id="165891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892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899" name="WordArt 11"/>
          <p:cNvSpPr>
            <a:spLocks noChangeArrowheads="1" noChangeShapeType="1" noTextEdit="1"/>
          </p:cNvSpPr>
          <p:nvPr/>
        </p:nvSpPr>
        <p:spPr bwMode="auto">
          <a:xfrm>
            <a:off x="7391400" y="51435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92" y="1296"/>
            <a:chExt cx="1584" cy="992"/>
          </a:xfrm>
        </p:grpSpPr>
        <p:pic>
          <p:nvPicPr>
            <p:cNvPr id="165901" name="Picture 1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016" y="1308"/>
            <a:chExt cx="1632" cy="955"/>
          </a:xfrm>
        </p:grpSpPr>
        <p:pic>
          <p:nvPicPr>
            <p:cNvPr id="165904" name="Picture 1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906" name="WordArt 18"/>
          <p:cNvSpPr>
            <a:spLocks noChangeArrowheads="1" noChangeShapeType="1" noTextEdit="1"/>
          </p:cNvSpPr>
          <p:nvPr/>
        </p:nvSpPr>
        <p:spPr bwMode="auto">
          <a:xfrm>
            <a:off x="3581400" y="285750"/>
            <a:ext cx="838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09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2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 animBg="1"/>
      <p:bldP spid="165906" grpId="0" animBg="1"/>
      <p:bldP spid="1659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anh-thien-nhien-dong-cuc-dep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61349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685800" y="1168108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Các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nguồn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nước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008" y="2385"/>
            <a:chExt cx="912" cy="1935"/>
          </a:xfrm>
        </p:grpSpPr>
        <p:pic>
          <p:nvPicPr>
            <p:cNvPr id="155659" name="Picture 11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61" name="Line 13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3" name="WordArt 1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008" y="2385"/>
            <a:chExt cx="912" cy="1935"/>
          </a:xfrm>
        </p:grpSpPr>
        <p:pic>
          <p:nvPicPr>
            <p:cNvPr id="155665" name="Picture 17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304" y="2383"/>
            <a:chExt cx="881" cy="1937"/>
          </a:xfrm>
        </p:grpSpPr>
        <p:pic>
          <p:nvPicPr>
            <p:cNvPr id="155668" name="Picture 20" descr="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5669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71" name="WordArt 23"/>
          <p:cNvSpPr>
            <a:spLocks noChangeArrowheads="1" noChangeShapeType="1" noTextEdit="1"/>
          </p:cNvSpPr>
          <p:nvPr/>
        </p:nvSpPr>
        <p:spPr bwMode="auto">
          <a:xfrm>
            <a:off x="4800600" y="1714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4</a:t>
            </a:r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3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 animBg="1"/>
      <p:bldP spid="155662" grpId="0" animBg="1"/>
      <p:bldP spid="155663" grpId="0" animBg="1"/>
      <p:bldP spid="155671" grpId="0" animBg="1"/>
      <p:bldP spid="15567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00150"/>
            <a:ext cx="3810000" cy="3327755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8730" name="Picture 10" descr="hiep 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28750"/>
            <a:ext cx="3657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_172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44811k7lqebima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biển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33827em7p5o44t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09550"/>
            <a:ext cx="30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suối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iv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01015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0955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sông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731" y="1111250"/>
            <a:ext cx="514253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09550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hồ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2196" y="4843418"/>
            <a:ext cx="1736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smtClean="0">
                <a:solidFill>
                  <a:srgbClr val="FF0000"/>
                </a:solidFill>
              </a:rPr>
              <a:t>Hồ Ba Bể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361059746_a64c876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2667000" cy="1302544"/>
          </a:xfrm>
          <a:prstGeom prst="rect">
            <a:avLst/>
          </a:prstGeom>
          <a:noFill/>
        </p:spPr>
      </p:pic>
      <p:pic>
        <p:nvPicPr>
          <p:cNvPr id="104453" name="Picture 7" descr="den ngoc 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200400" y="0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1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857250"/>
            <a:ext cx="2667000" cy="1257300"/>
          </a:xfrm>
          <a:prstGeom prst="rect">
            <a:avLst/>
          </a:prstGeom>
          <a:noFill/>
        </p:spPr>
      </p:pic>
      <p:pic>
        <p:nvPicPr>
          <p:cNvPr id="104455" name="Picture 7" descr="tải x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00400"/>
            <a:ext cx="2466975" cy="1443038"/>
          </a:xfrm>
          <a:prstGeom prst="rect">
            <a:avLst/>
          </a:prstGeom>
          <a:noFill/>
        </p:spPr>
      </p:pic>
      <p:pic>
        <p:nvPicPr>
          <p:cNvPr id="104456" name="Picture 8" descr="Tai-hinh-nen-may-tinh-ve-mu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086100"/>
            <a:ext cx="2438400" cy="1400175"/>
          </a:xfrm>
          <a:prstGeom prst="rect">
            <a:avLst/>
          </a:prstGeom>
          <a:noFill/>
        </p:spPr>
      </p:pic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124200" y="1943100"/>
            <a:ext cx="2895600" cy="97155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b="1"/>
              <a:t>Nước có ở những nơi nào?</a:t>
            </a:r>
          </a:p>
        </p:txBody>
      </p:sp>
      <p:pic>
        <p:nvPicPr>
          <p:cNvPr id="104459" name="Picture 11" descr="smartphone_stand_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771900"/>
            <a:ext cx="2819400" cy="1371600"/>
          </a:xfrm>
          <a:prstGeom prst="rect">
            <a:avLst/>
          </a:prstGeom>
          <a:noFill/>
        </p:spPr>
      </p:pic>
      <p:sp>
        <p:nvSpPr>
          <p:cNvPr id="104460" name="AutoShape 12"/>
          <p:cNvSpPr>
            <a:spLocks noChangeArrowheads="1"/>
          </p:cNvSpPr>
          <p:nvPr/>
        </p:nvSpPr>
        <p:spPr bwMode="auto">
          <a:xfrm rot="3121704">
            <a:off x="2534841" y="2399110"/>
            <a:ext cx="188119" cy="990600"/>
          </a:xfrm>
          <a:prstGeom prst="downArrow">
            <a:avLst>
              <a:gd name="adj1" fmla="val 50000"/>
              <a:gd name="adj2" fmla="val 98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5400000">
            <a:off x="4219575" y="14573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1526190">
            <a:off x="2682876" y="1715691"/>
            <a:ext cx="976313" cy="166688"/>
          </a:xfrm>
          <a:prstGeom prst="leftArrow">
            <a:avLst>
              <a:gd name="adj1" fmla="val 50000"/>
              <a:gd name="adj2" fmla="val 1098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 rot="8445376">
            <a:off x="5534026" y="1676400"/>
            <a:ext cx="976313" cy="160735"/>
          </a:xfrm>
          <a:prstGeom prst="leftArrow">
            <a:avLst>
              <a:gd name="adj1" fmla="val 50000"/>
              <a:gd name="adj2" fmla="val 113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16200000">
            <a:off x="4243983" y="3223618"/>
            <a:ext cx="732235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12769016">
            <a:off x="5772151" y="2852738"/>
            <a:ext cx="976313" cy="180975"/>
          </a:xfrm>
          <a:prstGeom prst="leftArrow">
            <a:avLst>
              <a:gd name="adj1" fmla="val 50000"/>
              <a:gd name="adj2" fmla="val 1011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60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943600" y="0"/>
            <a:ext cx="3200400" cy="2571750"/>
            <a:chOff x="2304" y="2383"/>
            <a:chExt cx="881" cy="1937"/>
          </a:xfrm>
        </p:grpSpPr>
        <p:pic>
          <p:nvPicPr>
            <p:cNvPr id="12" name="Picture 20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9" descr="uongnuo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0"/>
            <a:ext cx="3124200" cy="2724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NƯỚC ĐỐI VỚI ĐỜI SỐNG CON NGƯỜI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356492325_nang_nong_1_to-300x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724150"/>
          </a:xfrm>
          <a:prstGeom prst="rect">
            <a:avLst/>
          </a:prstGeom>
        </p:spPr>
      </p:pic>
      <p:pic>
        <p:nvPicPr>
          <p:cNvPr id="5" name="Picture 4" descr="nuoc-doi-voi-tre-em_633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724151"/>
            <a:ext cx="3124200" cy="2419349"/>
          </a:xfrm>
          <a:prstGeom prst="rect">
            <a:avLst/>
          </a:prstGeom>
        </p:spPr>
      </p:pic>
      <p:pic>
        <p:nvPicPr>
          <p:cNvPr id="6" name="Picture 12" descr="giat%20quan%20ao%2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24150"/>
            <a:ext cx="2895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943600" y="2419350"/>
            <a:ext cx="3200400" cy="2724150"/>
            <a:chOff x="1008" y="2385"/>
            <a:chExt cx="912" cy="1935"/>
          </a:xfrm>
        </p:grpSpPr>
        <p:pic>
          <p:nvPicPr>
            <p:cNvPr id="9" name="Picture 17" descr="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hanninhthua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571750"/>
          </a:xfrm>
          <a:prstGeom prst="rect">
            <a:avLst/>
          </a:prstGeom>
        </p:spPr>
      </p:pic>
      <p:pic>
        <p:nvPicPr>
          <p:cNvPr id="5" name="Picture 4" descr="Tu ngay 10.1..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647950"/>
          </a:xfrm>
          <a:prstGeom prst="rect">
            <a:avLst/>
          </a:prstGeom>
        </p:spPr>
      </p:pic>
      <p:pic>
        <p:nvPicPr>
          <p:cNvPr id="6" name="Picture 12" descr="tuoicay2x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</p:spPr>
      </p:pic>
      <p:pic>
        <p:nvPicPr>
          <p:cNvPr id="7" name="Picture 15" descr="ha-noi-xot-xa-nhin-nhung-cay-quat-tien-trieu-chet-kho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647950"/>
            <a:ext cx="4495800" cy="2495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86</Words>
  <Application>Microsoft Office PowerPoint</Application>
  <PresentationFormat>On-screen Show (16:9)</PresentationFormat>
  <Paragraphs>36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NƯỚC ĐỐI VỚI ĐỜI SỐNG CON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saocodon</cp:lastModifiedBy>
  <cp:revision>16</cp:revision>
  <dcterms:created xsi:type="dcterms:W3CDTF">2017-04-06T08:44:08Z</dcterms:created>
  <dcterms:modified xsi:type="dcterms:W3CDTF">2025-03-24T12:56:13Z</dcterms:modified>
</cp:coreProperties>
</file>