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2E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F894-A20A-4C34-9C29-C2649215F828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C6C3-8B6A-42C8-86C3-06607F12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1" name="Picture 2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6131">
            <a:off x="2538413" y="5619751"/>
            <a:ext cx="1066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2" name="Picture 2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8899">
            <a:off x="8867775" y="587375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4" descr="878031oq6iuoir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67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5" descr="878031oq6iuoir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6" descr="878031oq6iuoir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717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7" descr="878031oq6iuoir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0" descr="1550217t7xxzy3hu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90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1" descr="1550217t7xxzy3hu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6" y="0"/>
            <a:ext cx="790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6" descr="1418014dlefhz18l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95850" y="-476250"/>
            <a:ext cx="7429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7" descr="1418014dlefhz18l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0850" y="-476250"/>
            <a:ext cx="7429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628775" y="724649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21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sz="21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br>
              <a:rPr lang="en-US" sz="21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NGỌC THỤY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8650" y="1734416"/>
            <a:ext cx="96826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ĐỀ: NƯỚC</a:t>
            </a:r>
          </a:p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 TƯỢNG THIÊN NHIÊN </a:t>
            </a:r>
          </a:p>
        </p:txBody>
      </p:sp>
      <p:sp>
        <p:nvSpPr>
          <p:cNvPr id="3087" name="WordArt 40"/>
          <p:cNvSpPr>
            <a:spLocks noChangeArrowheads="1" noChangeShapeType="1" noTextEdit="1"/>
          </p:cNvSpPr>
          <p:nvPr/>
        </p:nvSpPr>
        <p:spPr bwMode="auto">
          <a:xfrm>
            <a:off x="2529947" y="4484251"/>
            <a:ext cx="7523953" cy="733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804"/>
              </a:avLst>
            </a:prstTxWarp>
          </a:bodyPr>
          <a:lstStyle/>
          <a:p>
            <a:pPr algn="ctr">
              <a:defRPr/>
            </a:pPr>
            <a:r>
              <a:rPr lang="en-US" sz="7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Times New Roman" panose="02020603050405020304" pitchFamily="18" charset="0"/>
              </a:rPr>
              <a:t>KPKH: SỰ KÌ DIỆU CỦA NƯỚC</a:t>
            </a:r>
            <a:endParaRPr lang="en-US" sz="72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640" y="5307657"/>
            <a:ext cx="6700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viên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Thu Vinh –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Bích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389449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02" t="12025" r="7492" b="14936"/>
          <a:stretch/>
        </p:blipFill>
        <p:spPr>
          <a:xfrm>
            <a:off x="249382" y="230902"/>
            <a:ext cx="11804073" cy="641927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ước cần cho sự sống - Sách Khoa học lớp 4 trang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049"/>
            <a:ext cx="12192001" cy="68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ai trò của nướ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/>
          <a:stretch/>
        </p:blipFill>
        <p:spPr bwMode="auto">
          <a:xfrm>
            <a:off x="1523999" y="-26988"/>
            <a:ext cx="8820727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Thấy gì từ những diễn biến bất thường của thời tiết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80" y="0"/>
            <a:ext cx="5450274" cy="35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ạn hán là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5765532" cy="35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73" y="3715694"/>
            <a:ext cx="5580109" cy="31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y định về xả nước thải ra môi trường như thế nà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9"/>
          <a:stretch/>
        </p:blipFill>
        <p:spPr bwMode="auto">
          <a:xfrm>
            <a:off x="0" y="0"/>
            <a:ext cx="494145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hững dòng sông... chờ chế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0036" y="3288117"/>
            <a:ext cx="4969164" cy="34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ì sao dân xã du lịch ào ào đổ rác xuống biển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117"/>
            <a:ext cx="5009630" cy="3541712"/>
          </a:xfrm>
          <a:prstGeom prst="rect">
            <a:avLst/>
          </a:prstGeom>
          <a:noFill/>
          <a:ln w="63500" cmpd="tri">
            <a:solidFill>
              <a:schemeClr val="accent1"/>
            </a:solidFill>
          </a:ln>
        </p:spPr>
      </p:pic>
      <p:pic>
        <p:nvPicPr>
          <p:cNvPr id="1026" name="Picture 2" descr="Huyện Bình Giang, tỉnh Hải Dương: Dân kêu cứu vì nguồn nước ô nhiễ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6" y="0"/>
            <a:ext cx="4969164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oạt Động Bảo Vệ Môi Trường Nước Mặt | Luật BVMT 2020 – Trung tâm ứng phó  sự cố An Toàn Môi Trườ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71" y="-1"/>
            <a:ext cx="5373456" cy="352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ảo vệ môi trường nguồn nước ở TP.Thủ Dầu Một: Kết quả ban đầu - Báo Bình  Dương Onlin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34" cy="360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ết quả hình ảnh cho tranh bảo vệ nguồn nước sạch | Khoa học lớp 4, Lớp 4,  Viế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4" y="3609340"/>
            <a:ext cx="4939866" cy="324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2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i nào thì nên sử dụng hệ thống tưới phun mưa cho cây trồng? - ATESO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8255" cy="343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ẠI SAO CHÚNG TA NÊN TIẾT KIỆM NƯỚC HIỆN NAY? – HYDROGEN MALL 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0"/>
            <a:ext cx="4984459" cy="343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áy lọc nước công nghiệp 30L/H giá rẻ, chất lượng tốt, chính hãng 100%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36" y="3576118"/>
            <a:ext cx="4477443" cy="3281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1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401"/>
          <a:stretch/>
        </p:blipFill>
        <p:spPr>
          <a:xfrm>
            <a:off x="838199" y="495332"/>
            <a:ext cx="10333383" cy="56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32</Words>
  <Application>Microsoft Office PowerPoint</Application>
  <PresentationFormat>Custom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LY</dc:creator>
  <cp:lastModifiedBy>saocodon</cp:lastModifiedBy>
  <cp:revision>22</cp:revision>
  <dcterms:created xsi:type="dcterms:W3CDTF">2023-03-13T01:18:58Z</dcterms:created>
  <dcterms:modified xsi:type="dcterms:W3CDTF">2026-04-09T08:23:48Z</dcterms:modified>
</cp:coreProperties>
</file>