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92" r:id="rId4"/>
    <p:sldId id="277" r:id="rId5"/>
    <p:sldId id="278" r:id="rId6"/>
    <p:sldId id="279" r:id="rId7"/>
    <p:sldId id="283" r:id="rId8"/>
    <p:sldId id="281" r:id="rId9"/>
    <p:sldId id="284" r:id="rId10"/>
    <p:sldId id="280" r:id="rId11"/>
    <p:sldId id="282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F56E-70F3-415D-8612-CFE61AAFA0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66800" y="1266371"/>
            <a:ext cx="74676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PH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ỜNG BỒ ĐỀ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ỜNG MẦM NON NGỌC THỤY</a:t>
            </a: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 đề 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9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32204"/>
            <a:ext cx="6096000" cy="384220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3286125"/>
            <a:ext cx="4728933" cy="3571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1"/>
            <a:ext cx="4495800" cy="36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7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6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V.A – Trời Nắng Trời Mưa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26670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70309" y="279400"/>
            <a:ext cx="2978092" cy="1371600"/>
          </a:xfrm>
          <a:prstGeom prst="cloud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2238"/>
            <a:ext cx="301783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9"/>
          <p:cNvSpPr/>
          <p:nvPr/>
        </p:nvSpPr>
        <p:spPr>
          <a:xfrm>
            <a:off x="24263" y="1524000"/>
            <a:ext cx="2978092" cy="114300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435292" cy="455748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232750" y="231095"/>
            <a:ext cx="2978092" cy="137160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905000" y="381000"/>
            <a:ext cx="2978092" cy="137160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nh troi mua.av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0"/>
            <a:ext cx="11430000" cy="6858000"/>
          </a:xfrm>
        </p:spPr>
      </p:pic>
    </p:spTree>
    <p:extLst>
      <p:ext uri="{BB962C8B-B14F-4D97-AF65-F5344CB8AC3E}">
        <p14:creationId xmlns:p14="http://schemas.microsoft.com/office/powerpoint/2010/main" val="10299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1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14"/>
            <a:ext cx="4419600" cy="3185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0262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419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3200401"/>
            <a:ext cx="47425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" y="0"/>
            <a:ext cx="9136944" cy="6858000"/>
          </a:xfrm>
        </p:spPr>
      </p:pic>
    </p:spTree>
    <p:extLst>
      <p:ext uri="{BB962C8B-B14F-4D97-AF65-F5344CB8AC3E}">
        <p14:creationId xmlns:p14="http://schemas.microsoft.com/office/powerpoint/2010/main" val="106789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47625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44196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0886"/>
            <a:ext cx="4735286" cy="336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52800"/>
            <a:ext cx="48006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114</Words>
  <Application>Microsoft Office PowerPoint</Application>
  <PresentationFormat>On-screen Show (4:3)</PresentationFormat>
  <Paragraphs>13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Hoạt động 1: Ổn định tổ chức, giới thiệu bài </vt:lpstr>
      <vt:lpstr>Hoạt động 2: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Kết thúc Trò chơi “ Các hiện tượng tự nhiên”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51</cp:revision>
  <dcterms:created xsi:type="dcterms:W3CDTF">2020-05-08T15:27:40Z</dcterms:created>
  <dcterms:modified xsi:type="dcterms:W3CDTF">2026-03-31T03:11:06Z</dcterms:modified>
</cp:coreProperties>
</file>