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F91A0-9B79-7559-CA18-58EEA14D8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7433D-FB43-996D-0BBC-F52EF01668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8C53A-C69C-4A56-A3D1-8F6A559124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F8684-9F00-49F9-D2F6-D83CD7AD4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0B4DD-B4C2-3EC7-753A-9616FBE39B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2194-A0F3-409E-8576-86805C49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F15D7-42CD-4948-9E6A-39BC2DE6FBD3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78B34-F63E-4EAC-9BD5-F06D87D5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2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78B34-F63E-4EAC-9BD5-F06D87D57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618E-0410-1600-900A-4A89A38CC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92D52-D61E-ACD0-6205-F281CE9B4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D0ECB-81CF-FF21-7210-B941E89A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CC94-DB2C-355C-0EEB-F26F2254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427D-91AB-E5A4-9C4D-84A168D5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142D-AB77-C63F-2216-84AC13BF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4F572-A46A-D94A-B1F7-5ACDD59AD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63A32-EACD-3C44-D564-4C6C8BA1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8DC8E-2675-5981-FC2C-C4BC6EFC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A5DB-9586-FE4F-AB19-EDB5B3EA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D6C9B-CEE0-B6CC-19B2-0A522D44F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3AE27-ED1B-0CA9-2979-B4B682ACF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7E89-604F-04C2-C32C-ADFEDD51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C6CE-7364-AA45-2B57-878572E7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F4900-02C8-5443-F83B-08D09EF0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C347-467F-14E5-4ACB-D3BD98A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1A91-086B-F02E-9C9D-6183F91D7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3EAA7-F1ED-1E27-C6F2-D28D6012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9C9A-9779-BC4A-DBBE-20E85213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4E15C-224F-6F1F-34B9-F240521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2B2B-09AC-DBC4-4704-DDBE7FA2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959F6-6CF1-EAC2-2C4D-BA202C357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04750-798C-ECBB-A3D5-2714FE4D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A04DF-008D-71A0-5B8C-BB949E19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B686-7E1E-32C0-32D0-1A95E36C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1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5551-1B13-2204-7917-8C0F3697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97D3-9770-7C3A-C058-315B572C6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66BF3-0AFA-A7B8-AD62-61DD7609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9C1A9-6784-704C-FB58-FC1019A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613B-4A91-670E-3366-8B48C5ED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2A9CE-198D-E242-F3B7-3941A4CE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8B38-31F6-5223-2FC9-647B0EE3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8822E-9511-79A5-5304-B927CD745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70DB1-1755-A51D-8549-ED963243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FD01B-A3F3-8917-A3CE-D6A582A9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352BE-042B-BA7E-564B-F951C6C3D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3B5D3-F721-DEDE-8391-4C794578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A6D1A-4381-3C2C-E86B-95F39FF4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87EE1-AD7E-A8B4-2518-F80432D8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4F47-91FA-6070-6D51-3FBB0DBA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27C38-0912-4D38-6146-BC86E577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A925B-1D05-CEC3-4F9E-C3398B07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DE1CF-42FA-9F89-FBA3-5C7E9933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18898-4111-2090-F9AE-AB8AA95D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1C04B-9506-FD2E-4E43-EE35AADE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F6567-2C26-F30A-59E4-50A1673C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54BE-44A8-0D37-33BF-C0A79E8C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28DD9-B41F-BD1A-F97E-C4FDA205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DD49C-5146-FCA3-E9C7-E57F25B93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B8E6E-D5D0-EF17-5B07-B43CAC6C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59E16-AE85-B068-7097-C17848A9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1394B-0D01-6A36-B268-24F7FDD8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5395-C8D8-BCC6-86FC-AE178FD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DCE51-0689-1127-4185-416C8B732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987BD-FA42-312D-122E-0A5952B11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8AF4B-779B-6639-E6E5-ED400C64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EABB6-3BE4-314B-9E2B-F9482E82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FDCA4-EFF1-BCF3-D67E-1271E292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9521A-C90F-0481-C339-BE27D96F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F0ECB-856D-CD08-F068-10A03D4D0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89652-0616-E42E-0349-D39C6D3A3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E86F-89FF-43B1-B7CC-0C4825E2BA2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92BA-2249-A8F8-77A4-1C280CCD7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799D0-2EA9-B919-96E0-EC823FB17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1881-4691-4BB4-BF86-6568A6E7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E7D9-64BF-7556-576D-9887E17D3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1343818"/>
            <a:ext cx="11297920" cy="848678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MÃ QR CODE HỒ SƠ NĂNG LỰC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1712E-88C6-4529-1117-5CEBCF41D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48231"/>
            <a:ext cx="12192000" cy="572770"/>
          </a:xfrm>
        </p:spPr>
        <p:txBody>
          <a:bodyPr>
            <a:normAutofit fontScale="85000" lnSpcReduction="10000"/>
          </a:bodyPr>
          <a:lstStyle/>
          <a:p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CUNG CẤP: </a:t>
            </a:r>
            <a:r>
              <a:rPr lang="en-US" sz="29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TY TNHH THƯƠNG MẠI VÀ DỊCH VỤ THẠCH BÀN</a:t>
            </a:r>
          </a:p>
          <a:p>
            <a:endParaRPr lang="en-US" sz="29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7EAB9C5-FE70-3E94-67E3-1B70363B9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20" y="0"/>
            <a:ext cx="2857500" cy="1496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BE1C3A-6F70-3FEA-0838-8C8B0114C82B}"/>
              </a:ext>
            </a:extLst>
          </p:cNvPr>
          <p:cNvSpPr txBox="1"/>
          <p:nvPr/>
        </p:nvSpPr>
        <p:spPr>
          <a:xfrm>
            <a:off x="88442" y="5111927"/>
            <a:ext cx="20798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SƠ VINAMILK     VÀ THẠCH BÀN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57B5B-BDF1-66EB-4EF1-274C3C4C0A17}"/>
              </a:ext>
            </a:extLst>
          </p:cNvPr>
          <p:cNvSpPr txBox="1"/>
          <p:nvPr/>
        </p:nvSpPr>
        <p:spPr>
          <a:xfrm>
            <a:off x="2067972" y="5574878"/>
            <a:ext cx="277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 ĐẶC VÀ PHO MAI</a:t>
            </a:r>
            <a:endParaRPr lang="en-US" b="1" dirty="0"/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E2C923A3-2366-BD06-840B-E53ADC101744}"/>
              </a:ext>
            </a:extLst>
          </p:cNvPr>
          <p:cNvSpPr/>
          <p:nvPr/>
        </p:nvSpPr>
        <p:spPr>
          <a:xfrm>
            <a:off x="88442" y="3618592"/>
            <a:ext cx="2004998" cy="2460171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E8067855-7898-9C8B-51B5-BC714F3D8505}"/>
              </a:ext>
            </a:extLst>
          </p:cNvPr>
          <p:cNvSpPr/>
          <p:nvPr/>
        </p:nvSpPr>
        <p:spPr>
          <a:xfrm>
            <a:off x="2325099" y="3413135"/>
            <a:ext cx="2229412" cy="2584429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02D9C-082E-0778-4AAF-D77686318600}"/>
              </a:ext>
            </a:extLst>
          </p:cNvPr>
          <p:cNvSpPr txBox="1"/>
          <p:nvPr/>
        </p:nvSpPr>
        <p:spPr>
          <a:xfrm>
            <a:off x="5013514" y="5574878"/>
            <a:ext cx="18820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 BỘT 1KG, SỮA CHUA 60G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F84EE-B051-2076-F14F-AC888CA459F7}"/>
              </a:ext>
            </a:extLst>
          </p:cNvPr>
          <p:cNvSpPr txBox="1"/>
          <p:nvPr/>
        </p:nvSpPr>
        <p:spPr>
          <a:xfrm>
            <a:off x="9627308" y="5516062"/>
            <a:ext cx="222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 TƯƠI 100%, SỮA DINH DƯỠNG</a:t>
            </a:r>
            <a:endParaRPr lang="en-US" b="1" dirty="0"/>
          </a:p>
        </p:txBody>
      </p:sp>
      <p:sp>
        <p:nvSpPr>
          <p:cNvPr id="23" name="Double Bracket 22">
            <a:extLst>
              <a:ext uri="{FF2B5EF4-FFF2-40B4-BE49-F238E27FC236}">
                <a16:creationId xmlns:a16="http://schemas.microsoft.com/office/drawing/2014/main" id="{1BD8578D-E37A-728F-9510-770BD8107885}"/>
              </a:ext>
            </a:extLst>
          </p:cNvPr>
          <p:cNvSpPr/>
          <p:nvPr/>
        </p:nvSpPr>
        <p:spPr>
          <a:xfrm>
            <a:off x="7172698" y="3454853"/>
            <a:ext cx="2229412" cy="2584429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uble Bracket 23">
            <a:extLst>
              <a:ext uri="{FF2B5EF4-FFF2-40B4-BE49-F238E27FC236}">
                <a16:creationId xmlns:a16="http://schemas.microsoft.com/office/drawing/2014/main" id="{B9A120DB-F3E9-87BA-47B5-E21933C76974}"/>
              </a:ext>
            </a:extLst>
          </p:cNvPr>
          <p:cNvSpPr/>
          <p:nvPr/>
        </p:nvSpPr>
        <p:spPr>
          <a:xfrm>
            <a:off x="9610907" y="3401440"/>
            <a:ext cx="2229412" cy="2584429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E6889FB8-7538-3F02-4EF0-4ED53BA03E9E}"/>
              </a:ext>
            </a:extLst>
          </p:cNvPr>
          <p:cNvSpPr/>
          <p:nvPr/>
        </p:nvSpPr>
        <p:spPr>
          <a:xfrm>
            <a:off x="4736638" y="3454854"/>
            <a:ext cx="2229412" cy="2584429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6DDD2-1978-01BA-8D0F-416385A9FA01}"/>
              </a:ext>
            </a:extLst>
          </p:cNvPr>
          <p:cNvSpPr txBox="1"/>
          <p:nvPr/>
        </p:nvSpPr>
        <p:spPr>
          <a:xfrm>
            <a:off x="7448593" y="5623783"/>
            <a:ext cx="188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 CHUA UỐNG</a:t>
            </a:r>
            <a:endParaRPr lang="en-US" dirty="0"/>
          </a:p>
        </p:txBody>
      </p:sp>
      <p:pic>
        <p:nvPicPr>
          <p:cNvPr id="35" name="Picture 34" descr="A carton of milk with cows on it&#10;&#10;Description automatically generated">
            <a:extLst>
              <a:ext uri="{FF2B5EF4-FFF2-40B4-BE49-F238E27FC236}">
                <a16:creationId xmlns:a16="http://schemas.microsoft.com/office/drawing/2014/main" id="{07620242-89E6-4FA2-7BC9-C84DD482E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 t="17674" r="35633" b="17830"/>
          <a:stretch/>
        </p:blipFill>
        <p:spPr>
          <a:xfrm>
            <a:off x="9779263" y="4065645"/>
            <a:ext cx="887196" cy="1256018"/>
          </a:xfrm>
          <a:prstGeom prst="rect">
            <a:avLst/>
          </a:prstGeom>
        </p:spPr>
      </p:pic>
      <p:pic>
        <p:nvPicPr>
          <p:cNvPr id="36" name="Picture 3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21853D3D-34BD-F932-EDEB-256D3ABF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4228952"/>
            <a:ext cx="1091682" cy="1378296"/>
          </a:xfrm>
          <a:prstGeom prst="rect">
            <a:avLst/>
          </a:prstGeom>
        </p:spPr>
      </p:pic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0338601-6987-CCBA-C1CA-389ADBA32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1031"/>
            <a:ext cx="1224604" cy="1207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64D66-B2D3-E995-C480-953F1630D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89" y="4198847"/>
            <a:ext cx="1075721" cy="129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756575E-99CB-C7C2-FC04-DB821801A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06" y="2811031"/>
            <a:ext cx="1293532" cy="1207431"/>
          </a:xfrm>
          <a:prstGeom prst="rect">
            <a:avLst/>
          </a:prstGeom>
        </p:spPr>
      </p:pic>
      <p:pic>
        <p:nvPicPr>
          <p:cNvPr id="17" name="Picture 16" descr="A yellow box with two kids pointing&#10;&#10;AI-generated content may be incorrect.">
            <a:extLst>
              <a:ext uri="{FF2B5EF4-FFF2-40B4-BE49-F238E27FC236}">
                <a16:creationId xmlns:a16="http://schemas.microsoft.com/office/drawing/2014/main" id="{672CBF28-187E-7F38-1039-2EE014D300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70" y="4187847"/>
            <a:ext cx="983124" cy="1299660"/>
          </a:xfrm>
          <a:prstGeom prst="rect">
            <a:avLst/>
          </a:prstGeom>
        </p:spPr>
      </p:pic>
      <p:pic>
        <p:nvPicPr>
          <p:cNvPr id="19" name="Picture 1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3A8683F-C34C-AE40-FA37-AD8083D4B2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09" y="2811031"/>
            <a:ext cx="1293533" cy="1207431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4147842-6BF4-510D-5208-121C9182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43" y="4181961"/>
            <a:ext cx="956610" cy="13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46FB2D-8CCB-FF9C-C432-1C5E22EE3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54" y="4197636"/>
            <a:ext cx="1100159" cy="13165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4B7888-5521-13CE-619D-DB9FE56C10D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465" t="20919" r="60910" b="11457"/>
          <a:stretch/>
        </p:blipFill>
        <p:spPr>
          <a:xfrm>
            <a:off x="10750207" y="4095690"/>
            <a:ext cx="1006364" cy="1225973"/>
          </a:xfrm>
          <a:prstGeom prst="rect">
            <a:avLst/>
          </a:prstGeom>
        </p:spPr>
      </p:pic>
      <p:pic>
        <p:nvPicPr>
          <p:cNvPr id="28" name="Picture 27" descr="A close-up of a document&#10;&#10;Description automatically generated">
            <a:extLst>
              <a:ext uri="{FF2B5EF4-FFF2-40B4-BE49-F238E27FC236}">
                <a16:creationId xmlns:a16="http://schemas.microsoft.com/office/drawing/2014/main" id="{31AB9FE2-C346-1812-6BB6-8BDB4322A9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180" r="79167" b="75708"/>
          <a:stretch/>
        </p:blipFill>
        <p:spPr bwMode="auto">
          <a:xfrm>
            <a:off x="1151239" y="4228952"/>
            <a:ext cx="845512" cy="1097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can of food with a yellow label&#10;&#10;Description automatically generated">
            <a:extLst>
              <a:ext uri="{FF2B5EF4-FFF2-40B4-BE49-F238E27FC236}">
                <a16:creationId xmlns:a16="http://schemas.microsoft.com/office/drawing/2014/main" id="{B1761634-0A90-8801-E0C2-B04CD5AC1A3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22446" r="26491" b="23135"/>
          <a:stretch/>
        </p:blipFill>
        <p:spPr>
          <a:xfrm>
            <a:off x="2640046" y="4544008"/>
            <a:ext cx="585962" cy="709127"/>
          </a:xfrm>
          <a:prstGeom prst="rect">
            <a:avLst/>
          </a:prstGeom>
        </p:spPr>
      </p:pic>
      <p:pic>
        <p:nvPicPr>
          <p:cNvPr id="40" name="Picture 39" descr="A round blue label with a piece of bread and a cow&#10;&#10;AI-generated content may be incorrect.">
            <a:extLst>
              <a:ext uri="{FF2B5EF4-FFF2-40B4-BE49-F238E27FC236}">
                <a16:creationId xmlns:a16="http://schemas.microsoft.com/office/drawing/2014/main" id="{7508D02D-4CCC-42CB-0DD2-DFCBED8AED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68" y="4197636"/>
            <a:ext cx="1091274" cy="1409612"/>
          </a:xfrm>
          <a:prstGeom prst="rect">
            <a:avLst/>
          </a:prstGeom>
        </p:spPr>
      </p:pic>
      <p:pic>
        <p:nvPicPr>
          <p:cNvPr id="42" name="Picture 4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8B5D6EAF-C98E-DD4B-A6DE-1FE58FBBB1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30" y="2811031"/>
            <a:ext cx="1380043" cy="1229977"/>
          </a:xfrm>
          <a:prstGeom prst="rect">
            <a:avLst/>
          </a:prstGeom>
        </p:spPr>
      </p:pic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4F50608-1CFF-9133-CB8C-89C26750D2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5" y="2811031"/>
            <a:ext cx="1293533" cy="112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52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BẢNG MÃ QR CODE HỒ SƠ NĂNG LỰC</vt:lpstr>
    </vt:vector>
  </TitlesOfParts>
  <Company>VINAMILK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BẢNG MÃ QR CODE CÁC SẢN PHẨM</dc:title>
  <dc:creator>Nguyen Ba Chien</dc:creator>
  <cp:lastModifiedBy>Trinh Ha</cp:lastModifiedBy>
  <cp:revision>43</cp:revision>
  <dcterms:created xsi:type="dcterms:W3CDTF">2024-01-07T02:50:39Z</dcterms:created>
  <dcterms:modified xsi:type="dcterms:W3CDTF">2025-06-26T12:42:10Z</dcterms:modified>
</cp:coreProperties>
</file>