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ejaVu Serif Bold" panose="020B0604020202020204" charset="0"/>
      <p:regular r:id="rId8"/>
    </p:embeddedFont>
    <p:embeddedFont>
      <p:font typeface="Noto Serif Display" panose="020B060402020202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6F5C8-B87B-4833-AC87-538C5A585807}" v="6" dt="2024-08-23T16:35:33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96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4E16F5C8-B87B-4833-AC87-538C5A585807}"/>
    <pc:docChg chg="modSld">
      <pc:chgData name="DOAN THI HAI YEN" userId="46ce6b64e9072719" providerId="LiveId" clId="{4E16F5C8-B87B-4833-AC87-538C5A585807}" dt="2024-08-24T02:16:03.326" v="6" actId="14100"/>
      <pc:docMkLst>
        <pc:docMk/>
      </pc:docMkLst>
      <pc:sldChg chg="modSp mod modTransition">
        <pc:chgData name="DOAN THI HAI YEN" userId="46ce6b64e9072719" providerId="LiveId" clId="{4E16F5C8-B87B-4833-AC87-538C5A585807}" dt="2024-08-24T02:16:03.326" v="6" actId="14100"/>
        <pc:sldMkLst>
          <pc:docMk/>
          <pc:sldMk cId="0" sldId="256"/>
        </pc:sldMkLst>
        <pc:spChg chg="mod">
          <ac:chgData name="DOAN THI HAI YEN" userId="46ce6b64e9072719" providerId="LiveId" clId="{4E16F5C8-B87B-4833-AC87-538C5A585807}" dt="2024-08-24T02:16:03.326" v="6" actId="14100"/>
          <ac:spMkLst>
            <pc:docMk/>
            <pc:sldMk cId="0" sldId="256"/>
            <ac:spMk id="3" creationId="{00000000-0000-0000-0000-000000000000}"/>
          </ac:spMkLst>
        </pc:spChg>
      </pc:sldChg>
      <pc:sldChg chg="modTransition">
        <pc:chgData name="DOAN THI HAI YEN" userId="46ce6b64e9072719" providerId="LiveId" clId="{4E16F5C8-B87B-4833-AC87-538C5A585807}" dt="2024-08-23T16:35:25.766" v="1"/>
        <pc:sldMkLst>
          <pc:docMk/>
          <pc:sldMk cId="0" sldId="257"/>
        </pc:sldMkLst>
      </pc:sldChg>
      <pc:sldChg chg="modTransition">
        <pc:chgData name="DOAN THI HAI YEN" userId="46ce6b64e9072719" providerId="LiveId" clId="{4E16F5C8-B87B-4833-AC87-538C5A585807}" dt="2024-08-23T16:35:27.133" v="2"/>
        <pc:sldMkLst>
          <pc:docMk/>
          <pc:sldMk cId="0" sldId="258"/>
        </pc:sldMkLst>
      </pc:sldChg>
      <pc:sldChg chg="modTransition">
        <pc:chgData name="DOAN THI HAI YEN" userId="46ce6b64e9072719" providerId="LiveId" clId="{4E16F5C8-B87B-4833-AC87-538C5A585807}" dt="2024-08-23T16:35:29.477" v="3"/>
        <pc:sldMkLst>
          <pc:docMk/>
          <pc:sldMk cId="0" sldId="259"/>
        </pc:sldMkLst>
      </pc:sldChg>
      <pc:sldChg chg="modTransition">
        <pc:chgData name="DOAN THI HAI YEN" userId="46ce6b64e9072719" providerId="LiveId" clId="{4E16F5C8-B87B-4833-AC87-538C5A585807}" dt="2024-08-23T16:35:31.377" v="4"/>
        <pc:sldMkLst>
          <pc:docMk/>
          <pc:sldMk cId="0" sldId="260"/>
        </pc:sldMkLst>
      </pc:sldChg>
      <pc:sldChg chg="modTransition">
        <pc:chgData name="DOAN THI HAI YEN" userId="46ce6b64e9072719" providerId="LiveId" clId="{4E16F5C8-B87B-4833-AC87-538C5A585807}" dt="2024-08-23T16:35:33.075" v="5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3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.sv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.sv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6186" y="379823"/>
            <a:ext cx="15434685" cy="10379826"/>
          </a:xfrm>
          <a:custGeom>
            <a:avLst/>
            <a:gdLst/>
            <a:ahLst/>
            <a:cxnLst/>
            <a:rect l="l" t="t" r="r" b="b"/>
            <a:pathLst>
              <a:path w="15434685" h="10379826">
                <a:moveTo>
                  <a:pt x="0" y="0"/>
                </a:moveTo>
                <a:lnTo>
                  <a:pt x="15434685" y="0"/>
                </a:lnTo>
                <a:lnTo>
                  <a:pt x="15434685" y="10379826"/>
                </a:lnTo>
                <a:lnTo>
                  <a:pt x="0" y="1037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43129" y="4370238"/>
            <a:ext cx="7591871" cy="2787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Tro</a:t>
            </a:r>
            <a:r>
              <a:rPr lang="en-US" sz="8000" dirty="0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̀ </a:t>
            </a:r>
            <a:r>
              <a:rPr lang="en-US" sz="8000" dirty="0" err="1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chơi</a:t>
            </a:r>
            <a:endParaRPr lang="en-US" sz="8000" dirty="0">
              <a:solidFill>
                <a:srgbClr val="004AAD"/>
              </a:solidFill>
              <a:latin typeface="Noto Serif Display"/>
              <a:ea typeface="Noto Serif Display"/>
              <a:cs typeface="Noto Serif Display"/>
              <a:sym typeface="Noto Serif Display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8000" dirty="0" err="1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với</a:t>
            </a:r>
            <a:r>
              <a:rPr lang="en-US" sz="8000" dirty="0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</a:t>
            </a:r>
            <a:r>
              <a:rPr lang="en-US" sz="8000" dirty="0" err="1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các</a:t>
            </a:r>
            <a:r>
              <a:rPr lang="en-US" sz="8000" dirty="0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 con </a:t>
            </a:r>
            <a:r>
              <a:rPr lang="en-US" sz="8000" dirty="0" err="1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sô</a:t>
            </a:r>
            <a:r>
              <a:rPr lang="en-US" sz="8000" dirty="0">
                <a:solidFill>
                  <a:srgbClr val="004AAD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167177" cy="10647582"/>
          </a:xfrm>
          <a:custGeom>
            <a:avLst/>
            <a:gdLst/>
            <a:ahLst/>
            <a:cxnLst/>
            <a:rect l="l" t="t" r="r" b="b"/>
            <a:pathLst>
              <a:path w="18167177" h="10647582">
                <a:moveTo>
                  <a:pt x="0" y="0"/>
                </a:moveTo>
                <a:lnTo>
                  <a:pt x="18167177" y="0"/>
                </a:lnTo>
                <a:lnTo>
                  <a:pt x="18167177" y="10647582"/>
                </a:lnTo>
                <a:lnTo>
                  <a:pt x="0" y="10647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7016" y="-157481"/>
            <a:ext cx="7010161" cy="2024184"/>
          </a:xfrm>
          <a:custGeom>
            <a:avLst/>
            <a:gdLst/>
            <a:ahLst/>
            <a:cxnLst/>
            <a:rect l="l" t="t" r="r" b="b"/>
            <a:pathLst>
              <a:path w="7010161" h="2024184">
                <a:moveTo>
                  <a:pt x="0" y="0"/>
                </a:moveTo>
                <a:lnTo>
                  <a:pt x="7010161" y="0"/>
                </a:lnTo>
                <a:lnTo>
                  <a:pt x="7010161" y="2024184"/>
                </a:lnTo>
                <a:lnTo>
                  <a:pt x="0" y="202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7010161" cy="2024184"/>
          </a:xfrm>
          <a:custGeom>
            <a:avLst/>
            <a:gdLst/>
            <a:ahLst/>
            <a:cxnLst/>
            <a:rect l="l" t="t" r="r" b="b"/>
            <a:pathLst>
              <a:path w="7010161" h="2024184">
                <a:moveTo>
                  <a:pt x="0" y="0"/>
                </a:moveTo>
                <a:lnTo>
                  <a:pt x="7010161" y="0"/>
                </a:lnTo>
                <a:lnTo>
                  <a:pt x="7010161" y="2024184"/>
                </a:lnTo>
                <a:lnTo>
                  <a:pt x="0" y="202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33299" y="1866703"/>
            <a:ext cx="9287769" cy="6965827"/>
          </a:xfrm>
          <a:custGeom>
            <a:avLst/>
            <a:gdLst/>
            <a:ahLst/>
            <a:cxnLst/>
            <a:rect l="l" t="t" r="r" b="b"/>
            <a:pathLst>
              <a:path w="9287769" h="6965827">
                <a:moveTo>
                  <a:pt x="0" y="0"/>
                </a:moveTo>
                <a:lnTo>
                  <a:pt x="9287769" y="0"/>
                </a:lnTo>
                <a:lnTo>
                  <a:pt x="9287769" y="6965827"/>
                </a:lnTo>
                <a:lnTo>
                  <a:pt x="0" y="69658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62925" y="4717730"/>
            <a:ext cx="2484310" cy="4114800"/>
          </a:xfrm>
          <a:custGeom>
            <a:avLst/>
            <a:gdLst/>
            <a:ahLst/>
            <a:cxnLst/>
            <a:rect l="l" t="t" r="r" b="b"/>
            <a:pathLst>
              <a:path w="2484310" h="4114800">
                <a:moveTo>
                  <a:pt x="0" y="0"/>
                </a:moveTo>
                <a:lnTo>
                  <a:pt x="2484311" y="0"/>
                </a:lnTo>
                <a:lnTo>
                  <a:pt x="2484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5496"/>
            <a:ext cx="18167177" cy="10647582"/>
          </a:xfrm>
          <a:custGeom>
            <a:avLst/>
            <a:gdLst/>
            <a:ahLst/>
            <a:cxnLst/>
            <a:rect l="l" t="t" r="r" b="b"/>
            <a:pathLst>
              <a:path w="18167177" h="10647582">
                <a:moveTo>
                  <a:pt x="0" y="0"/>
                </a:moveTo>
                <a:lnTo>
                  <a:pt x="18167177" y="0"/>
                </a:lnTo>
                <a:lnTo>
                  <a:pt x="18167177" y="10647582"/>
                </a:lnTo>
                <a:lnTo>
                  <a:pt x="0" y="10647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7016" y="-157481"/>
            <a:ext cx="7010161" cy="2024184"/>
          </a:xfrm>
          <a:custGeom>
            <a:avLst/>
            <a:gdLst/>
            <a:ahLst/>
            <a:cxnLst/>
            <a:rect l="l" t="t" r="r" b="b"/>
            <a:pathLst>
              <a:path w="7010161" h="2024184">
                <a:moveTo>
                  <a:pt x="0" y="0"/>
                </a:moveTo>
                <a:lnTo>
                  <a:pt x="7010161" y="0"/>
                </a:lnTo>
                <a:lnTo>
                  <a:pt x="7010161" y="2024184"/>
                </a:lnTo>
                <a:lnTo>
                  <a:pt x="0" y="202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7010161" cy="2024184"/>
          </a:xfrm>
          <a:custGeom>
            <a:avLst/>
            <a:gdLst/>
            <a:ahLst/>
            <a:cxnLst/>
            <a:rect l="l" t="t" r="r" b="b"/>
            <a:pathLst>
              <a:path w="7010161" h="2024184">
                <a:moveTo>
                  <a:pt x="0" y="0"/>
                </a:moveTo>
                <a:lnTo>
                  <a:pt x="7010161" y="0"/>
                </a:lnTo>
                <a:lnTo>
                  <a:pt x="7010161" y="2024184"/>
                </a:lnTo>
                <a:lnTo>
                  <a:pt x="0" y="202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46634" y="4768243"/>
            <a:ext cx="5082747" cy="2922579"/>
          </a:xfrm>
          <a:custGeom>
            <a:avLst/>
            <a:gdLst/>
            <a:ahLst/>
            <a:cxnLst/>
            <a:rect l="l" t="t" r="r" b="b"/>
            <a:pathLst>
              <a:path w="5082747" h="2922579">
                <a:moveTo>
                  <a:pt x="0" y="0"/>
                </a:moveTo>
                <a:lnTo>
                  <a:pt x="5082747" y="0"/>
                </a:lnTo>
                <a:lnTo>
                  <a:pt x="5082747" y="2922579"/>
                </a:lnTo>
                <a:lnTo>
                  <a:pt x="0" y="29225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74712" y="4768243"/>
            <a:ext cx="5082747" cy="2922579"/>
          </a:xfrm>
          <a:custGeom>
            <a:avLst/>
            <a:gdLst/>
            <a:ahLst/>
            <a:cxnLst/>
            <a:rect l="l" t="t" r="r" b="b"/>
            <a:pathLst>
              <a:path w="5082747" h="2922579">
                <a:moveTo>
                  <a:pt x="0" y="0"/>
                </a:moveTo>
                <a:lnTo>
                  <a:pt x="5082746" y="0"/>
                </a:lnTo>
                <a:lnTo>
                  <a:pt x="5082746" y="2922579"/>
                </a:lnTo>
                <a:lnTo>
                  <a:pt x="0" y="29225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77640" y="4662054"/>
            <a:ext cx="5082747" cy="2922579"/>
          </a:xfrm>
          <a:custGeom>
            <a:avLst/>
            <a:gdLst/>
            <a:ahLst/>
            <a:cxnLst/>
            <a:rect l="l" t="t" r="r" b="b"/>
            <a:pathLst>
              <a:path w="5082747" h="2922579">
                <a:moveTo>
                  <a:pt x="0" y="0"/>
                </a:moveTo>
                <a:lnTo>
                  <a:pt x="5082747" y="0"/>
                </a:lnTo>
                <a:lnTo>
                  <a:pt x="5082747" y="2922579"/>
                </a:lnTo>
                <a:lnTo>
                  <a:pt x="0" y="29225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383914" y="4555866"/>
            <a:ext cx="1001002" cy="1567478"/>
          </a:xfrm>
          <a:custGeom>
            <a:avLst/>
            <a:gdLst/>
            <a:ahLst/>
            <a:cxnLst/>
            <a:rect l="l" t="t" r="r" b="b"/>
            <a:pathLst>
              <a:path w="1001002" h="1567478">
                <a:moveTo>
                  <a:pt x="0" y="0"/>
                </a:moveTo>
                <a:lnTo>
                  <a:pt x="1001002" y="0"/>
                </a:lnTo>
                <a:lnTo>
                  <a:pt x="1001002" y="1567478"/>
                </a:lnTo>
                <a:lnTo>
                  <a:pt x="0" y="1567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203409" y="4768243"/>
            <a:ext cx="1001002" cy="1567478"/>
          </a:xfrm>
          <a:custGeom>
            <a:avLst/>
            <a:gdLst/>
            <a:ahLst/>
            <a:cxnLst/>
            <a:rect l="l" t="t" r="r" b="b"/>
            <a:pathLst>
              <a:path w="1001002" h="1567478">
                <a:moveTo>
                  <a:pt x="0" y="0"/>
                </a:moveTo>
                <a:lnTo>
                  <a:pt x="1001002" y="0"/>
                </a:lnTo>
                <a:lnTo>
                  <a:pt x="1001002" y="1567478"/>
                </a:lnTo>
                <a:lnTo>
                  <a:pt x="0" y="1567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204411" y="4555866"/>
            <a:ext cx="1001002" cy="1567478"/>
          </a:xfrm>
          <a:custGeom>
            <a:avLst/>
            <a:gdLst/>
            <a:ahLst/>
            <a:cxnLst/>
            <a:rect l="l" t="t" r="r" b="b"/>
            <a:pathLst>
              <a:path w="1001002" h="1567478">
                <a:moveTo>
                  <a:pt x="0" y="0"/>
                </a:moveTo>
                <a:lnTo>
                  <a:pt x="1001002" y="0"/>
                </a:lnTo>
                <a:lnTo>
                  <a:pt x="1001002" y="1567478"/>
                </a:lnTo>
                <a:lnTo>
                  <a:pt x="0" y="1567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417" y="3576022"/>
            <a:ext cx="1001002" cy="1567478"/>
          </a:xfrm>
          <a:custGeom>
            <a:avLst/>
            <a:gdLst/>
            <a:ahLst/>
            <a:cxnLst/>
            <a:rect l="l" t="t" r="r" b="b"/>
            <a:pathLst>
              <a:path w="1001002" h="1567478">
                <a:moveTo>
                  <a:pt x="0" y="0"/>
                </a:moveTo>
                <a:lnTo>
                  <a:pt x="1001002" y="0"/>
                </a:lnTo>
                <a:lnTo>
                  <a:pt x="1001002" y="1567478"/>
                </a:lnTo>
                <a:lnTo>
                  <a:pt x="0" y="1567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884415" y="3576022"/>
            <a:ext cx="1001002" cy="1567478"/>
          </a:xfrm>
          <a:custGeom>
            <a:avLst/>
            <a:gdLst/>
            <a:ahLst/>
            <a:cxnLst/>
            <a:rect l="l" t="t" r="r" b="b"/>
            <a:pathLst>
              <a:path w="1001002" h="1567478">
                <a:moveTo>
                  <a:pt x="0" y="0"/>
                </a:moveTo>
                <a:lnTo>
                  <a:pt x="1001002" y="0"/>
                </a:lnTo>
                <a:lnTo>
                  <a:pt x="1001002" y="1567478"/>
                </a:lnTo>
                <a:lnTo>
                  <a:pt x="0" y="15674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660512" y="4183347"/>
            <a:ext cx="1191385" cy="1529868"/>
          </a:xfrm>
          <a:custGeom>
            <a:avLst/>
            <a:gdLst/>
            <a:ahLst/>
            <a:cxnLst/>
            <a:rect l="l" t="t" r="r" b="b"/>
            <a:pathLst>
              <a:path w="1191385" h="1529868">
                <a:moveTo>
                  <a:pt x="0" y="0"/>
                </a:moveTo>
                <a:lnTo>
                  <a:pt x="1191384" y="0"/>
                </a:lnTo>
                <a:lnTo>
                  <a:pt x="1191384" y="1529868"/>
                </a:lnTo>
                <a:lnTo>
                  <a:pt x="0" y="15298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480671" y="4183347"/>
            <a:ext cx="1191385" cy="1529868"/>
          </a:xfrm>
          <a:custGeom>
            <a:avLst/>
            <a:gdLst/>
            <a:ahLst/>
            <a:cxnLst/>
            <a:rect l="l" t="t" r="r" b="b"/>
            <a:pathLst>
              <a:path w="1191385" h="1529868">
                <a:moveTo>
                  <a:pt x="0" y="0"/>
                </a:moveTo>
                <a:lnTo>
                  <a:pt x="1191385" y="0"/>
                </a:lnTo>
                <a:lnTo>
                  <a:pt x="1191385" y="1529868"/>
                </a:lnTo>
                <a:lnTo>
                  <a:pt x="0" y="15298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488008" y="4948281"/>
            <a:ext cx="1115579" cy="1291553"/>
          </a:xfrm>
          <a:custGeom>
            <a:avLst/>
            <a:gdLst/>
            <a:ahLst/>
            <a:cxnLst/>
            <a:rect l="l" t="t" r="r" b="b"/>
            <a:pathLst>
              <a:path w="1115579" h="1291553">
                <a:moveTo>
                  <a:pt x="0" y="0"/>
                </a:moveTo>
                <a:lnTo>
                  <a:pt x="1115579" y="0"/>
                </a:lnTo>
                <a:lnTo>
                  <a:pt x="1115579" y="1291553"/>
                </a:lnTo>
                <a:lnTo>
                  <a:pt x="0" y="129155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306574" y="4271810"/>
            <a:ext cx="1355522" cy="1997086"/>
          </a:xfrm>
          <a:custGeom>
            <a:avLst/>
            <a:gdLst/>
            <a:ahLst/>
            <a:cxnLst/>
            <a:rect l="l" t="t" r="r" b="b"/>
            <a:pathLst>
              <a:path w="1355522" h="1997086">
                <a:moveTo>
                  <a:pt x="0" y="0"/>
                </a:moveTo>
                <a:lnTo>
                  <a:pt x="1355523" y="0"/>
                </a:lnTo>
                <a:lnTo>
                  <a:pt x="1355523" y="1997086"/>
                </a:lnTo>
                <a:lnTo>
                  <a:pt x="0" y="19970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258248" y="4662054"/>
            <a:ext cx="1460766" cy="1606842"/>
          </a:xfrm>
          <a:custGeom>
            <a:avLst/>
            <a:gdLst/>
            <a:ahLst/>
            <a:cxnLst/>
            <a:rect l="l" t="t" r="r" b="b"/>
            <a:pathLst>
              <a:path w="1460766" h="1606842">
                <a:moveTo>
                  <a:pt x="0" y="0"/>
                </a:moveTo>
                <a:lnTo>
                  <a:pt x="1460765" y="0"/>
                </a:lnTo>
                <a:lnTo>
                  <a:pt x="1460765" y="1606842"/>
                </a:lnTo>
                <a:lnTo>
                  <a:pt x="0" y="16068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05463" y="3770672"/>
            <a:ext cx="1911849" cy="1178177"/>
          </a:xfrm>
          <a:custGeom>
            <a:avLst/>
            <a:gdLst/>
            <a:ahLst/>
            <a:cxnLst/>
            <a:rect l="l" t="t" r="r" b="b"/>
            <a:pathLst>
              <a:path w="1911849" h="1178177">
                <a:moveTo>
                  <a:pt x="0" y="0"/>
                </a:moveTo>
                <a:lnTo>
                  <a:pt x="1911849" y="0"/>
                </a:lnTo>
                <a:lnTo>
                  <a:pt x="1911849" y="1178177"/>
                </a:lnTo>
                <a:lnTo>
                  <a:pt x="0" y="117817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003486" y="3837615"/>
            <a:ext cx="1752076" cy="2221332"/>
          </a:xfrm>
          <a:custGeom>
            <a:avLst/>
            <a:gdLst/>
            <a:ahLst/>
            <a:cxnLst/>
            <a:rect l="l" t="t" r="r" b="b"/>
            <a:pathLst>
              <a:path w="1752076" h="2221332">
                <a:moveTo>
                  <a:pt x="0" y="0"/>
                </a:moveTo>
                <a:lnTo>
                  <a:pt x="1752076" y="0"/>
                </a:lnTo>
                <a:lnTo>
                  <a:pt x="1752076" y="2221332"/>
                </a:lnTo>
                <a:lnTo>
                  <a:pt x="0" y="22213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167177" cy="10647582"/>
          </a:xfrm>
          <a:custGeom>
            <a:avLst/>
            <a:gdLst/>
            <a:ahLst/>
            <a:cxnLst/>
            <a:rect l="l" t="t" r="r" b="b"/>
            <a:pathLst>
              <a:path w="18167177" h="10647582">
                <a:moveTo>
                  <a:pt x="0" y="0"/>
                </a:moveTo>
                <a:lnTo>
                  <a:pt x="18167177" y="0"/>
                </a:lnTo>
                <a:lnTo>
                  <a:pt x="18167177" y="10647582"/>
                </a:lnTo>
                <a:lnTo>
                  <a:pt x="0" y="10647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7016" y="-157481"/>
            <a:ext cx="7010161" cy="2024184"/>
          </a:xfrm>
          <a:custGeom>
            <a:avLst/>
            <a:gdLst/>
            <a:ahLst/>
            <a:cxnLst/>
            <a:rect l="l" t="t" r="r" b="b"/>
            <a:pathLst>
              <a:path w="7010161" h="2024184">
                <a:moveTo>
                  <a:pt x="0" y="0"/>
                </a:moveTo>
                <a:lnTo>
                  <a:pt x="7010161" y="0"/>
                </a:lnTo>
                <a:lnTo>
                  <a:pt x="7010161" y="2024184"/>
                </a:lnTo>
                <a:lnTo>
                  <a:pt x="0" y="202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7010161" cy="2024184"/>
          </a:xfrm>
          <a:custGeom>
            <a:avLst/>
            <a:gdLst/>
            <a:ahLst/>
            <a:cxnLst/>
            <a:rect l="l" t="t" r="r" b="b"/>
            <a:pathLst>
              <a:path w="7010161" h="2024184">
                <a:moveTo>
                  <a:pt x="0" y="0"/>
                </a:moveTo>
                <a:lnTo>
                  <a:pt x="7010161" y="0"/>
                </a:lnTo>
                <a:lnTo>
                  <a:pt x="7010161" y="2024184"/>
                </a:lnTo>
                <a:lnTo>
                  <a:pt x="0" y="202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8412" y="4447159"/>
            <a:ext cx="6623421" cy="4114800"/>
          </a:xfrm>
          <a:custGeom>
            <a:avLst/>
            <a:gdLst/>
            <a:ahLst/>
            <a:cxnLst/>
            <a:rect l="l" t="t" r="r" b="b"/>
            <a:pathLst>
              <a:path w="6623421" h="4114800">
                <a:moveTo>
                  <a:pt x="0" y="0"/>
                </a:moveTo>
                <a:lnTo>
                  <a:pt x="6623421" y="0"/>
                </a:lnTo>
                <a:lnTo>
                  <a:pt x="66234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00377" y="2579659"/>
            <a:ext cx="7011696" cy="6678641"/>
          </a:xfrm>
          <a:custGeom>
            <a:avLst/>
            <a:gdLst/>
            <a:ahLst/>
            <a:cxnLst/>
            <a:rect l="l" t="t" r="r" b="b"/>
            <a:pathLst>
              <a:path w="7011696" h="6678641">
                <a:moveTo>
                  <a:pt x="0" y="0"/>
                </a:moveTo>
                <a:lnTo>
                  <a:pt x="7011697" y="0"/>
                </a:lnTo>
                <a:lnTo>
                  <a:pt x="7011697" y="6678641"/>
                </a:lnTo>
                <a:lnTo>
                  <a:pt x="0" y="6678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167177" cy="10647582"/>
          </a:xfrm>
          <a:custGeom>
            <a:avLst/>
            <a:gdLst/>
            <a:ahLst/>
            <a:cxnLst/>
            <a:rect l="l" t="t" r="r" b="b"/>
            <a:pathLst>
              <a:path w="18167177" h="10647582">
                <a:moveTo>
                  <a:pt x="0" y="0"/>
                </a:moveTo>
                <a:lnTo>
                  <a:pt x="18167177" y="0"/>
                </a:lnTo>
                <a:lnTo>
                  <a:pt x="18167177" y="10647582"/>
                </a:lnTo>
                <a:lnTo>
                  <a:pt x="0" y="10647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57016" y="-157481"/>
            <a:ext cx="7010161" cy="2024184"/>
          </a:xfrm>
          <a:custGeom>
            <a:avLst/>
            <a:gdLst/>
            <a:ahLst/>
            <a:cxnLst/>
            <a:rect l="l" t="t" r="r" b="b"/>
            <a:pathLst>
              <a:path w="7010161" h="2024184">
                <a:moveTo>
                  <a:pt x="0" y="0"/>
                </a:moveTo>
                <a:lnTo>
                  <a:pt x="7010161" y="0"/>
                </a:lnTo>
                <a:lnTo>
                  <a:pt x="7010161" y="2024184"/>
                </a:lnTo>
                <a:lnTo>
                  <a:pt x="0" y="202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7010161" cy="2024184"/>
          </a:xfrm>
          <a:custGeom>
            <a:avLst/>
            <a:gdLst/>
            <a:ahLst/>
            <a:cxnLst/>
            <a:rect l="l" t="t" r="r" b="b"/>
            <a:pathLst>
              <a:path w="7010161" h="2024184">
                <a:moveTo>
                  <a:pt x="0" y="0"/>
                </a:moveTo>
                <a:lnTo>
                  <a:pt x="7010161" y="0"/>
                </a:lnTo>
                <a:lnTo>
                  <a:pt x="7010161" y="2024184"/>
                </a:lnTo>
                <a:lnTo>
                  <a:pt x="0" y="202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6426" y="2965692"/>
            <a:ext cx="3147351" cy="4114800"/>
          </a:xfrm>
          <a:custGeom>
            <a:avLst/>
            <a:gdLst/>
            <a:ahLst/>
            <a:cxnLst/>
            <a:rect l="l" t="t" r="r" b="b"/>
            <a:pathLst>
              <a:path w="3147351" h="4114800">
                <a:moveTo>
                  <a:pt x="0" y="0"/>
                </a:moveTo>
                <a:lnTo>
                  <a:pt x="3147351" y="0"/>
                </a:lnTo>
                <a:lnTo>
                  <a:pt x="31473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72906" y="2484702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28782" y="3772816"/>
            <a:ext cx="4235208" cy="4235208"/>
          </a:xfrm>
          <a:custGeom>
            <a:avLst/>
            <a:gdLst/>
            <a:ahLst/>
            <a:cxnLst/>
            <a:rect l="l" t="t" r="r" b="b"/>
            <a:pathLst>
              <a:path w="4235208" h="4235208">
                <a:moveTo>
                  <a:pt x="0" y="0"/>
                </a:moveTo>
                <a:lnTo>
                  <a:pt x="4235208" y="0"/>
                </a:lnTo>
                <a:lnTo>
                  <a:pt x="4235208" y="4235208"/>
                </a:lnTo>
                <a:lnTo>
                  <a:pt x="0" y="42352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836192" y="1301729"/>
            <a:ext cx="2710682" cy="3590308"/>
          </a:xfrm>
          <a:custGeom>
            <a:avLst/>
            <a:gdLst/>
            <a:ahLst/>
            <a:cxnLst/>
            <a:rect l="l" t="t" r="r" b="b"/>
            <a:pathLst>
              <a:path w="2710682" h="3590308">
                <a:moveTo>
                  <a:pt x="0" y="0"/>
                </a:moveTo>
                <a:lnTo>
                  <a:pt x="2710683" y="0"/>
                </a:lnTo>
                <a:lnTo>
                  <a:pt x="2710683" y="3590308"/>
                </a:lnTo>
                <a:lnTo>
                  <a:pt x="0" y="3590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2992108"/>
            <a:ext cx="26628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29237" y="2591423"/>
            <a:ext cx="26628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0161" y="5038725"/>
            <a:ext cx="26628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1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6186" y="379823"/>
            <a:ext cx="15434685" cy="10379826"/>
          </a:xfrm>
          <a:custGeom>
            <a:avLst/>
            <a:gdLst/>
            <a:ahLst/>
            <a:cxnLst/>
            <a:rect l="l" t="t" r="r" b="b"/>
            <a:pathLst>
              <a:path w="15434685" h="10379826">
                <a:moveTo>
                  <a:pt x="0" y="0"/>
                </a:moveTo>
                <a:lnTo>
                  <a:pt x="15434685" y="0"/>
                </a:lnTo>
                <a:lnTo>
                  <a:pt x="15434685" y="10379826"/>
                </a:lnTo>
                <a:lnTo>
                  <a:pt x="0" y="10379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37149" y="4370238"/>
            <a:ext cx="10813703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Chúc các bé 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Noto Serif Display"/>
                <a:ea typeface="Noto Serif Display"/>
                <a:cs typeface="Noto Serif Display"/>
                <a:sym typeface="Noto Serif Display"/>
              </a:rPr>
              <a:t>những giờ học thật vui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Noto Serif Display</vt:lpstr>
      <vt:lpstr>Arial</vt:lpstr>
      <vt:lpstr>Calibri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 Trò chơi với các con số</dc:title>
  <cp:lastModifiedBy>DOAN THI HAI YEN</cp:lastModifiedBy>
  <cp:revision>1</cp:revision>
  <dcterms:created xsi:type="dcterms:W3CDTF">2006-08-16T00:00:00Z</dcterms:created>
  <dcterms:modified xsi:type="dcterms:W3CDTF">2024-08-24T02:16:07Z</dcterms:modified>
  <dc:identifier>DAGOsKQ5uEE</dc:identifier>
</cp:coreProperties>
</file>