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4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6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8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A78E-A6A1-4FC7-80C7-614CA0CBECE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microsoft.com/office/2007/relationships/hdphoto" Target="../media/hdphoto2.wdp"/><Relationship Id="rId26" Type="http://schemas.openxmlformats.org/officeDocument/2006/relationships/image" Target="../media/image10.png"/><Relationship Id="rId39" Type="http://schemas.openxmlformats.org/officeDocument/2006/relationships/slide" Target="slide7.xml"/><Relationship Id="rId21" Type="http://schemas.openxmlformats.org/officeDocument/2006/relationships/image" Target="../media/image7.png"/><Relationship Id="rId34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17" Type="http://schemas.openxmlformats.org/officeDocument/2006/relationships/image" Target="../media/image5.png"/><Relationship Id="rId25" Type="http://schemas.microsoft.com/office/2007/relationships/hdphoto" Target="../media/hdphoto5.wdp"/><Relationship Id="rId33" Type="http://schemas.microsoft.com/office/2007/relationships/hdphoto" Target="../media/hdphoto9.wdp"/><Relationship Id="rId38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openxmlformats.org/officeDocument/2006/relationships/slide" Target="slide11.xml"/><Relationship Id="rId20" Type="http://schemas.microsoft.com/office/2007/relationships/hdphoto" Target="../media/hdphoto3.wdp"/><Relationship Id="rId29" Type="http://schemas.microsoft.com/office/2007/relationships/hdphoto" Target="../media/hdphoto7.wdp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slide" Target="slide6.xml"/><Relationship Id="rId24" Type="http://schemas.openxmlformats.org/officeDocument/2006/relationships/image" Target="../media/image9.png"/><Relationship Id="rId32" Type="http://schemas.openxmlformats.org/officeDocument/2006/relationships/image" Target="../media/image13.png"/><Relationship Id="rId37" Type="http://schemas.microsoft.com/office/2007/relationships/hdphoto" Target="../media/hdphoto11.wdp"/><Relationship Id="rId40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slide" Target="slide10.xml"/><Relationship Id="rId23" Type="http://schemas.microsoft.com/office/2007/relationships/hdphoto" Target="../media/hdphoto4.wdp"/><Relationship Id="rId28" Type="http://schemas.openxmlformats.org/officeDocument/2006/relationships/image" Target="../media/image11.png"/><Relationship Id="rId36" Type="http://schemas.openxmlformats.org/officeDocument/2006/relationships/image" Target="../media/image15.png"/><Relationship Id="rId10" Type="http://schemas.openxmlformats.org/officeDocument/2006/relationships/slide" Target="slide5.xml"/><Relationship Id="rId19" Type="http://schemas.openxmlformats.org/officeDocument/2006/relationships/image" Target="../media/image6.png"/><Relationship Id="rId31" Type="http://schemas.microsoft.com/office/2007/relationships/hdphoto" Target="../media/hdphoto8.wdp"/><Relationship Id="rId4" Type="http://schemas.openxmlformats.org/officeDocument/2006/relationships/image" Target="../media/image1.jpeg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image" Target="../media/image8.png"/><Relationship Id="rId27" Type="http://schemas.microsoft.com/office/2007/relationships/hdphoto" Target="../media/hdphoto6.wdp"/><Relationship Id="rId30" Type="http://schemas.openxmlformats.org/officeDocument/2006/relationships/image" Target="../media/image12.png"/><Relationship Id="rId35" Type="http://schemas.microsoft.com/office/2007/relationships/hdphoto" Target="../media/hdphoto10.wdp"/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496" y="-598139"/>
            <a:ext cx="13325665" cy="77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51" name="Picture 4" descr="Trong hÃ¬nh áº£nh cÃ³ thá» cÃ³: thá»±c váº­t, Äá» uá»ng vÃ  trong nh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71" y="3384750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ong hÃ¬nh áº£nh cÃ³ thá» cÃ³: thá»±c váº­t, Äá» uá»ng vÃ  trong nhÃ 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44" y="3410710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Trong hÃ¬nh áº£nh cÃ³ thá» cÃ³: thá»±c váº­t, Äá» uá»ng vÃ  trong nhÃ 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83" y="3488262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Trong hÃ¬nh áº£nh cÃ³ thá» cÃ³: thá»±c váº­t, Äá» uá»ng vÃ  trong nhÃ 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183" y="3420421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Trong hÃ¬nh áº£nh cÃ³ thá» cÃ³: thá»±c váº­t, Äá» uá»ng vÃ  trong nhÃ 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15" y="5210126"/>
            <a:ext cx="1902507" cy="1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Trong hÃ¬nh áº£nh cÃ³ thá» cÃ³: thá»±c váº­t, Äá» uá»ng vÃ  trong nhÃ 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34" y="5210126"/>
            <a:ext cx="1940479" cy="19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Trong hÃ¬nh áº£nh cÃ³ thá» cÃ³: thá»±c váº­t, Äá» uá»ng vÃ  trong nhÃ 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736" y="5240236"/>
            <a:ext cx="1902507" cy="1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rong hÃ¬nh áº£nh cÃ³ thá» cÃ³: thá»±c váº­t, Äá» uá»ng vÃ  trong nhÃ 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962" y="5190960"/>
            <a:ext cx="1902507" cy="1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-196465"/>
            <a:ext cx="3375241" cy="33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4754288" y="1581155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 GIỐNG </a:t>
            </a:r>
          </a:p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 KÌ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http://media-cache-ec0.pinimg.com/736x/38/b1/36/38b136ce43af81004fafc4194413a45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15" y="2720926"/>
            <a:ext cx="2777304" cy="16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scontent.fdad3-3.fna.fbcdn.net/v/t1.15752-9/40102408_2125351787539385_5386754515288457216_n.png?_nc_cat=0&amp;oh=9088b0f739a0ea637fd1bcab014c1f85&amp;oe=5BEFFF7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42" y="3495013"/>
            <a:ext cx="1187408" cy="7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scontent.fdad3-3.fna.fbcdn.net/v/t1.15752-9/40008560_305434360233010_5407284965769478144_n.jpg?_nc_cat=0&amp;oh=e84fb54f1d60a3a960b5cb2a2149a4d4&amp;oe=5C35B06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03" y="3275258"/>
            <a:ext cx="1584673" cy="11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scontent.fdad3-3.fna.fbcdn.net/v/t1.15752-0/p173x172/40024203_1128483437309083_4545701890398093312_n.jpg?_nc_cat=0&amp;oh=1274b4078866e17d25b7c04076502994&amp;oe=5C3A4766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01" y="3361771"/>
            <a:ext cx="1791954" cy="119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scontent.fdad3-3.fna.fbcdn.net/v/t1.15752-0/s261x260/40042953_252954398879759_3224483067255062528_n.png?_nc_cat=0&amp;oh=48037c00a3478db4a299a65a0e026b4a&amp;oe=5BF07B73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822" y="3349396"/>
            <a:ext cx="1524189" cy="107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scontent.fdad3-3.fna.fbcdn.net/v/t1.15752-9/40073294_1787717878011940_7337642683923431424_n.jpg?_nc_cat=0&amp;oh=35f807d9281d4c09d394f0719098f74b&amp;oe=5BFF466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42" y="5209710"/>
            <a:ext cx="1181476" cy="82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scontent.fdad3-3.fna.fbcdn.net/v/t1.15752-0/p160x160/40069296_2409397749078078_2128559858885066752_n.jpg?_nc_cat=0&amp;oh=02e356cecaf786e918496e600f77ed7b&amp;oe=5C399532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50" y="5279364"/>
            <a:ext cx="1192574" cy="7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scontent.fdad3-3.fna.fbcdn.net/v/t1.15752-0/s261x260/39986174_285826168898020_1174668633423478784_n.jpg?_nc_cat=0&amp;oh=51735c6a6976a818dc7268d17857ec32&amp;oe=5C39FF79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3402" b="98454" l="4215" r="9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19" y="5070398"/>
            <a:ext cx="1302748" cy="9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scontent.fdad3-3.fna.fbcdn.net/v/t1.15752-9/40024132_530867544022198_1901540914254315520_n.jpg?_nc_cat=0&amp;oh=f9fea964acd0e38e34056b1f771ac9f3&amp;oe=5BF467B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652" y="4848590"/>
            <a:ext cx="1834025" cy="13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se1.mm.bing.net/th?id=OIP.0H1kIkfyY01-MrP3o83UNgHaFj&amp;pid=15.1&amp;P=0&amp;w=253&amp;h=190"/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26" b="90000" l="35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10" y="5246892"/>
            <a:ext cx="1342570" cy="10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Trong hÃ¬nh áº£nh cÃ³ thá» cÃ³: thá»±c váº­t, Äá» uá»ng vÃ  trong nhÃ 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17" y="3366467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Trong hÃ¬nh áº£nh cÃ³ thá» cÃ³: thá»±c váº­t, Äá» uá»ng vÃ  trong nhÃ 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04" y="5180024"/>
            <a:ext cx="1902507" cy="19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ounded Rectangle 80"/>
          <p:cNvSpPr/>
          <p:nvPr/>
        </p:nvSpPr>
        <p:spPr>
          <a:xfrm>
            <a:off x="2729335" y="-613576"/>
            <a:ext cx="7106921" cy="19746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GIÚP MÌNH TÌM ĐƯỢC CÁC LOẠI HẠT GIỐNG NHÉ!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79353" y="4575957"/>
            <a:ext cx="596817" cy="5589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70819" y="4575958"/>
            <a:ext cx="587665" cy="5941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49721" y="4620064"/>
            <a:ext cx="534390" cy="5581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29074" y="4689826"/>
            <a:ext cx="523817" cy="57034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4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30736" y="4588267"/>
            <a:ext cx="543216" cy="55309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5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3053" y="6261453"/>
            <a:ext cx="513909" cy="54497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6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8677" y="6238049"/>
            <a:ext cx="527954" cy="58419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7</a:t>
            </a: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4198" y="6313127"/>
            <a:ext cx="581393" cy="5500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8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44174" y="6259112"/>
            <a:ext cx="625258" cy="589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9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297121" y="6211321"/>
            <a:ext cx="623895" cy="5957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10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" y="2962050"/>
            <a:ext cx="4033930" cy="40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2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5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12046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scontent.fdad3-3.fna.fbcdn.net/v/t1.15752-9/40024132_530867544022198_1901540914254315520_n.jpg?_nc_cat=0&amp;oh=f9fea964acd0e38e34056b1f771ac9f3&amp;oe=5BF467B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92" y="4092884"/>
            <a:ext cx="2903630" cy="21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12046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tse4.mm.bing.net/th?id=OIP.hPTn4VIoPBVLkDnndUU0OAAAAA&amp;pid=15.1&amp;P=0&amp;w=265&amp;h=1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31" y="4016188"/>
            <a:ext cx="3257785" cy="21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089125" y="979500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edia-cache-ec0.pinimg.com/736x/38/b1/36/38b136ce43af81004fafc4194413a4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7" y="4139504"/>
            <a:ext cx="3580195" cy="21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12046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ắc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am. 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.fdad3-3.fna.fbcdn.net/v/t1.15752-9/40102408_2125351787539385_5386754515288457216_n.png?_nc_cat=0&amp;oh=9088b0f739a0ea637fd1bcab014c1f85&amp;oe=5BEFFF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75" y="4236611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86553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content.fdad3-3.fna.fbcdn.net/v/t1.15752-9/40008560_305434360233010_5407284965769478144_n.jpg?_nc_cat=0&amp;oh=e84fb54f1d60a3a960b5cb2a2149a4d4&amp;oe=5C35B0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15" y="4142199"/>
            <a:ext cx="2739777" cy="20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31"/>
            <a:ext cx="11870456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35" y="342896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566797" y="1123626"/>
            <a:ext cx="909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thoang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bay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scontent.fdad3-3.fna.fbcdn.net/v/t1.15752-0/p173x172/40024203_1128483437309083_4545701890398093312_n.jpg?_nc_cat=0&amp;oh=1274b4078866e17d25b7c04076502994&amp;oe=5C3A47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5" y="4216655"/>
            <a:ext cx="3069664" cy="20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21" y="-222478"/>
            <a:ext cx="8176996" cy="42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35" y="342896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531236" y="612331"/>
            <a:ext cx="90902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xù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scontent.fdad3-3.fna.fbcdn.net/v/t1.15752-0/s261x260/40042953_252954398879759_3224483067255062528_n.png?_nc_cat=0&amp;oh=48037c00a3478db4a299a65a0e026b4a&amp;oe=5BF07B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4267200"/>
            <a:ext cx="2847227" cy="20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4" y="-199653"/>
            <a:ext cx="10973985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35" y="342896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82958" y="1095193"/>
            <a:ext cx="9090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thuở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vú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scontent.fdad3-3.fna.fbcdn.net/v/t1.15752-9/40073294_1787717878011940_7337642683923431424_n.jpg?_nc_cat=0&amp;oh=35f807d9281d4c09d394f0719098f74b&amp;oe=5BFF46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2" y="4177009"/>
            <a:ext cx="3030467" cy="21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12046" y="700554"/>
            <a:ext cx="58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scontent.fdad3-3.fna.fbcdn.net/v/t1.15752-0/p160x160/40069296_2409397749078078_2128559858885066752_n.jpg?_nc_cat=0&amp;oh=02e356cecaf786e918496e600f77ed7b&amp;oe=5C3995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29" y="4195481"/>
            <a:ext cx="3216705" cy="20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390598" y="1073294"/>
            <a:ext cx="589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9777" y="6221253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rốt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scontent.fdad3-3.fna.fbcdn.net/v/t1.15752-0/s261x260/39986174_285826168898020_1174668633423478784_n.jpg?_nc_cat=0&amp;oh=51735c6a6976a818dc7268d17857ec32&amp;oe=5C39FF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48" y="4139389"/>
            <a:ext cx="2800857" cy="20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200</Words>
  <Application>Microsoft Office PowerPoint</Application>
  <PresentationFormat>Widescreen</PresentationFormat>
  <Paragraphs>54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28</cp:revision>
  <dcterms:created xsi:type="dcterms:W3CDTF">2018-08-25T07:00:06Z</dcterms:created>
  <dcterms:modified xsi:type="dcterms:W3CDTF">2018-09-08T06:14:47Z</dcterms:modified>
</cp:coreProperties>
</file>