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1" r:id="rId3"/>
    <p:sldId id="260" r:id="rId4"/>
    <p:sldId id="263" r:id="rId5"/>
    <p:sldId id="264" r:id="rId6"/>
    <p:sldId id="265" r:id="rId7"/>
    <p:sldId id="281" r:id="rId8"/>
    <p:sldId id="282" r:id="rId9"/>
    <p:sldId id="283" r:id="rId10"/>
    <p:sldId id="266" r:id="rId11"/>
    <p:sldId id="267" r:id="rId12"/>
    <p:sldId id="274" r:id="rId13"/>
    <p:sldId id="275" r:id="rId14"/>
    <p:sldId id="28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5" d="100"/>
          <a:sy n="95" d="100"/>
        </p:scale>
        <p:origin x="2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1T14:22:02.37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10/23/2024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10/23/2024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10/23/2024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10/23/2024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10/23/2024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10/23/2024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10/23/2024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10/23/2024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10/23/2024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10/23/2024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10/23/2024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10/23/2024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10/23/2024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10/23/2024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10/23/2024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10/23/2024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10/23/2024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10/23/2024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73897" y="663109"/>
            <a:ext cx="9755187" cy="2105256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b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6000" b="1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 rot="21442674">
            <a:off x="405602" y="3077296"/>
            <a:ext cx="10850247" cy="138499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2: 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 Chung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33987">
            <a:off x="9023069" y="2556406"/>
            <a:ext cx="2060076" cy="1716730"/>
          </a:xfrm>
          <a:prstGeom prst="rect">
            <a:avLst/>
          </a:prstGeom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47744">
            <a:off x="39415" y="449586"/>
            <a:ext cx="1861180" cy="1821646"/>
          </a:xfrm>
          <a:prstGeom prst="rect">
            <a:avLst/>
          </a:prstGeom>
        </p:spPr>
      </p:pic>
      <p:pic>
        <p:nvPicPr>
          <p:cNvPr id="7" name="Nhạc nền chương trì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21431277">
            <a:off x="10063426" y="6128644"/>
            <a:ext cx="1046148" cy="588458"/>
          </a:xfrm>
          <a:prstGeom prst="rect">
            <a:avLst/>
          </a:prstGeom>
        </p:spPr>
      </p:pic>
      <p:pic>
        <p:nvPicPr>
          <p:cNvPr id="8" name="Nhạc nền chương trì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21419844">
            <a:off x="9398330" y="4844135"/>
            <a:ext cx="1701155" cy="95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2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246" y="1420194"/>
            <a:ext cx="2213040" cy="40176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528" y="550319"/>
            <a:ext cx="1798476" cy="1420491"/>
          </a:xfrm>
          <a:prstGeom prst="rect">
            <a:avLst/>
          </a:prstGeom>
        </p:spPr>
      </p:pic>
      <p:pic>
        <p:nvPicPr>
          <p:cNvPr id="3" name="Picture 2" descr="A person with his arms out on fire&#10;&#10;Description automatically generated">
            <a:extLst>
              <a:ext uri="{FF2B5EF4-FFF2-40B4-BE49-F238E27FC236}">
                <a16:creationId xmlns:a16="http://schemas.microsoft.com/office/drawing/2014/main" id="{5DE4F9D5-1D38-530F-9CEB-ADC817676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76201"/>
            <a:ext cx="7542154" cy="555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00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ách xử lý khi lửa bén vào ngư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882" y="0"/>
            <a:ext cx="10411098" cy="585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9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5" y="0"/>
            <a:ext cx="11536753" cy="56303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190786"/>
            <a:ext cx="1135162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 Chung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endParaRPr lang="en-US" sz="5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42425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15867" y="232983"/>
            <a:ext cx="1034289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ĐỒNG HỒ ĐẾM NGƯỢC 5 GIÂY + CHUÔNG BÁO HẾT GIỜ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29911" y="817758"/>
            <a:ext cx="1837764" cy="14445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4874" r="4932" b="12835"/>
          <a:stretch/>
        </p:blipFill>
        <p:spPr>
          <a:xfrm>
            <a:off x="361242" y="1416712"/>
            <a:ext cx="2757075" cy="35115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14081" r="10662"/>
          <a:stretch/>
        </p:blipFill>
        <p:spPr>
          <a:xfrm>
            <a:off x="3669571" y="2495949"/>
            <a:ext cx="3331029" cy="24786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8890" y="2964936"/>
            <a:ext cx="2402043" cy="20096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4959" r="16061"/>
          <a:stretch/>
        </p:blipFill>
        <p:spPr>
          <a:xfrm>
            <a:off x="9973527" y="2964936"/>
            <a:ext cx="1972491" cy="19991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915685" y="4866373"/>
            <a:ext cx="83392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c</a:t>
            </a:r>
            <a:endParaRPr lang="en-US" sz="88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H" panose="020B72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09401" y="4862440"/>
            <a:ext cx="83392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b</a:t>
            </a:r>
            <a:endParaRPr lang="en-US" sz="88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H" panose="020B72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22817" y="4928250"/>
            <a:ext cx="83392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A</a:t>
            </a:r>
            <a:endParaRPr lang="en-US" sz="88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H" panose="020B72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915684" y="4862440"/>
            <a:ext cx="83392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c</a:t>
            </a:r>
            <a:endParaRPr lang="en-US" sz="88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86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76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4" grpId="0"/>
      <p:bldP spid="12" grpId="0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56340" y="415421"/>
            <a:ext cx="869118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Khi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ĐỒNG HỒ ĐẾM NGƯỢC 5 GIÂY + CHUÔNG BÁO HẾT GIỜ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54236" y="305848"/>
            <a:ext cx="1837764" cy="14445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3778" t="4436" r="12770" b="2823"/>
          <a:stretch/>
        </p:blipFill>
        <p:spPr>
          <a:xfrm>
            <a:off x="0" y="1750379"/>
            <a:ext cx="3108960" cy="31225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7048" t="11213" r="13877" b="4111"/>
          <a:stretch/>
        </p:blipFill>
        <p:spPr>
          <a:xfrm>
            <a:off x="3226527" y="2181967"/>
            <a:ext cx="4467497" cy="26909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25470" t="24941" r="21512" b="17210"/>
          <a:stretch/>
        </p:blipFill>
        <p:spPr>
          <a:xfrm>
            <a:off x="7694024" y="1999085"/>
            <a:ext cx="4140926" cy="303058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09754" y="5081120"/>
            <a:ext cx="83392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A</a:t>
            </a:r>
            <a:endParaRPr lang="en-US" sz="88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H" panose="020B72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43313" y="5080650"/>
            <a:ext cx="83392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b</a:t>
            </a:r>
            <a:endParaRPr lang="en-US" sz="88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H" panose="020B72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347525" y="5080650"/>
            <a:ext cx="83392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c</a:t>
            </a:r>
            <a:endParaRPr lang="en-US" sz="88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H" panose="020B72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09753" y="5080650"/>
            <a:ext cx="83392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A</a:t>
            </a:r>
            <a:endParaRPr lang="en-US" sz="88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3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76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4" grpId="0"/>
      <p:bldP spid="11" grpId="0"/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5" y="0"/>
            <a:ext cx="11536753" cy="56303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4855" y="994844"/>
            <a:ext cx="10528663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4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endParaRPr lang="en-US" sz="4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4000" b="1" cap="none" spc="0" dirty="0">
              <a:ln w="0">
                <a:solidFill>
                  <a:schemeClr val="accent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8FBDE10-0DCE-00D2-9D6D-E8C4E01ABC4E}"/>
                  </a:ext>
                </a:extLst>
              </p14:cNvPr>
              <p14:cNvContentPartPr/>
              <p14:nvPr/>
            </p14:nvContentPartPr>
            <p14:xfrm>
              <a:off x="3459736" y="4373955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8FBDE10-0DCE-00D2-9D6D-E8C4E01ABC4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53616" y="4367835"/>
                <a:ext cx="12600" cy="1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69625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iệt hại gần 1.060 tỷ đồng vì hỏa hoạ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356" y="120179"/>
            <a:ext cx="4804353" cy="297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541" y="3367763"/>
            <a:ext cx="4573170" cy="29028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5694" y="3367763"/>
            <a:ext cx="4530472" cy="29397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5824" y="120179"/>
            <a:ext cx="4678382" cy="29239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000454">
            <a:off x="10188086" y="4678342"/>
            <a:ext cx="1401616" cy="16067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192904">
            <a:off x="-157154" y="-25336"/>
            <a:ext cx="1528671" cy="152867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5684B81-47F8-5BF1-5DF6-6CF5BEFCDDF4}"/>
              </a:ext>
            </a:extLst>
          </p:cNvPr>
          <p:cNvSpPr/>
          <p:nvPr/>
        </p:nvSpPr>
        <p:spPr>
          <a:xfrm>
            <a:off x="13002016" y="2354893"/>
            <a:ext cx="663880" cy="36325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50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5" y="0"/>
            <a:ext cx="11536753" cy="56303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89844" y="1216912"/>
            <a:ext cx="9392193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4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4000" b="1" cap="none" spc="0" dirty="0">
              <a:ln w="0">
                <a:solidFill>
                  <a:schemeClr val="accent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1131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0032" r="25068"/>
          <a:stretch/>
        </p:blipFill>
        <p:spPr>
          <a:xfrm>
            <a:off x="130628" y="1491342"/>
            <a:ext cx="2207623" cy="40211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8030" t="23222" r="17208" b="25462"/>
          <a:stretch/>
        </p:blipFill>
        <p:spPr>
          <a:xfrm>
            <a:off x="541339" y="656407"/>
            <a:ext cx="1796912" cy="14238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9510" y="559713"/>
            <a:ext cx="6528707" cy="495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0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504" y="901336"/>
            <a:ext cx="3982751" cy="33310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5611" y="120732"/>
            <a:ext cx="4033509" cy="32265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50519" t="-327" r="16070"/>
          <a:stretch/>
        </p:blipFill>
        <p:spPr>
          <a:xfrm>
            <a:off x="235527" y="1733994"/>
            <a:ext cx="2912621" cy="358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67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751F9-28E6-A2ED-687A-1BB33EA6B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7C23B8-35FA-81ED-CA4B-F5D535C4D2F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4AFE5C-4F30-340B-4D11-9EA80B528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11915775" cy="638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550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1F711-3EDD-3835-043B-13DF8F079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06D07-C375-9D2F-5FB4-723B5EF2FD9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914C3C-2F0E-177B-F2A5-39E6CAB4E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725" y="552451"/>
            <a:ext cx="12144375" cy="667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312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6B723-9F98-E78E-42C1-C2FA93892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exit</a:t>
            </a:r>
          </a:p>
        </p:txBody>
      </p:sp>
      <p:pic>
        <p:nvPicPr>
          <p:cNvPr id="5" name="Content Placeholder 4" descr="A red sign with white text&#10;&#10;Description automatically generated">
            <a:extLst>
              <a:ext uri="{FF2B5EF4-FFF2-40B4-BE49-F238E27FC236}">
                <a16:creationId xmlns:a16="http://schemas.microsoft.com/office/drawing/2014/main" id="{41839410-CD48-CDFF-F2CE-CDD357A398E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914775" y="2219325"/>
            <a:ext cx="3867150" cy="3114674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B651F9-4E69-6A2F-63D2-004FD818D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0940" y="1762125"/>
            <a:ext cx="2981909" cy="35718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06F41A-B242-736F-B4A7-84D59195A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62125"/>
            <a:ext cx="3305760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87435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1005</TotalTime>
  <Words>123</Words>
  <Application>Microsoft Office PowerPoint</Application>
  <PresentationFormat>Widescreen</PresentationFormat>
  <Paragraphs>22</Paragraphs>
  <Slides>14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.VnAvantH</vt:lpstr>
      <vt:lpstr>Arial</vt:lpstr>
      <vt:lpstr>Impact</vt:lpstr>
      <vt:lpstr>Times New Roman</vt:lpstr>
      <vt:lpstr>Main Event</vt:lpstr>
      <vt:lpstr>LớP học diễn tập “bé thoát hiểm an toàn”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biển exit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cuộc thi: “lính cứu hỏa tài ba”</dc:title>
  <dc:creator>Administrator</dc:creator>
  <cp:lastModifiedBy>Tom</cp:lastModifiedBy>
  <cp:revision>55</cp:revision>
  <dcterms:created xsi:type="dcterms:W3CDTF">2023-12-11T12:04:53Z</dcterms:created>
  <dcterms:modified xsi:type="dcterms:W3CDTF">2024-10-23T15:56:31Z</dcterms:modified>
</cp:coreProperties>
</file>