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56" r:id="rId7"/>
    <p:sldId id="267" r:id="rId8"/>
    <p:sldId id="266" r:id="rId9"/>
    <p:sldId id="265" r:id="rId10"/>
    <p:sldId id="264" r:id="rId11"/>
    <p:sldId id="263" r:id="rId12"/>
    <p:sldId id="25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BE6C-E3A6-4048-9DC0-9E15131976B1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5EEE-8717-46A5-BAFD-CA1AE0295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95EEE-8717-46A5-BAFD-CA1AE0295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6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8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" y="152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UBND </a:t>
            </a: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PHƯỜNG BỒ ĐỀ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 MẦM NON NGỌC THỤY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676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GIÁO 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962503"/>
            <a:ext cx="6008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THƠ : TIẾNG ĐỘNG QUANH EM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CHỦ ĐỀ : GIAO THÔNG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ĐỐI TƯỢNG : MẪU GIÁO LỚN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GIÁO VIÊN : NGUYỄN THỊ BÍCH HOA</a:t>
            </a:r>
          </a:p>
        </p:txBody>
      </p:sp>
    </p:spTree>
    <p:extLst>
      <p:ext uri="{BB962C8B-B14F-4D97-AF65-F5344CB8AC3E}">
        <p14:creationId xmlns:p14="http://schemas.microsoft.com/office/powerpoint/2010/main" val="86331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ù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20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"/>
            <a:ext cx="9144000" cy="70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thủy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7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28"/>
            <a:ext cx="54168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Phành phạch phành phạch</a:t>
            </a:r>
            <a:b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nô rẽ nước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3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4511"/>
            <a:ext cx="4127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khua trong nước</a:t>
            </a:r>
            <a:b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chiếc thuyền nan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096" y="2777368"/>
            <a:ext cx="405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cười vang giòn</a:t>
            </a:r>
            <a:b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em vui đấy</a:t>
            </a:r>
            <a:b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yêu biết mấy</a:t>
            </a:r>
            <a:b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động quanh em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7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05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GIÚP TRẺ HIỂU TÁC PHẨM</a:t>
            </a:r>
          </a:p>
        </p:txBody>
      </p:sp>
    </p:spTree>
    <p:extLst>
      <p:ext uri="{BB962C8B-B14F-4D97-AF65-F5344CB8AC3E}">
        <p14:creationId xmlns:p14="http://schemas.microsoft.com/office/powerpoint/2010/main" val="84218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362200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KẾT THÚC</a:t>
            </a:r>
          </a:p>
        </p:txBody>
      </p:sp>
    </p:spTree>
    <p:extLst>
      <p:ext uri="{BB962C8B-B14F-4D97-AF65-F5344CB8AC3E}">
        <p14:creationId xmlns:p14="http://schemas.microsoft.com/office/powerpoint/2010/main" val="3218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14400"/>
            <a:ext cx="586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I.MỤC ĐÍCH YÊU CẦU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 </a:t>
            </a:r>
            <a:r>
              <a:rPr lang="en-US" b="1" i="1" dirty="0"/>
              <a:t>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nhớ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“</a:t>
            </a:r>
            <a:r>
              <a:rPr lang="en-US" b="1" i="1" dirty="0" err="1"/>
              <a:t>Tiếng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quanh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r>
              <a:rPr lang="en-US" b="1" i="1" dirty="0"/>
              <a:t>”</a:t>
            </a:r>
          </a:p>
          <a:p>
            <a:r>
              <a:rPr lang="en-US" b="1" i="1" dirty="0"/>
              <a:t> 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hiểu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nội</a:t>
            </a:r>
            <a:r>
              <a:rPr lang="en-US" b="1" i="1" dirty="0"/>
              <a:t> dung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: </a:t>
            </a:r>
            <a:r>
              <a:rPr lang="en-US" b="1" i="1" dirty="0" err="1"/>
              <a:t>nói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-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đọc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</a:t>
            </a:r>
            <a:r>
              <a:rPr lang="en-US" b="1" i="1" dirty="0" err="1"/>
              <a:t>diễn</a:t>
            </a:r>
            <a:r>
              <a:rPr lang="en-US" b="1" i="1" dirty="0"/>
              <a:t> </a:t>
            </a:r>
            <a:r>
              <a:rPr lang="en-US" b="1" i="1" dirty="0" err="1"/>
              <a:t>cảm</a:t>
            </a:r>
            <a:r>
              <a:rPr lang="en-US" b="1" i="1" dirty="0"/>
              <a:t> </a:t>
            </a:r>
            <a:r>
              <a:rPr lang="en-US" b="1" i="1" dirty="0" err="1"/>
              <a:t>cùng</a:t>
            </a:r>
            <a:r>
              <a:rPr lang="en-US" b="1" i="1" dirty="0"/>
              <a:t> </a:t>
            </a:r>
            <a:r>
              <a:rPr lang="en-US" b="1" i="1" dirty="0" err="1"/>
              <a:t>cô</a:t>
            </a:r>
            <a:r>
              <a:rPr lang="en-US" b="1" i="1" dirty="0"/>
              <a:t>,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âm</a:t>
            </a:r>
            <a:r>
              <a:rPr lang="en-US" b="1" i="1" dirty="0"/>
              <a:t> </a:t>
            </a:r>
            <a:r>
              <a:rPr lang="en-US" b="1" i="1" dirty="0" err="1"/>
              <a:t>điệu</a:t>
            </a:r>
            <a:r>
              <a:rPr lang="en-US" b="1" i="1" dirty="0"/>
              <a:t> </a:t>
            </a:r>
            <a:r>
              <a:rPr lang="en-US" b="1" i="1" dirty="0" err="1"/>
              <a:t>vui</a:t>
            </a:r>
            <a:r>
              <a:rPr lang="en-US" b="1" i="1" dirty="0"/>
              <a:t> </a:t>
            </a:r>
            <a:r>
              <a:rPr lang="en-US" b="1" i="1" dirty="0" err="1"/>
              <a:t>tươi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endParaRPr lang="en-US" b="1" i="1" dirty="0"/>
          </a:p>
          <a:p>
            <a:r>
              <a:rPr lang="en-US" b="1" i="1" dirty="0"/>
              <a:t>- </a:t>
            </a:r>
            <a:r>
              <a:rPr lang="en-US" b="1" i="1" dirty="0" err="1"/>
              <a:t>Trả</a:t>
            </a:r>
            <a:r>
              <a:rPr lang="en-US" b="1" i="1" dirty="0"/>
              <a:t> </a:t>
            </a:r>
            <a:r>
              <a:rPr lang="en-US" b="1" i="1" dirty="0" err="1"/>
              <a:t>lời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hỏi</a:t>
            </a:r>
            <a:r>
              <a:rPr lang="en-US" b="1" i="1" dirty="0"/>
              <a:t> </a:t>
            </a:r>
            <a:r>
              <a:rPr lang="en-US" b="1" i="1" dirty="0" err="1"/>
              <a:t>rõ</a:t>
            </a:r>
            <a:r>
              <a:rPr lang="en-US" b="1" i="1" dirty="0"/>
              <a:t> </a:t>
            </a:r>
            <a:r>
              <a:rPr lang="en-US" b="1" i="1" dirty="0" err="1"/>
              <a:t>ràng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 - Qua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,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tham</a:t>
            </a:r>
            <a:r>
              <a:rPr lang="en-US" b="1" i="1" dirty="0"/>
              <a:t> </a:t>
            </a:r>
            <a:r>
              <a:rPr lang="en-US" b="1" i="1" dirty="0" err="1"/>
              <a:t>gia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chấp</a:t>
            </a:r>
            <a:r>
              <a:rPr lang="en-US" b="1" i="1" dirty="0"/>
              <a:t> </a:t>
            </a:r>
            <a:r>
              <a:rPr lang="en-US" b="1" i="1" dirty="0" err="1"/>
              <a:t>hành</a:t>
            </a:r>
            <a:r>
              <a:rPr lang="en-US" b="1" i="1" dirty="0"/>
              <a:t> </a:t>
            </a:r>
            <a:r>
              <a:rPr lang="en-US" b="1" i="1" dirty="0" err="1"/>
              <a:t>đúng</a:t>
            </a:r>
            <a:r>
              <a:rPr lang="en-US" b="1" i="1" dirty="0"/>
              <a:t> </a:t>
            </a:r>
            <a:r>
              <a:rPr lang="en-US" b="1" i="1" dirty="0" err="1"/>
              <a:t>luật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endParaRPr lang="en-US" b="1" i="1" dirty="0"/>
          </a:p>
          <a:p>
            <a:r>
              <a:rPr lang="en-US" b="1" i="1" dirty="0"/>
              <a:t>- 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cần</a:t>
            </a:r>
            <a:r>
              <a:rPr lang="en-US" b="1" i="1" dirty="0"/>
              <a:t> </a:t>
            </a:r>
            <a:r>
              <a:rPr lang="en-US" b="1" i="1" dirty="0" err="1"/>
              <a:t>phải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ngay</a:t>
            </a:r>
            <a:r>
              <a:rPr lang="en-US" b="1" i="1" dirty="0"/>
              <a:t> </a:t>
            </a:r>
            <a:r>
              <a:rPr lang="en-US" b="1" i="1" dirty="0" err="1"/>
              <a:t>ngắn</a:t>
            </a:r>
            <a:r>
              <a:rPr lang="en-US" b="1" i="1" dirty="0"/>
              <a:t>.......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1812" y="6211668"/>
            <a:ext cx="325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GV : HOÀNG THỊ BÍCH PHƯỢNG</a:t>
            </a:r>
          </a:p>
          <a:p>
            <a:r>
              <a:rPr lang="en-US" b="1" dirty="0"/>
              <a:t>TRƯỜNG MẦM NON TRUNG HÀ</a:t>
            </a:r>
          </a:p>
        </p:txBody>
      </p:sp>
    </p:spTree>
    <p:extLst>
      <p:ext uri="{BB962C8B-B14F-4D97-AF65-F5344CB8AC3E}">
        <p14:creationId xmlns:p14="http://schemas.microsoft.com/office/powerpoint/2010/main" val="42945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512229"/>
            <a:ext cx="707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73144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-46167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399" y="25908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ĐỌC THƠ DIỄN CẢM</a:t>
            </a:r>
          </a:p>
        </p:txBody>
      </p:sp>
    </p:spTree>
    <p:extLst>
      <p:ext uri="{BB962C8B-B14F-4D97-AF65-F5344CB8AC3E}">
        <p14:creationId xmlns:p14="http://schemas.microsoft.com/office/powerpoint/2010/main" val="407717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1" y="30033"/>
            <a:ext cx="9254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177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Kính coong kính coong</a:t>
            </a:r>
            <a:br>
              <a:rPr lang="vi-VN" sz="2800" b="1" dirty="0"/>
            </a:br>
            <a:r>
              <a:rPr lang="vi-VN" sz="2800" b="1" dirty="0"/>
              <a:t>Là tiếng xe đạp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990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713" y="0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 pin pin pin</a:t>
            </a:r>
            <a:b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tiếng ô tô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1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2932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Píp píp nhỏ hơn</a:t>
            </a:r>
            <a:b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xe máy đấy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454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-18366"/>
            <a:ext cx="2638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xình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xịch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hỏa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84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219</Words>
  <Application>Microsoft Office PowerPoint</Application>
  <PresentationFormat>On-screen Show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saocodon</cp:lastModifiedBy>
  <cp:revision>12</cp:revision>
  <dcterms:created xsi:type="dcterms:W3CDTF">2018-03-14T01:41:26Z</dcterms:created>
  <dcterms:modified xsi:type="dcterms:W3CDTF">2026-02-10T08:12:54Z</dcterms:modified>
</cp:coreProperties>
</file>