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6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2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4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0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1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6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2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6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DC68-5F88-4DA4-A8E4-74C40F89592E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0EAC0-810D-41EA-A5F9-85D177B2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05" y="-58281"/>
            <a:ext cx="11978640" cy="6884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28194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" y="1203960"/>
            <a:ext cx="12028451" cy="26867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4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4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6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tích</a:t>
            </a:r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</a:t>
            </a:r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trưng</a:t>
            </a:r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6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</a:t>
            </a:r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dầy</a:t>
            </a:r>
            <a:endParaRPr lang="en-US" sz="6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00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5929"/>
            <a:ext cx="12009120" cy="6852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5669280"/>
            <a:ext cx="6446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Vua Hùng bước đến xem mâm bánh giản dị và thắc mắc</a:t>
            </a:r>
            <a:r>
              <a:rPr lang="vi-VN" dirty="0"/>
              <a:t>.</a:t>
            </a: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0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42"/>
            <a:ext cx="12192000" cy="6746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562600"/>
            <a:ext cx="685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Lang Liêu trình bày ý nghĩa của bánh tượng Trời – Đất – Cha – Mẹ.</a:t>
            </a: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39097"/>
            <a:ext cx="12012930" cy="6904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730240"/>
            <a:ext cx="667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Vua cắt một miếng bánh chưng và bánh dầy để nếm thử.</a:t>
            </a:r>
          </a:p>
        </p:txBody>
      </p:sp>
    </p:spTree>
    <p:extLst>
      <p:ext uri="{BB962C8B-B14F-4D97-AF65-F5344CB8AC3E}">
        <p14:creationId xmlns:p14="http://schemas.microsoft.com/office/powerpoint/2010/main" val="87260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0"/>
            <a:ext cx="12043410" cy="6865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480" y="5562600"/>
            <a:ext cx="66141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Sau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nếm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bánh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nghe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ý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nghĩa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vua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quyết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định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ngôi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Lang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Liêu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281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81717-D43B-4B37-BDB3-BBA58933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31805" cy="853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AD6D0A-85B9-435F-8259-3CD045225D40}"/>
              </a:ext>
            </a:extLst>
          </p:cNvPr>
          <p:cNvSpPr txBox="1"/>
          <p:nvPr/>
        </p:nvSpPr>
        <p:spPr>
          <a:xfrm>
            <a:off x="260195" y="6010960"/>
            <a:ext cx="61626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đó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Tết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Nguyên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Đán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dân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bánh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chưng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bánh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dầy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cúng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Trời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Đất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Tổ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Tiên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439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36C6C-95FB-4F26-A64B-205CBFB94499}"/>
              </a:ext>
            </a:extLst>
          </p:cNvPr>
          <p:cNvSpPr txBox="1"/>
          <p:nvPr/>
        </p:nvSpPr>
        <p:spPr>
          <a:xfrm>
            <a:off x="3048000" y="31058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 err="1"/>
              <a:t>Đàm</a:t>
            </a:r>
            <a:r>
              <a:rPr lang="en-US" sz="5400" b="1" i="1" dirty="0"/>
              <a:t> </a:t>
            </a:r>
            <a:r>
              <a:rPr lang="en-US" sz="5400" b="1" i="1" dirty="0" err="1"/>
              <a:t>thoại</a:t>
            </a:r>
            <a:r>
              <a:rPr lang="en-US" sz="5400" b="1" i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887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12039600" cy="6845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3360" y="5516880"/>
            <a:ext cx="824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Vua Hùng Vương thứ 6 sau khi dẹp giặc Ân, muốn truyền ngôi nên mới triệu tập các hoàng tử và ra thử thách: ai tìm món ăn ý nghĩa nhất để bày cỗ sẽ được truyền ngôi.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-18730"/>
            <a:ext cx="12062460" cy="6876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" y="5394960"/>
            <a:ext cx="6111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Các hoàng tử nô nức đi tìm những món ăn quý hiếm để dâng vua, ai cũng mong được truyền ngôi.</a:t>
            </a:r>
          </a:p>
          <a:p>
            <a:br>
              <a:rPr lang="vi-VN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0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85529"/>
            <a:ext cx="11879580" cy="6772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473005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Hoàng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tử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18 –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Liêu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(Lang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Liêu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hiền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lành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hiếu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thảo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mẹ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mất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sớm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ai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chỉ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dạy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buồn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bã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lo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phải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085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1"/>
            <a:ext cx="12192000" cy="6766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" y="5120640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Lang Liêu mơ thấy một vị Thần báo rằng gạo là quý nhất, hãy làm bánh vuông tượng đất, bánh tròn tượng trời, lá bọc ngoài tượng cha mẹ.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1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12039600" cy="6845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3360" y="5516880"/>
            <a:ext cx="824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Vua Hùng Vương thứ 6 sau khi dẹp giặc Ân, muốn truyền ngôi nên mới triệu tập các hoàng tử và ra thử thách: ai tìm món ăn ý nghĩa nhất để bày cỗ sẽ được truyền ngôi.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97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819"/>
            <a:ext cx="12028170" cy="6857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" y="5264727"/>
            <a:ext cx="8199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Lang Liêu tỉnh dậy và làm theo lời Thần dặn: chọn gạo nếp tốt, gói bánh vuông (bánh chưng), giã xôi nếp làm bánh tròn (bánh dầy).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50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0"/>
            <a:ext cx="11955780" cy="6871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4E004-9367-4206-92B9-9A1243A431C8}"/>
              </a:ext>
            </a:extLst>
          </p:cNvPr>
          <p:cNvSpPr txBox="1"/>
          <p:nvPr/>
        </p:nvSpPr>
        <p:spPr>
          <a:xfrm>
            <a:off x="342900" y="5170162"/>
            <a:ext cx="61444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Ngày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đã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tới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hoàng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lần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lượt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bưng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mâm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thức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quý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hiếm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đại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điện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632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0"/>
            <a:ext cx="12028170" cy="6913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" y="5958840"/>
            <a:ext cx="643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</a:rPr>
              <a:t>Lang Liêu xuất hiện với mâm bánh giản dị nhưng đẹp mắt</a:t>
            </a:r>
            <a:r>
              <a:rPr lang="vi-VN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854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5929"/>
            <a:ext cx="12009120" cy="6852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5669280"/>
            <a:ext cx="6446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Vua Hùng bước đến xem mâm bánh giản dị và thắc mắc</a:t>
            </a:r>
            <a:r>
              <a:rPr lang="vi-VN" dirty="0"/>
              <a:t>.</a:t>
            </a: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4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42"/>
            <a:ext cx="12192000" cy="6746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562600"/>
            <a:ext cx="685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Lang Liêu trình bày ý nghĩa của bánh tượng Trời – Đất – Cha – Mẹ.</a:t>
            </a: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7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0"/>
            <a:ext cx="12043410" cy="6865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480" y="5562600"/>
            <a:ext cx="66141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Sau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nếm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bánh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nghe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ý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nghĩa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vua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quyết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định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ngôi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Lang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Liêu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81717-D43B-4B37-BDB3-BBA58933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31805" cy="853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AD6D0A-85B9-435F-8259-3CD045225D40}"/>
              </a:ext>
            </a:extLst>
          </p:cNvPr>
          <p:cNvSpPr txBox="1"/>
          <p:nvPr/>
        </p:nvSpPr>
        <p:spPr>
          <a:xfrm>
            <a:off x="260195" y="6010960"/>
            <a:ext cx="61626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đó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Tết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Nguyên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Đán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dân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bánh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chưng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bánh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dầy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cúng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Trời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Đất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Tổ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Tiên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260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-18730"/>
            <a:ext cx="12062460" cy="6876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" y="5394960"/>
            <a:ext cx="6111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Các hoàng tử nô nức đi tìm những món ăn quý hiếm để dâng vua, ai cũng mong được truyền ngôi.</a:t>
            </a:r>
          </a:p>
          <a:p>
            <a:br>
              <a:rPr lang="vi-VN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85529"/>
            <a:ext cx="11879580" cy="6772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473005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Hoàng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tử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18 –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Liêu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(Lang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Liêu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hiền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lành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hiếu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thảo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mẹ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mất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sớm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ai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chỉ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dạy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buồn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bã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lo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phải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641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1"/>
            <a:ext cx="12192000" cy="6766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" y="5120640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Lang Liêu mơ thấy một vị Thần báo rằng gạo là quý nhất, hãy làm bánh vuông tượng đất, bánh tròn tượng trời, lá bọc ngoài tượng cha mẹ.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4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819"/>
            <a:ext cx="12028170" cy="6857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" y="5264727"/>
            <a:ext cx="8199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Lang Liêu tỉnh dậy và làm theo lời Thần dặn: chọn gạo nếp tốt, gói bánh vuông (bánh chưng), giã xôi nếp làm bánh tròn (bánh dầy).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9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0"/>
            <a:ext cx="11955780" cy="6871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4E004-9367-4206-92B9-9A1243A431C8}"/>
              </a:ext>
            </a:extLst>
          </p:cNvPr>
          <p:cNvSpPr txBox="1"/>
          <p:nvPr/>
        </p:nvSpPr>
        <p:spPr>
          <a:xfrm>
            <a:off x="342900" y="5170162"/>
            <a:ext cx="61444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Ngày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đã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tới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hoàng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lần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lượt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bưng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mâm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thức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quý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hiếm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đại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điện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76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66"/>
            <a:ext cx="12192000" cy="6817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5486400"/>
            <a:ext cx="7178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Trên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bàn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dài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xếp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đầy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món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quý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hiếm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do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hoàng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tử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mang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đến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1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0"/>
            <a:ext cx="12028170" cy="6913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" y="5958840"/>
            <a:ext cx="643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F0"/>
                </a:solidFill>
              </a:rPr>
              <a:t>Lang Liêu xuất hiện với mâm bánh giản dị nhưng đẹp mắt</a:t>
            </a:r>
            <a:r>
              <a:rPr lang="vi-VN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6910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599</Words>
  <Application>Microsoft Office PowerPoint</Application>
  <PresentationFormat>Widescreen</PresentationFormat>
  <Paragraphs>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 Mai5</dc:creator>
  <cp:lastModifiedBy>BAN MAI 6</cp:lastModifiedBy>
  <cp:revision>5</cp:revision>
  <dcterms:created xsi:type="dcterms:W3CDTF">2026-02-03T08:40:14Z</dcterms:created>
  <dcterms:modified xsi:type="dcterms:W3CDTF">2026-02-04T00:28:00Z</dcterms:modified>
</cp:coreProperties>
</file>