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08" r:id="rId2"/>
    <p:sldId id="258" r:id="rId3"/>
    <p:sldId id="260" r:id="rId4"/>
    <p:sldId id="262" r:id="rId5"/>
    <p:sldId id="264" r:id="rId6"/>
    <p:sldId id="331" r:id="rId7"/>
    <p:sldId id="266" r:id="rId8"/>
    <p:sldId id="269" r:id="rId9"/>
    <p:sldId id="271" r:id="rId10"/>
    <p:sldId id="275" r:id="rId11"/>
    <p:sldId id="277" r:id="rId12"/>
    <p:sldId id="327" r:id="rId13"/>
    <p:sldId id="281" r:id="rId14"/>
    <p:sldId id="329" r:id="rId15"/>
    <p:sldId id="285" r:id="rId16"/>
    <p:sldId id="287" r:id="rId17"/>
    <p:sldId id="289" r:id="rId18"/>
    <p:sldId id="291" r:id="rId19"/>
    <p:sldId id="293" r:id="rId20"/>
    <p:sldId id="295" r:id="rId21"/>
    <p:sldId id="29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8D9BC-68CF-430C-B642-0EA1EA031EF5}" type="datetimeFigureOut">
              <a:rPr lang="en-US" smtClean="0"/>
              <a:t>10/2/2026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19BA8-299D-456F-BAA1-98A3BF294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9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zABW42AIhM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https://www.youtube.com/watch?v=mzABW42AIhM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cắt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từ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phút</a:t>
            </a:r>
            <a:r>
              <a:rPr lang="en-US" dirty="0">
                <a:solidFill>
                  <a:srgbClr val="FF0000"/>
                </a:solidFill>
              </a:rPr>
              <a:t> 1.50-2.07-lion 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19BA8-299D-456F-BAA1-98A3BF2948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44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The hungry caterpillar </a:t>
            </a:r>
            <a:r>
              <a:rPr lang="en-US" dirty="0" err="1">
                <a:solidFill>
                  <a:srgbClr val="FF0000"/>
                </a:solidFill>
              </a:rPr>
              <a:t>cắt</a:t>
            </a:r>
            <a:r>
              <a:rPr lang="en-US" dirty="0">
                <a:solidFill>
                  <a:srgbClr val="FF0000"/>
                </a:solidFill>
              </a:rPr>
              <a:t> 3.20-3.57) https://www.youtube.com/watch?v=75NQK-Sm1YY&amp;t=335s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19BA8-299D-456F-BAA1-98A3BF2948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90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76F3-9677-49DD-8541-D3F4BF1CF002}" type="datetimeFigureOut">
              <a:rPr lang="en-US" smtClean="0"/>
              <a:t>10/2/2026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02F3-EEDE-4F77-A165-49DACDEF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5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76F3-9677-49DD-8541-D3F4BF1CF002}" type="datetimeFigureOut">
              <a:rPr lang="en-US" smtClean="0"/>
              <a:t>10/2/2026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02F3-EEDE-4F77-A165-49DACDEF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4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76F3-9677-49DD-8541-D3F4BF1CF002}" type="datetimeFigureOut">
              <a:rPr lang="en-US" smtClean="0"/>
              <a:t>10/2/2026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02F3-EEDE-4F77-A165-49DACDEF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6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76F3-9677-49DD-8541-D3F4BF1CF002}" type="datetimeFigureOut">
              <a:rPr lang="en-US" smtClean="0"/>
              <a:t>10/2/2026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02F3-EEDE-4F77-A165-49DACDEF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25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76F3-9677-49DD-8541-D3F4BF1CF002}" type="datetimeFigureOut">
              <a:rPr lang="en-US" smtClean="0"/>
              <a:t>10/2/2026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02F3-EEDE-4F77-A165-49DACDEF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3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76F3-9677-49DD-8541-D3F4BF1CF002}" type="datetimeFigureOut">
              <a:rPr lang="en-US" smtClean="0"/>
              <a:t>10/2/2026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02F3-EEDE-4F77-A165-49DACDEF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3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76F3-9677-49DD-8541-D3F4BF1CF002}" type="datetimeFigureOut">
              <a:rPr lang="en-US" smtClean="0"/>
              <a:t>10/2/2026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02F3-EEDE-4F77-A165-49DACDEF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76F3-9677-49DD-8541-D3F4BF1CF002}" type="datetimeFigureOut">
              <a:rPr lang="en-US" smtClean="0"/>
              <a:t>10/2/2026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02F3-EEDE-4F77-A165-49DACDEF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69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76F3-9677-49DD-8541-D3F4BF1CF002}" type="datetimeFigureOut">
              <a:rPr lang="en-US" smtClean="0"/>
              <a:t>10/2/2026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02F3-EEDE-4F77-A165-49DACDEF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76F3-9677-49DD-8541-D3F4BF1CF002}" type="datetimeFigureOut">
              <a:rPr lang="en-US" smtClean="0"/>
              <a:t>10/2/2026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02F3-EEDE-4F77-A165-49DACDEF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1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76F3-9677-49DD-8541-D3F4BF1CF002}" type="datetimeFigureOut">
              <a:rPr lang="en-US" smtClean="0"/>
              <a:t>10/2/2026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02F3-EEDE-4F77-A165-49DACDEF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9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676F3-9677-49DD-8541-D3F4BF1CF002}" type="datetimeFigureOut">
              <a:rPr lang="en-US" smtClean="0"/>
              <a:t>10/2/2026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F02F3-EEDE-4F77-A165-49DACDEF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0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ov"/><Relationship Id="rId7" Type="http://schemas.openxmlformats.org/officeDocument/2006/relationships/image" Target="../media/image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5.jpeg"/><Relationship Id="rId4" Type="http://schemas.openxmlformats.org/officeDocument/2006/relationships/video" Target="../media/media2.mov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ov"/><Relationship Id="rId7" Type="http://schemas.openxmlformats.org/officeDocument/2006/relationships/audio" Target="../media/audio2.wav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ov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0.jpe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2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1.jp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4.jpe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88A66F-A4F1-5D90-7654-A9338AAD9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" b="10000"/>
          <a:stretch/>
        </p:blipFill>
        <p:spPr>
          <a:xfrm>
            <a:off x="0" y="-107428"/>
            <a:ext cx="9144000" cy="684425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012E8634-3A9A-BAA3-77EE-004B1E44D60C}"/>
              </a:ext>
            </a:extLst>
          </p:cNvPr>
          <p:cNvSpPr/>
          <p:nvPr/>
        </p:nvSpPr>
        <p:spPr>
          <a:xfrm>
            <a:off x="1922489" y="880671"/>
            <a:ext cx="4495800" cy="15280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8A840C4-DB76-F1AD-B39F-5AE81E024EF4}"/>
              </a:ext>
            </a:extLst>
          </p:cNvPr>
          <p:cNvSpPr/>
          <p:nvPr/>
        </p:nvSpPr>
        <p:spPr>
          <a:xfrm>
            <a:off x="2436033" y="1644701"/>
            <a:ext cx="4495800" cy="15280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EF520FE9-481F-7A00-81F7-72C6BE4FF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83" y="762000"/>
            <a:ext cx="336151" cy="33615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59543322-EAD5-58BB-AE74-C7E5431A1C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032" y="740543"/>
            <a:ext cx="336151" cy="336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D6EE9C9-F162-AAB7-789C-1397026C5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0988" y="914400"/>
            <a:ext cx="10069842" cy="243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B0F0"/>
                </a:solidFill>
                <a:latin typeface="Comic Sans MS" pitchFamily="66" charset="0"/>
              </a:rPr>
              <a:t>Shining with b1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altLang="en-US" sz="6000" b="1" dirty="0">
                <a:solidFill>
                  <a:srgbClr val="FF0000"/>
                </a:solidFill>
                <a:latin typeface="Comic Sans MS" pitchFamily="66" charset="0"/>
              </a:rPr>
              <a:t>English Contest</a:t>
            </a:r>
            <a:endParaRPr lang="en-US" altLang="en-US" sz="4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2865B0F3-DBB9-2E65-1E46-D9A72480E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24" y="2045891"/>
            <a:ext cx="336151" cy="33615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4A5AA195-116E-D990-FDA7-B5C8F9DD8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" y="5257800"/>
            <a:ext cx="336151" cy="33615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E4E3A4CF-5864-A014-BDC1-4691AC954E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33" y="182704"/>
            <a:ext cx="336151" cy="336151"/>
          </a:xfrm>
          <a:prstGeom prst="rect">
            <a:avLst/>
          </a:prstGeom>
        </p:spPr>
      </p:pic>
      <p:pic>
        <p:nvPicPr>
          <p:cNvPr id="14" name="Content Placeholder 16">
            <a:extLst>
              <a:ext uri="{FF2B5EF4-FFF2-40B4-BE49-F238E27FC236}">
                <a16:creationId xmlns:a16="http://schemas.microsoft.com/office/drawing/2014/main" xmlns="" id="{FFC4B8DB-4D75-67FB-0556-AF030F9E4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5021">
            <a:off x="3893604" y="-84374"/>
            <a:ext cx="1474358" cy="14743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59543322-EAD5-58BB-AE74-C7E5431A1C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31351"/>
            <a:ext cx="336151" cy="33615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59543322-EAD5-58BB-AE74-C7E5431A1C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42" y="992126"/>
            <a:ext cx="336151" cy="336151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xmlns="" id="{59543322-EAD5-58BB-AE74-C7E5431A1C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" y="1438835"/>
            <a:ext cx="336151" cy="336151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xmlns="" id="{59543322-EAD5-58BB-AE74-C7E5431A1C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23492"/>
            <a:ext cx="480683" cy="480683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xmlns="" id="{59543322-EAD5-58BB-AE74-C7E5431A1C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49" y="1060334"/>
            <a:ext cx="336151" cy="336151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xmlns="" id="{2865B0F3-DBB9-2E65-1E46-D9A72480E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68" y="2801790"/>
            <a:ext cx="336151" cy="336151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xmlns="" id="{4A5AA195-116E-D990-FDA7-B5C8F9DD8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176" y="2711849"/>
            <a:ext cx="336151" cy="336151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xmlns="" id="{2865B0F3-DBB9-2E65-1E46-D9A72480E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83" y="6019800"/>
            <a:ext cx="336151" cy="336151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xmlns="" id="{2865B0F3-DBB9-2E65-1E46-D9A72480E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13" y="5593951"/>
            <a:ext cx="336151" cy="336151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xmlns="" id="{2865B0F3-DBB9-2E65-1E46-D9A72480E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03" y="6187875"/>
            <a:ext cx="336151" cy="336151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xmlns="" id="{2865B0F3-DBB9-2E65-1E46-D9A72480E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46" y="5762026"/>
            <a:ext cx="336151" cy="33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1141"/>
      </p:ext>
    </p:extLst>
  </p:cSld>
  <p:clrMapOvr>
    <a:masterClrMapping/>
  </p:clrMapOvr>
  <p:transition spd="slow">
    <p:wipe/>
    <p:sndAc>
      <p:stSnd>
        <p:snd r:embed="rId2" name="Nhac-nen-mo-dau-game-show-rung-chuong-vang-www_tiengdong_com (online-audio-converter.com)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0"/>
            <a:ext cx="6248401" cy="885207"/>
            <a:chOff x="0" y="21990"/>
            <a:chExt cx="6248401" cy="885207"/>
          </a:xfrm>
        </p:grpSpPr>
        <p:sp>
          <p:nvSpPr>
            <p:cNvPr id="2" name="Pentagon 1"/>
            <p:cNvSpPr/>
            <p:nvPr/>
          </p:nvSpPr>
          <p:spPr>
            <a:xfrm>
              <a:off x="0" y="21990"/>
              <a:ext cx="6248401" cy="885207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601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Q9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I am a bird. I can swim but I can not fly. I’m black and white. What am I?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6600" y="3328311"/>
            <a:ext cx="2591590" cy="3128263"/>
            <a:chOff x="3382111" y="3365644"/>
            <a:chExt cx="2591590" cy="3128263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4065390" y="5879068"/>
              <a:ext cx="11256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Chicken	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82111" y="3365644"/>
              <a:ext cx="2210590" cy="3128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39553" y="3704764"/>
            <a:ext cx="2591590" cy="2543636"/>
            <a:chOff x="139553" y="3730982"/>
            <a:chExt cx="2591590" cy="2543636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893375" y="5879068"/>
              <a:ext cx="10839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Penguin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" t="-7876" r="-1186" b="7876"/>
            <a:stretch/>
          </p:blipFill>
          <p:spPr bwMode="auto">
            <a:xfrm>
              <a:off x="624639" y="3730982"/>
              <a:ext cx="1670165" cy="2122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072983" y="3707113"/>
            <a:ext cx="3301138" cy="2565276"/>
            <a:chOff x="6072983" y="3759324"/>
            <a:chExt cx="3301138" cy="2565276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242210" y="5879068"/>
              <a:ext cx="1157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Elephant	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72983" y="3759324"/>
              <a:ext cx="3301138" cy="2332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572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0"/>
            <a:ext cx="6248401" cy="1074154"/>
            <a:chOff x="0" y="21990"/>
            <a:chExt cx="6248401" cy="1074154"/>
          </a:xfrm>
        </p:grpSpPr>
        <p:sp>
          <p:nvSpPr>
            <p:cNvPr id="2" name="Pentagon 1"/>
            <p:cNvSpPr/>
            <p:nvPr/>
          </p:nvSpPr>
          <p:spPr>
            <a:xfrm>
              <a:off x="0" y="21990"/>
              <a:ext cx="6248401" cy="1074154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601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Q10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I have big ears and a long trunk. I can spray water with my trunk. What am I?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76454" y="3772767"/>
            <a:ext cx="3065640" cy="2481888"/>
            <a:chOff x="3181965" y="3810100"/>
            <a:chExt cx="3065640" cy="2481888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4049360" y="5879068"/>
              <a:ext cx="1157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Elephant	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181965" y="3913047"/>
              <a:ext cx="3065640" cy="216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39553" y="3779022"/>
            <a:ext cx="2591590" cy="2475633"/>
            <a:chOff x="139553" y="3798985"/>
            <a:chExt cx="2591590" cy="2475633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1082208" y="5879068"/>
              <a:ext cx="7062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Tiger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0" t="-11305" r="-3719" b="11305"/>
            <a:stretch/>
          </p:blipFill>
          <p:spPr bwMode="auto">
            <a:xfrm flipH="1">
              <a:off x="439893" y="3882882"/>
              <a:ext cx="2074706" cy="1827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142094" y="3772767"/>
            <a:ext cx="3301138" cy="2499622"/>
            <a:chOff x="6142094" y="3824978"/>
            <a:chExt cx="3301138" cy="2499622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174884" y="5879068"/>
              <a:ext cx="12923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Crocodile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42094" y="3824978"/>
              <a:ext cx="3301138" cy="2332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60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1"/>
            <a:ext cx="6949988" cy="873577"/>
            <a:chOff x="0" y="21991"/>
            <a:chExt cx="6248401" cy="1074154"/>
          </a:xfrm>
        </p:grpSpPr>
        <p:sp>
          <p:nvSpPr>
            <p:cNvPr id="2" name="Pentagon 1"/>
            <p:cNvSpPr/>
            <p:nvPr/>
          </p:nvSpPr>
          <p:spPr>
            <a:xfrm>
              <a:off x="0" y="21991"/>
              <a:ext cx="6248401" cy="1074154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601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Q11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Let’s watch the film. Which animals can’t you see in the video?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90600" y="3083004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3159204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001450" y="3124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6600" y="4322907"/>
            <a:ext cx="2591590" cy="2481888"/>
            <a:chOff x="3382111" y="3810100"/>
            <a:chExt cx="2591590" cy="2481888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4275063" y="5879068"/>
              <a:ext cx="7062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Tiger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9553" y="3838687"/>
            <a:ext cx="2591590" cy="3019313"/>
            <a:chOff x="139553" y="3377783"/>
            <a:chExt cx="2591590" cy="3019313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1022416" y="5879068"/>
              <a:ext cx="8258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Zebra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39553" y="3377783"/>
              <a:ext cx="2133599" cy="3019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459253" y="3891058"/>
            <a:ext cx="2505470" cy="2914569"/>
            <a:chOff x="6459253" y="3462402"/>
            <a:chExt cx="2505470" cy="2914569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320757" y="5879068"/>
              <a:ext cx="10005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 Giraffe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62872" y="3462402"/>
              <a:ext cx="2059582" cy="2914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8"/>
          <a:stretch/>
        </p:blipFill>
        <p:spPr bwMode="auto">
          <a:xfrm flipH="1">
            <a:off x="3658932" y="4475716"/>
            <a:ext cx="2063795" cy="170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553" y="119641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y2mate.com - Hakuna Matata No Worries SimbaTimon Pumbaa Hakuna Matata SCENE The Lion King 1994_1080p (online-video-cutter.com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06562" y="981076"/>
            <a:ext cx="3863186" cy="217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8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0"/>
            <a:ext cx="6949988" cy="1254539"/>
            <a:chOff x="0" y="21990"/>
            <a:chExt cx="6248401" cy="1254539"/>
          </a:xfrm>
        </p:grpSpPr>
        <p:sp>
          <p:nvSpPr>
            <p:cNvPr id="2" name="Pentagon 1"/>
            <p:cNvSpPr/>
            <p:nvPr/>
          </p:nvSpPr>
          <p:spPr>
            <a:xfrm>
              <a:off x="0" y="21990"/>
              <a:ext cx="6248401" cy="1254539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60209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Q12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I have 2 arms, 2 legs and a tail. I like to eat bananas. I can swing from trees. What am I?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6599" y="3068390"/>
            <a:ext cx="2674685" cy="3186265"/>
            <a:chOff x="3382110" y="3105723"/>
            <a:chExt cx="2674685" cy="3186265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4240920" y="5879068"/>
              <a:ext cx="7745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Bear 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121"/>
            <a:stretch/>
          </p:blipFill>
          <p:spPr bwMode="auto">
            <a:xfrm flipH="1">
              <a:off x="3382110" y="3105723"/>
              <a:ext cx="2674685" cy="2758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39553" y="3428969"/>
            <a:ext cx="2591590" cy="2830720"/>
            <a:chOff x="139553" y="3448932"/>
            <a:chExt cx="2591590" cy="2830720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887764" y="5879068"/>
              <a:ext cx="10951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Monkey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82749" y="3448932"/>
              <a:ext cx="2000331" cy="2830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5964913" y="3787258"/>
            <a:ext cx="3255287" cy="2499622"/>
            <a:chOff x="5964913" y="3824978"/>
            <a:chExt cx="3255287" cy="2499622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174884" y="5879068"/>
              <a:ext cx="12923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Crocodile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964913" y="3901255"/>
              <a:ext cx="3255287" cy="2300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355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1"/>
            <a:ext cx="6949988" cy="880283"/>
            <a:chOff x="0" y="21991"/>
            <a:chExt cx="6403361" cy="968209"/>
          </a:xfrm>
        </p:grpSpPr>
        <p:sp>
          <p:nvSpPr>
            <p:cNvPr id="2" name="Pentagon 1"/>
            <p:cNvSpPr/>
            <p:nvPr/>
          </p:nvSpPr>
          <p:spPr>
            <a:xfrm>
              <a:off x="0" y="21991"/>
              <a:ext cx="6403361" cy="968209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6019800" cy="9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Q13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How many oranges does the caterpillar eat?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73640" y="3159204"/>
            <a:ext cx="1151950" cy="1107996"/>
            <a:chOff x="1057851" y="2930604"/>
            <a:chExt cx="1151950" cy="1107996"/>
          </a:xfrm>
        </p:grpSpPr>
        <p:sp>
          <p:nvSpPr>
            <p:cNvPr id="30" name="Rounded Rectangle 29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011814" y="3159204"/>
            <a:ext cx="1151950" cy="1107996"/>
            <a:chOff x="1057851" y="2930604"/>
            <a:chExt cx="1151950" cy="1107996"/>
          </a:xfrm>
        </p:grpSpPr>
        <p:sp>
          <p:nvSpPr>
            <p:cNvPr id="33" name="Rounded Rectangle 32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949988" y="3159204"/>
            <a:ext cx="1151950" cy="1107996"/>
            <a:chOff x="1057851" y="2930604"/>
            <a:chExt cx="1151950" cy="1107996"/>
          </a:xfrm>
        </p:grpSpPr>
        <p:sp>
          <p:nvSpPr>
            <p:cNvPr id="43" name="Rounded Rectangle 42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276600" y="4090811"/>
            <a:ext cx="2591590" cy="2749455"/>
            <a:chOff x="3382111" y="3542533"/>
            <a:chExt cx="2591590" cy="2749455"/>
          </a:xfrm>
        </p:grpSpPr>
        <p:sp>
          <p:nvSpPr>
            <p:cNvPr id="46" name="Rectangle 45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4313856" y="5879068"/>
              <a:ext cx="6286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Five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3989255" y="3542533"/>
              <a:ext cx="1377301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5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39553" y="4090811"/>
            <a:ext cx="2591590" cy="2743200"/>
            <a:chOff x="139553" y="3531418"/>
            <a:chExt cx="2591590" cy="2743200"/>
          </a:xfrm>
        </p:grpSpPr>
        <p:sp>
          <p:nvSpPr>
            <p:cNvPr id="50" name="Rectangle 49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609600" y="3531418"/>
              <a:ext cx="1377300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sz="16600" b="1" dirty="0">
                  <a:solidFill>
                    <a:srgbClr val="0070C0"/>
                  </a:solidFill>
                  <a:latin typeface=".VnAvant" pitchFamily="34" charset="0"/>
                </a:rPr>
                <a:t>4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1108175" y="5849108"/>
              <a:ext cx="6543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Four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459253" y="4090811"/>
            <a:ext cx="2505470" cy="2767189"/>
            <a:chOff x="6459253" y="3557411"/>
            <a:chExt cx="2505470" cy="2767189"/>
          </a:xfrm>
        </p:grpSpPr>
        <p:sp>
          <p:nvSpPr>
            <p:cNvPr id="54" name="Rectangle 5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575634" y="5879068"/>
              <a:ext cx="4908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Six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080899" y="3557411"/>
              <a:ext cx="1377301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6</a:t>
              </a:r>
            </a:p>
          </p:txBody>
        </p:sp>
      </p:grpSp>
      <p:pic>
        <p:nvPicPr>
          <p:cNvPr id="9" name="The Very Hungry Caterpillar - Animated Fil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F46036A9-ED36-969F-D2DD-6F06006F712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6553" y="980868"/>
            <a:ext cx="3602471" cy="202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0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6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1"/>
            <a:ext cx="6248401" cy="1074154"/>
            <a:chOff x="0" y="21991"/>
            <a:chExt cx="6248401" cy="1074154"/>
          </a:xfrm>
        </p:grpSpPr>
        <p:sp>
          <p:nvSpPr>
            <p:cNvPr id="2" name="Pentagon 1"/>
            <p:cNvSpPr/>
            <p:nvPr/>
          </p:nvSpPr>
          <p:spPr>
            <a:xfrm>
              <a:off x="0" y="21991"/>
              <a:ext cx="6248401" cy="1074154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601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Q14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I live in the ocean. I have 8 legs and swim very well. What am I?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6600" y="3772767"/>
            <a:ext cx="2591590" cy="2481888"/>
            <a:chOff x="3382111" y="3810100"/>
            <a:chExt cx="2591590" cy="2481888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4074209" y="5879068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     Fish	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" t="-10439" r="-321" b="10439"/>
            <a:stretch/>
          </p:blipFill>
          <p:spPr bwMode="auto">
            <a:xfrm flipH="1">
              <a:off x="3674445" y="4097882"/>
              <a:ext cx="2037710" cy="1609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9806" y="3779022"/>
            <a:ext cx="2906796" cy="2475633"/>
            <a:chOff x="59806" y="3798985"/>
            <a:chExt cx="2906796" cy="2475633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868530" y="5879068"/>
              <a:ext cx="11336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Octopus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9806" y="3898685"/>
              <a:ext cx="2906796" cy="20540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331150" y="3787258"/>
            <a:ext cx="2879870" cy="2499622"/>
            <a:chOff x="6331150" y="3824978"/>
            <a:chExt cx="2879870" cy="2499622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303927" y="5879068"/>
              <a:ext cx="10342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Dolphin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6331150" y="4028672"/>
              <a:ext cx="2879870" cy="2035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95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0"/>
            <a:ext cx="6248401" cy="885206"/>
            <a:chOff x="0" y="21991"/>
            <a:chExt cx="6248401" cy="885206"/>
          </a:xfrm>
        </p:grpSpPr>
        <p:sp>
          <p:nvSpPr>
            <p:cNvPr id="2" name="Pentagon 1"/>
            <p:cNvSpPr/>
            <p:nvPr/>
          </p:nvSpPr>
          <p:spPr>
            <a:xfrm>
              <a:off x="0" y="21991"/>
              <a:ext cx="6248401" cy="885206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601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Q15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It is a special cake in Mid-autumn festival. What is it?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6600" y="3772767"/>
            <a:ext cx="3364491" cy="2481888"/>
            <a:chOff x="3382111" y="3810100"/>
            <a:chExt cx="3364491" cy="2481888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3791947" y="5896438"/>
              <a:ext cx="29546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     Moon cake		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395966" y="4139156"/>
              <a:ext cx="2399882" cy="1695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39553" y="3614472"/>
            <a:ext cx="2591590" cy="2640183"/>
            <a:chOff x="139553" y="3634435"/>
            <a:chExt cx="2591590" cy="2640183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647316" y="5879068"/>
              <a:ext cx="15760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Chung cake	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39553" y="3634435"/>
              <a:ext cx="2367486" cy="2501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459253" y="3787258"/>
            <a:ext cx="2505470" cy="2499622"/>
            <a:chOff x="6459253" y="3824978"/>
            <a:chExt cx="2505470" cy="2499622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170878" y="5879068"/>
              <a:ext cx="13003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 Cupcake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7124656" y="4000450"/>
              <a:ext cx="1336014" cy="180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340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1"/>
            <a:ext cx="6459253" cy="1074153"/>
            <a:chOff x="0" y="21991"/>
            <a:chExt cx="6459253" cy="1074153"/>
          </a:xfrm>
        </p:grpSpPr>
        <p:sp>
          <p:nvSpPr>
            <p:cNvPr id="2" name="Pentagon 1"/>
            <p:cNvSpPr/>
            <p:nvPr/>
          </p:nvSpPr>
          <p:spPr>
            <a:xfrm>
              <a:off x="0" y="21991"/>
              <a:ext cx="6459253" cy="1074153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601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Q16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It’s a kind of vegetable. It’s long and orange. It’s underground. What is it?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6600" y="3772767"/>
            <a:ext cx="2591590" cy="2481888"/>
            <a:chOff x="3382111" y="3810100"/>
            <a:chExt cx="2591590" cy="2481888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3994466" y="5884407"/>
              <a:ext cx="13668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     Carrot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913273" y="4000063"/>
              <a:ext cx="1372278" cy="1941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39553" y="3422402"/>
            <a:ext cx="2591590" cy="2886082"/>
            <a:chOff x="139553" y="3442365"/>
            <a:chExt cx="2591590" cy="2886082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937203" y="5879068"/>
              <a:ext cx="9962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Tomato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63189" y="3442365"/>
              <a:ext cx="2039452" cy="2886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459253" y="3741856"/>
            <a:ext cx="2505470" cy="2545024"/>
            <a:chOff x="6459253" y="3779576"/>
            <a:chExt cx="2505470" cy="2545024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100346" y="5879068"/>
              <a:ext cx="14414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 Cucumber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7100346" y="3779576"/>
              <a:ext cx="1684440" cy="2383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737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1"/>
            <a:ext cx="6949988" cy="1254538"/>
            <a:chOff x="0" y="21991"/>
            <a:chExt cx="6403361" cy="1254538"/>
          </a:xfrm>
        </p:grpSpPr>
        <p:sp>
          <p:nvSpPr>
            <p:cNvPr id="2" name="Pentagon 1"/>
            <p:cNvSpPr/>
            <p:nvPr/>
          </p:nvSpPr>
          <p:spPr>
            <a:xfrm>
              <a:off x="0" y="21991"/>
              <a:ext cx="6403361" cy="1254538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6019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Q17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My house has 1 living room, 2 bedrooms, 1 kitchen and 1 bathroom. How many rooms are there in my house?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30" name="Rounded Rectangle 29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3" name="Rounded Rectangle 32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43" name="Rounded Rectangle 42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276600" y="3505200"/>
            <a:ext cx="2591590" cy="2749455"/>
            <a:chOff x="3382111" y="3542533"/>
            <a:chExt cx="2591590" cy="2749455"/>
          </a:xfrm>
        </p:grpSpPr>
        <p:sp>
          <p:nvSpPr>
            <p:cNvPr id="46" name="Rectangle 45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4313856" y="5879068"/>
              <a:ext cx="6286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Five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3989255" y="3542533"/>
              <a:ext cx="1377301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5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39553" y="3505200"/>
            <a:ext cx="2591590" cy="2743200"/>
            <a:chOff x="139553" y="3531418"/>
            <a:chExt cx="2591590" cy="2743200"/>
          </a:xfrm>
        </p:grpSpPr>
        <p:sp>
          <p:nvSpPr>
            <p:cNvPr id="50" name="Rectangle 49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609600" y="3531418"/>
              <a:ext cx="1377300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sz="16600" b="1" dirty="0">
                  <a:solidFill>
                    <a:srgbClr val="0070C0"/>
                  </a:solidFill>
                  <a:latin typeface=".VnAvant" pitchFamily="34" charset="0"/>
                </a:rPr>
                <a:t>4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1108175" y="5849108"/>
              <a:ext cx="6543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Four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459253" y="3505200"/>
            <a:ext cx="2505470" cy="2767189"/>
            <a:chOff x="6459253" y="3557411"/>
            <a:chExt cx="2505470" cy="2767189"/>
          </a:xfrm>
        </p:grpSpPr>
        <p:sp>
          <p:nvSpPr>
            <p:cNvPr id="54" name="Rectangle 5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575634" y="5879068"/>
              <a:ext cx="4908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Six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080899" y="3557411"/>
              <a:ext cx="1377301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469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1"/>
            <a:ext cx="7100346" cy="1254538"/>
            <a:chOff x="0" y="21991"/>
            <a:chExt cx="6248401" cy="1254538"/>
          </a:xfrm>
        </p:grpSpPr>
        <p:sp>
          <p:nvSpPr>
            <p:cNvPr id="2" name="Pentagon 1"/>
            <p:cNvSpPr/>
            <p:nvPr/>
          </p:nvSpPr>
          <p:spPr>
            <a:xfrm>
              <a:off x="0" y="21991"/>
              <a:ext cx="6248401" cy="1254538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58918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Q18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I don’t like bees. I don’t like elephants. I like an animal which can fly and sing very well. So what is my favorite animal?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993474" y="3772767"/>
            <a:ext cx="3188630" cy="2481888"/>
            <a:chOff x="3098985" y="3810100"/>
            <a:chExt cx="3188630" cy="2481888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3994466" y="5884407"/>
              <a:ext cx="13668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   Elephant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098985" y="3810100"/>
              <a:ext cx="3188630" cy="2253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-48373" y="3779022"/>
            <a:ext cx="2967448" cy="2475633"/>
            <a:chOff x="-48373" y="3798985"/>
            <a:chExt cx="2967448" cy="2475633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1128216" y="5879068"/>
              <a:ext cx="6142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Bee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48373" y="3870878"/>
              <a:ext cx="2967448" cy="2096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459253" y="3801101"/>
            <a:ext cx="2505470" cy="2499622"/>
            <a:chOff x="6459253" y="3824978"/>
            <a:chExt cx="2505470" cy="2499622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488272" y="5879068"/>
              <a:ext cx="6655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 Bird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099" b="14099"/>
            <a:stretch/>
          </p:blipFill>
          <p:spPr bwMode="auto">
            <a:xfrm flipH="1">
              <a:off x="6571940" y="3887012"/>
              <a:ext cx="2330602" cy="1817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43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0"/>
            <a:ext cx="6705599" cy="885207"/>
            <a:chOff x="-1" y="21990"/>
            <a:chExt cx="7826640" cy="885207"/>
          </a:xfrm>
        </p:grpSpPr>
        <p:sp>
          <p:nvSpPr>
            <p:cNvPr id="2" name="Pentagon 1"/>
            <p:cNvSpPr/>
            <p:nvPr/>
          </p:nvSpPr>
          <p:spPr>
            <a:xfrm>
              <a:off x="-1" y="21990"/>
              <a:ext cx="7826640" cy="885207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0" y="76200"/>
              <a:ext cx="69499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Q1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Which fruit is it? It is purple. It’s small, round and very sweet.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5810" y="3810100"/>
            <a:ext cx="2591590" cy="2481888"/>
            <a:chOff x="3382111" y="3810100"/>
            <a:chExt cx="2591590" cy="2481888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4175993" y="5802868"/>
              <a:ext cx="9044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Grape</a:t>
              </a:r>
              <a:endParaRPr lang="en-US" altLang="en-US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73713">
              <a:off x="3724906" y="3987875"/>
              <a:ext cx="1730228" cy="1856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391576" y="5036801"/>
              <a:ext cx="264869" cy="26486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9553" y="3798985"/>
            <a:ext cx="2591590" cy="2475633"/>
            <a:chOff x="139553" y="3798985"/>
            <a:chExt cx="2591590" cy="2475633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899785" y="5802868"/>
              <a:ext cx="1071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Banana</a:t>
              </a:r>
              <a:endParaRPr lang="en-US" altLang="en-US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itchFamily="34" charset="0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4341320"/>
              <a:ext cx="1956841" cy="1290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459253" y="3824978"/>
            <a:ext cx="2505470" cy="2499622"/>
            <a:chOff x="6459253" y="3824978"/>
            <a:chExt cx="2505470" cy="2499622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054946" y="5802868"/>
              <a:ext cx="15322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Watermelon</a:t>
              </a:r>
              <a:endParaRPr lang="en-US" altLang="en-US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itchFamily="34" charset="0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189" y="3972848"/>
              <a:ext cx="1481349" cy="1789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7413539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2"/>
            <a:ext cx="7100346" cy="885206"/>
            <a:chOff x="0" y="21992"/>
            <a:chExt cx="6248401" cy="885206"/>
          </a:xfrm>
        </p:grpSpPr>
        <p:sp>
          <p:nvSpPr>
            <p:cNvPr id="2" name="Pentagon 1"/>
            <p:cNvSpPr/>
            <p:nvPr/>
          </p:nvSpPr>
          <p:spPr>
            <a:xfrm>
              <a:off x="0" y="21992"/>
              <a:ext cx="6248401" cy="885206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601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Q19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Which means of transportation can fly in the sky?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6600" y="2887759"/>
            <a:ext cx="2663097" cy="3768620"/>
            <a:chOff x="3382111" y="2925092"/>
            <a:chExt cx="2663097" cy="3768620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3994466" y="5884407"/>
              <a:ext cx="13668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   Car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82111" y="2925092"/>
              <a:ext cx="2663097" cy="3768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-48212" y="2535198"/>
            <a:ext cx="2967125" cy="4198857"/>
            <a:chOff x="-48212" y="2555161"/>
            <a:chExt cx="2967125" cy="4198857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898986" y="5879068"/>
              <a:ext cx="1072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Bicycle 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48212" y="2555161"/>
              <a:ext cx="2967125" cy="4198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047718" y="3679626"/>
            <a:ext cx="3328539" cy="2621097"/>
            <a:chOff x="6047718" y="3703503"/>
            <a:chExt cx="3328539" cy="2621097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239000" y="5893978"/>
              <a:ext cx="8723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 Plane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6047718" y="3703503"/>
              <a:ext cx="3328539" cy="2352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147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2"/>
            <a:ext cx="6949988" cy="885206"/>
            <a:chOff x="0" y="21992"/>
            <a:chExt cx="6248401" cy="885206"/>
          </a:xfrm>
        </p:grpSpPr>
        <p:sp>
          <p:nvSpPr>
            <p:cNvPr id="2" name="Pentagon 1"/>
            <p:cNvSpPr/>
            <p:nvPr/>
          </p:nvSpPr>
          <p:spPr>
            <a:xfrm>
              <a:off x="0" y="21992"/>
              <a:ext cx="6248401" cy="885206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57085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Q20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Which of these following animal lays eggs?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9553" y="3408692"/>
            <a:ext cx="2591590" cy="2873672"/>
            <a:chOff x="139553" y="3428655"/>
            <a:chExt cx="2591590" cy="2873672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54717" y="5879068"/>
              <a:ext cx="13612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	Chicken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7574" y="3428655"/>
              <a:ext cx="2030682" cy="2873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459253" y="3120206"/>
            <a:ext cx="2552610" cy="3450644"/>
            <a:chOff x="6459253" y="3144083"/>
            <a:chExt cx="2552610" cy="3450644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399839" y="5893978"/>
              <a:ext cx="6270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Lion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6573462" y="3144083"/>
              <a:ext cx="2438401" cy="3450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3291994" y="3779022"/>
            <a:ext cx="2591590" cy="2481888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75109" y="3801101"/>
            <a:ext cx="3025359" cy="2415305"/>
            <a:chOff x="3075109" y="3801101"/>
            <a:chExt cx="3025359" cy="241530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3888955" y="5847074"/>
              <a:ext cx="13668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Elephant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75109" y="3801101"/>
              <a:ext cx="3025359" cy="2137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466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0"/>
            <a:ext cx="6248401" cy="885207"/>
            <a:chOff x="0" y="21990"/>
            <a:chExt cx="6248401" cy="885207"/>
          </a:xfrm>
        </p:grpSpPr>
        <p:sp>
          <p:nvSpPr>
            <p:cNvPr id="2" name="Pentagon 1"/>
            <p:cNvSpPr/>
            <p:nvPr/>
          </p:nvSpPr>
          <p:spPr>
            <a:xfrm>
              <a:off x="0" y="21990"/>
              <a:ext cx="6248401" cy="885207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0" y="76200"/>
              <a:ext cx="58975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Q2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This shape has no side. It’s round. What is it?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6600" y="3557081"/>
            <a:ext cx="2591590" cy="2734907"/>
            <a:chOff x="3382111" y="3557081"/>
            <a:chExt cx="2591590" cy="2734907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4205648" y="5802868"/>
              <a:ext cx="8451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.VnAvant" pitchFamily="34" charset="0"/>
                </a:rPr>
                <a:t>Circle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573713">
              <a:off x="3629663" y="3557081"/>
              <a:ext cx="1920714" cy="2718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8201" y="2946616"/>
            <a:ext cx="2672942" cy="3682784"/>
            <a:chOff x="58201" y="2946616"/>
            <a:chExt cx="2672942" cy="3682784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70743" y="5802868"/>
              <a:ext cx="1329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Rectangle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201" y="2946616"/>
              <a:ext cx="2602439" cy="3682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248400" y="3824978"/>
            <a:ext cx="2886730" cy="2499622"/>
            <a:chOff x="6248400" y="3824978"/>
            <a:chExt cx="2886730" cy="2499622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299083" y="5802868"/>
              <a:ext cx="10439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.VnAvant" pitchFamily="34" charset="0"/>
                </a:rPr>
                <a:t>Triangle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48400" y="4038600"/>
              <a:ext cx="2886730" cy="2039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72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0"/>
            <a:ext cx="6248401" cy="885207"/>
            <a:chOff x="0" y="21990"/>
            <a:chExt cx="6248401" cy="885207"/>
          </a:xfrm>
        </p:grpSpPr>
        <p:sp>
          <p:nvSpPr>
            <p:cNvPr id="2" name="Pentagon 1"/>
            <p:cNvSpPr/>
            <p:nvPr/>
          </p:nvSpPr>
          <p:spPr>
            <a:xfrm>
              <a:off x="0" y="21990"/>
              <a:ext cx="6248401" cy="885207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563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Q3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My mum is cooking soup. Where is she?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993335" y="3810100"/>
            <a:ext cx="3044284" cy="2481888"/>
            <a:chOff x="3382111" y="3810100"/>
            <a:chExt cx="2591590" cy="2481888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3791551" y="5802868"/>
              <a:ext cx="1673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.VnAvant" pitchFamily="34" charset="0"/>
                </a:rPr>
                <a:t>In the bathroom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68"/>
            <a:stretch/>
          </p:blipFill>
          <p:spPr bwMode="auto">
            <a:xfrm>
              <a:off x="3577957" y="4090033"/>
              <a:ext cx="2172901" cy="162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7206" y="3798985"/>
            <a:ext cx="2827475" cy="2475633"/>
            <a:chOff x="139553" y="3798985"/>
            <a:chExt cx="2591590" cy="2475633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656490" y="5802868"/>
              <a:ext cx="15577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In the kitchen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6" t="13499" r="6471" b="24768"/>
            <a:stretch/>
          </p:blipFill>
          <p:spPr bwMode="auto">
            <a:xfrm>
              <a:off x="201102" y="4140201"/>
              <a:ext cx="2468492" cy="1520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188497" y="3786990"/>
            <a:ext cx="2909985" cy="2499622"/>
            <a:chOff x="6459253" y="3824978"/>
            <a:chExt cx="2505470" cy="2499622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000404" y="5802868"/>
              <a:ext cx="16412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.VnAvant" pitchFamily="34" charset="0"/>
                </a:rPr>
                <a:t>In the bedroom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13"/>
            <a:stretch/>
          </p:blipFill>
          <p:spPr bwMode="auto">
            <a:xfrm>
              <a:off x="6565902" y="4038600"/>
              <a:ext cx="2251724" cy="1764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091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0"/>
            <a:ext cx="6459253" cy="885207"/>
            <a:chOff x="0" y="21990"/>
            <a:chExt cx="6459253" cy="885207"/>
          </a:xfrm>
        </p:grpSpPr>
        <p:sp>
          <p:nvSpPr>
            <p:cNvPr id="2" name="Pentagon 1"/>
            <p:cNvSpPr/>
            <p:nvPr/>
          </p:nvSpPr>
          <p:spPr>
            <a:xfrm>
              <a:off x="0" y="21990"/>
              <a:ext cx="6248401" cy="885207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0" y="76200"/>
              <a:ext cx="63830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Q4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He has a red coat and white beard. He gives children presents. Who is he?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6600" y="3578896"/>
            <a:ext cx="2591590" cy="2713092"/>
            <a:chOff x="3382111" y="3578896"/>
            <a:chExt cx="2591590" cy="2713092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4220076" y="5879068"/>
              <a:ext cx="8162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Santa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95313" y="3578896"/>
              <a:ext cx="1851803" cy="2620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39553" y="3689414"/>
            <a:ext cx="2591590" cy="2585204"/>
            <a:chOff x="139553" y="3689414"/>
            <a:chExt cx="2591590" cy="2585204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844481" y="5879068"/>
              <a:ext cx="11817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Reindeer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1193" y="3689414"/>
              <a:ext cx="1808310" cy="2558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459253" y="3621046"/>
            <a:ext cx="2505470" cy="2703554"/>
            <a:chOff x="6459253" y="3621046"/>
            <a:chExt cx="2505470" cy="2703554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180493" y="5879068"/>
              <a:ext cx="12811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Snowman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59521" y="3621046"/>
              <a:ext cx="1904934" cy="2695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580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0"/>
            <a:ext cx="6248401" cy="885207"/>
            <a:chOff x="0" y="21990"/>
            <a:chExt cx="6248401" cy="885207"/>
          </a:xfrm>
        </p:grpSpPr>
        <p:sp>
          <p:nvSpPr>
            <p:cNvPr id="2" name="Pentagon 1"/>
            <p:cNvSpPr/>
            <p:nvPr/>
          </p:nvSpPr>
          <p:spPr>
            <a:xfrm>
              <a:off x="0" y="21990"/>
              <a:ext cx="6248401" cy="885207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601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Q5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Which animal often pulls Santa’s sleigh?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948002" y="3810100"/>
            <a:ext cx="3314254" cy="2481888"/>
            <a:chOff x="3053513" y="3810100"/>
            <a:chExt cx="3314254" cy="2481888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4049359" y="5879068"/>
              <a:ext cx="1157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Elephant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53513" y="3824978"/>
              <a:ext cx="3314254" cy="2342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39553" y="3798985"/>
            <a:ext cx="2591590" cy="2475633"/>
            <a:chOff x="139553" y="3798985"/>
            <a:chExt cx="2591590" cy="2475633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1082207" y="5879068"/>
              <a:ext cx="7062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Tiger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48"/>
            <a:stretch/>
          </p:blipFill>
          <p:spPr bwMode="auto">
            <a:xfrm>
              <a:off x="324692" y="3962400"/>
              <a:ext cx="2116445" cy="17690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459253" y="3721716"/>
            <a:ext cx="2505470" cy="2602884"/>
            <a:chOff x="6459253" y="3721716"/>
            <a:chExt cx="2505470" cy="2602884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230187" y="5879068"/>
              <a:ext cx="11817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Reindeer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15613" y="3721716"/>
              <a:ext cx="1792749" cy="2536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08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0"/>
            <a:ext cx="6248401" cy="885207"/>
            <a:chOff x="0" y="21990"/>
            <a:chExt cx="6248401" cy="885207"/>
          </a:xfrm>
        </p:grpSpPr>
        <p:sp>
          <p:nvSpPr>
            <p:cNvPr id="2" name="Pentagon 1"/>
            <p:cNvSpPr/>
            <p:nvPr/>
          </p:nvSpPr>
          <p:spPr>
            <a:xfrm>
              <a:off x="0" y="21990"/>
              <a:ext cx="6248401" cy="885207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601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Q6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This is a long yellow fruit. Monkeys love to eat them.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6600" y="3810100"/>
            <a:ext cx="2591590" cy="2481888"/>
            <a:chOff x="3382111" y="3810100"/>
            <a:chExt cx="2591590" cy="2481888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4107065" y="5879068"/>
              <a:ext cx="10422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Orange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53484" y="3906671"/>
              <a:ext cx="1549430" cy="1931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39553" y="3798985"/>
            <a:ext cx="2591590" cy="2475633"/>
            <a:chOff x="139553" y="3798985"/>
            <a:chExt cx="2591590" cy="2475633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909404" y="5879068"/>
              <a:ext cx="10518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Banana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3868" y="3824979"/>
              <a:ext cx="2522959" cy="1782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459253" y="3552680"/>
            <a:ext cx="2505470" cy="2771920"/>
            <a:chOff x="6459253" y="3552680"/>
            <a:chExt cx="2505470" cy="2771920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356824" y="5879068"/>
              <a:ext cx="9284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Apple 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30"/>
            <a:stretch/>
          </p:blipFill>
          <p:spPr bwMode="auto">
            <a:xfrm>
              <a:off x="6759521" y="3552680"/>
              <a:ext cx="1904934" cy="2169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817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0"/>
            <a:ext cx="6248401" cy="885207"/>
            <a:chOff x="0" y="21990"/>
            <a:chExt cx="6248401" cy="885207"/>
          </a:xfrm>
        </p:grpSpPr>
        <p:sp>
          <p:nvSpPr>
            <p:cNvPr id="2" name="Pentagon 1"/>
            <p:cNvSpPr/>
            <p:nvPr/>
          </p:nvSpPr>
          <p:spPr>
            <a:xfrm>
              <a:off x="0" y="21990"/>
              <a:ext cx="6248401" cy="885207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601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Q7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Which of these following animals can fly?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6600" y="3772767"/>
            <a:ext cx="2591590" cy="2481888"/>
            <a:chOff x="3382111" y="3810100"/>
            <a:chExt cx="2591590" cy="2481888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4333091" y="5879068"/>
              <a:ext cx="5902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Fish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301" b="10295"/>
            <a:stretch/>
          </p:blipFill>
          <p:spPr bwMode="auto">
            <a:xfrm>
              <a:off x="3632491" y="4150178"/>
              <a:ext cx="1991425" cy="1447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39553" y="3772767"/>
            <a:ext cx="2591590" cy="2475633"/>
            <a:chOff x="139553" y="3798985"/>
            <a:chExt cx="2591590" cy="2475633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89981" y="5879068"/>
              <a:ext cx="12907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Kangaroo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52"/>
            <a:stretch/>
          </p:blipFill>
          <p:spPr bwMode="auto">
            <a:xfrm>
              <a:off x="351733" y="3808608"/>
              <a:ext cx="2162867" cy="2122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459253" y="3772767"/>
            <a:ext cx="2505470" cy="2499622"/>
            <a:chOff x="6459253" y="3824978"/>
            <a:chExt cx="2505470" cy="2499622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520331" y="5879068"/>
              <a:ext cx="6014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Bird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633" b="13706"/>
            <a:stretch/>
          </p:blipFill>
          <p:spPr bwMode="auto">
            <a:xfrm>
              <a:off x="6544133" y="4106998"/>
              <a:ext cx="2388426" cy="1675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530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đồng hồ 10s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26182"/>
            <a:ext cx="1725723" cy="9699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0" y="21990"/>
            <a:ext cx="6629400" cy="1254539"/>
            <a:chOff x="0" y="21990"/>
            <a:chExt cx="6248401" cy="1254539"/>
          </a:xfrm>
        </p:grpSpPr>
        <p:sp>
          <p:nvSpPr>
            <p:cNvPr id="2" name="Pentagon 1"/>
            <p:cNvSpPr/>
            <p:nvPr/>
          </p:nvSpPr>
          <p:spPr>
            <a:xfrm>
              <a:off x="0" y="21990"/>
              <a:ext cx="6248401" cy="1254539"/>
            </a:xfrm>
            <a:prstGeom prst="homePlat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A5D9B72-8CA3-4448-84D3-07F11D120823}"/>
                </a:ext>
              </a:extLst>
            </p:cNvPr>
            <p:cNvSpPr txBox="1"/>
            <p:nvPr/>
          </p:nvSpPr>
          <p:spPr>
            <a:xfrm>
              <a:off x="76201" y="76200"/>
              <a:ext cx="6019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Q8</a:t>
              </a:r>
              <a:r>
                <a:rPr lang="en-US" sz="2400" dirty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A farmer went to the market and he bought 1 cow and 5 pigs. How many animals does he have?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3640" y="1981200"/>
            <a:ext cx="1151950" cy="1107996"/>
            <a:chOff x="1057851" y="2930604"/>
            <a:chExt cx="1151950" cy="1107996"/>
          </a:xfrm>
        </p:grpSpPr>
        <p:sp>
          <p:nvSpPr>
            <p:cNvPr id="7" name="Rounded Rectangle 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1814" y="1981200"/>
            <a:ext cx="1151950" cy="1107996"/>
            <a:chOff x="1057851" y="2930604"/>
            <a:chExt cx="1151950" cy="1107996"/>
          </a:xfrm>
        </p:grpSpPr>
        <p:sp>
          <p:nvSpPr>
            <p:cNvPr id="34" name="Rounded Rectangle 33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949988" y="1981200"/>
            <a:ext cx="1151950" cy="1107996"/>
            <a:chOff x="1057851" y="2930604"/>
            <a:chExt cx="1151950" cy="1107996"/>
          </a:xfrm>
        </p:grpSpPr>
        <p:sp>
          <p:nvSpPr>
            <p:cNvPr id="37" name="Rounded Rectangle 36"/>
            <p:cNvSpPr/>
            <p:nvPr/>
          </p:nvSpPr>
          <p:spPr>
            <a:xfrm>
              <a:off x="1057851" y="2951202"/>
              <a:ext cx="115195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2850E72-68D4-4AE4-B91C-8779E901D511}"/>
                </a:ext>
              </a:extLst>
            </p:cNvPr>
            <p:cNvSpPr txBox="1"/>
            <p:nvPr/>
          </p:nvSpPr>
          <p:spPr>
            <a:xfrm>
              <a:off x="1367126" y="2930604"/>
              <a:ext cx="533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6600" y="3525322"/>
            <a:ext cx="2591590" cy="2729333"/>
            <a:chOff x="3382111" y="3562655"/>
            <a:chExt cx="2591590" cy="2729333"/>
          </a:xfrm>
        </p:grpSpPr>
        <p:sp>
          <p:nvSpPr>
            <p:cNvPr id="13" name="Rectangle 12"/>
            <p:cNvSpPr/>
            <p:nvPr/>
          </p:nvSpPr>
          <p:spPr>
            <a:xfrm>
              <a:off x="3382111" y="3810100"/>
              <a:ext cx="2591590" cy="248188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4382784" y="5879068"/>
              <a:ext cx="4908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Six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3939553" y="3562655"/>
              <a:ext cx="1377301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6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9553" y="3505200"/>
            <a:ext cx="2591590" cy="2743200"/>
            <a:chOff x="139553" y="3531418"/>
            <a:chExt cx="2591590" cy="2743200"/>
          </a:xfrm>
        </p:grpSpPr>
        <p:sp>
          <p:nvSpPr>
            <p:cNvPr id="5" name="Rectangle 4"/>
            <p:cNvSpPr/>
            <p:nvPr/>
          </p:nvSpPr>
          <p:spPr>
            <a:xfrm>
              <a:off x="139553" y="3798985"/>
              <a:ext cx="2591590" cy="247563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609600" y="3531418"/>
              <a:ext cx="1377300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sz="16600" b="1" dirty="0">
                  <a:solidFill>
                    <a:srgbClr val="0070C0"/>
                  </a:solidFill>
                  <a:latin typeface=".VnAvant" pitchFamily="34" charset="0"/>
                </a:rPr>
                <a:t>4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1108175" y="5849108"/>
              <a:ext cx="6543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b="1" dirty="0">
                  <a:solidFill>
                    <a:srgbClr val="0070C0"/>
                  </a:solidFill>
                  <a:latin typeface=".VnAvant" pitchFamily="34" charset="0"/>
                </a:rPr>
                <a:t>Four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59253" y="3525322"/>
            <a:ext cx="2505470" cy="2747067"/>
            <a:chOff x="6459253" y="3577533"/>
            <a:chExt cx="2505470" cy="2747067"/>
          </a:xfrm>
        </p:grpSpPr>
        <p:sp>
          <p:nvSpPr>
            <p:cNvPr id="14" name="Rectangle 13"/>
            <p:cNvSpPr/>
            <p:nvPr/>
          </p:nvSpPr>
          <p:spPr>
            <a:xfrm>
              <a:off x="6459253" y="3824978"/>
              <a:ext cx="2505470" cy="2499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355222" y="5879068"/>
              <a:ext cx="931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Seven 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83A6402E-AF3A-4AFF-899F-F2B472142B44}"/>
                </a:ext>
              </a:extLst>
            </p:cNvPr>
            <p:cNvSpPr/>
            <p:nvPr/>
          </p:nvSpPr>
          <p:spPr>
            <a:xfrm>
              <a:off x="7023337" y="3577533"/>
              <a:ext cx="1377301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6600" b="1" dirty="0">
                  <a:ln w="0"/>
                  <a:solidFill>
                    <a:srgbClr val="0070C0"/>
                  </a:solidFill>
                  <a:latin typeface=".VnAvant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950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535</Words>
  <Application>Microsoft Office PowerPoint</Application>
  <PresentationFormat>On-screen Show (4:3)</PresentationFormat>
  <Paragraphs>535</Paragraphs>
  <Slides>21</Slides>
  <Notes>2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saocodon</cp:lastModifiedBy>
  <cp:revision>52</cp:revision>
  <dcterms:created xsi:type="dcterms:W3CDTF">2022-12-04T02:37:26Z</dcterms:created>
  <dcterms:modified xsi:type="dcterms:W3CDTF">2026-02-10T07:31:00Z</dcterms:modified>
</cp:coreProperties>
</file>