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6" r:id="rId3"/>
    <p:sldId id="260" r:id="rId4"/>
    <p:sldId id="266" r:id="rId5"/>
    <p:sldId id="259" r:id="rId6"/>
    <p:sldId id="267" r:id="rId7"/>
    <p:sldId id="270" r:id="rId8"/>
    <p:sldId id="268" r:id="rId9"/>
    <p:sldId id="263" r:id="rId10"/>
    <p:sldId id="269" r:id="rId11"/>
    <p:sldId id="271" r:id="rId12"/>
    <p:sldId id="264" r:id="rId13"/>
    <p:sldId id="265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 Do" initials="TTD" lastIdx="1" clrIdx="0">
    <p:extLst>
      <p:ext uri="{19B8F6BF-5375-455C-9EA6-DF929625EA0E}">
        <p15:presenceInfo xmlns:p15="http://schemas.microsoft.com/office/powerpoint/2012/main" xmlns="" userId="1c8348b31f5725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0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9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4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9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4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6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2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9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CC0D-A36D-4821-B84E-F51DB00603E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4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9725" y="2057400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1628775"/>
            <a:ext cx="82073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3600" b="1">
              <a:solidFill>
                <a:srgbClr val="990000"/>
              </a:solidFill>
              <a:latin typeface=".VnArabia" pitchFamily="34" charset="0"/>
              <a:cs typeface="Arial" pitchFamily="34" charset="0"/>
            </a:endParaRPr>
          </a:p>
          <a:p>
            <a:pPr eaLnBrk="1" hangingPunct="1"/>
            <a:r>
              <a:rPr lang="en-US" sz="2800" b="1">
                <a:cs typeface="Arial" pitchFamily="34" charset="0"/>
              </a:rPr>
              <a:t>Câu truyện</a:t>
            </a:r>
            <a:r>
              <a:rPr lang="en-US" sz="2400" b="1">
                <a:cs typeface="Arial" pitchFamily="34" charset="0"/>
              </a:rPr>
              <a:t> </a:t>
            </a:r>
            <a:r>
              <a:rPr lang="en-US" sz="3600" b="1">
                <a:latin typeface="Times New Roman" pitchFamily="18" charset="0"/>
                <a:cs typeface="Arial" pitchFamily="34" charset="0"/>
              </a:rPr>
              <a:t>:</a:t>
            </a:r>
            <a:r>
              <a:rPr lang="en-US" sz="48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Sên Chạy Thi Với Thỏ</a:t>
            </a:r>
            <a:endParaRPr lang="en-US" sz="4800" i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>
                <a:solidFill>
                  <a:srgbClr val="6600FF"/>
                </a:solidFill>
                <a:latin typeface="Times New Roman" pitchFamily="18" charset="0"/>
                <a:cs typeface="Arial" pitchFamily="34" charset="0"/>
              </a:rPr>
              <a:t>Người thực hiện </a:t>
            </a:r>
            <a:r>
              <a:rPr lang="en-US">
                <a:latin typeface="Times New Roman" pitchFamily="18" charset="0"/>
                <a:cs typeface="Arial" pitchFamily="34" charset="0"/>
              </a:rPr>
              <a:t>:  </a:t>
            </a:r>
            <a:r>
              <a:rPr lang="en-US" sz="4400">
                <a:solidFill>
                  <a:srgbClr val="FF0066"/>
                </a:solidFill>
                <a:cs typeface="Arial" pitchFamily="34" charset="0"/>
              </a:rPr>
              <a:t>Nguyễn Thu Duyên</a:t>
            </a:r>
          </a:p>
        </p:txBody>
      </p:sp>
      <p:pic>
        <p:nvPicPr>
          <p:cNvPr id="5" name="Picture 6" descr="H:\taochu_bgr_11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924425"/>
            <a:ext cx="29797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-2209800" y="6238875"/>
            <a:ext cx="104394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6096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RevueH"/>
              </a:rPr>
              <a:t>Líp mÉu gi¸o 4-5 tuæi 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RevueH"/>
            </a:endParaRPr>
          </a:p>
        </p:txBody>
      </p:sp>
      <p:pic>
        <p:nvPicPr>
          <p:cNvPr id="8" name="Picture 11" descr="H:\2-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72000"/>
            <a:ext cx="400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981200" y="3886200"/>
            <a:ext cx="48291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Trường mầm non Hoa Mai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Trường mầm non Long Biên A</a:t>
            </a:r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31750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/>
          <p:nvPr/>
        </p:nvSpPr>
        <p:spPr>
          <a:xfrm>
            <a:off x="1981200" y="561975"/>
            <a:ext cx="5262245" cy="52197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</a:rPr>
              <a:t>Trường mầm non </a:t>
            </a:r>
            <a:r>
              <a:rPr lang="en-US" sz="2800" noProof="1">
                <a:solidFill>
                  <a:srgbClr val="0070C0"/>
                </a:solidFill>
              </a:rPr>
              <a:t> </a:t>
            </a:r>
            <a:r>
              <a:rPr lang="en-US" sz="2800" noProof="1" smtClean="0">
                <a:solidFill>
                  <a:srgbClr val="0070C0"/>
                </a:solidFill>
              </a:rPr>
              <a:t>Ngọc Thụy</a:t>
            </a:r>
            <a:endParaRPr lang="en-US" sz="2800" noProof="1">
              <a:solidFill>
                <a:srgbClr val="0070C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08920" y="1477434"/>
            <a:ext cx="52054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Khám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</a:t>
            </a:r>
            <a:endParaRPr lang="en-US" altLang="zh-CN" sz="3200" b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zh-CN" sz="20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Một </a:t>
            </a:r>
            <a:r>
              <a:rPr lang="vi-VN" altLang="zh-CN" sz="20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số con vật sống trong </a:t>
            </a:r>
            <a:r>
              <a:rPr lang="vi-VN" altLang="zh-CN" sz="20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endParaRPr lang="en-US" altLang="zh-CN" sz="2000" b="1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zh-CN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vi-VN" altLang="zh-CN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Nhỡ</a:t>
            </a:r>
            <a:r>
              <a:rPr lang="en-US" altLang="zh-CN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en-US" altLang="zh-CN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6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95A711E-272D-4961-82D3-10800630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131"/>
            <a:ext cx="4582405" cy="3043003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8203A001-B91A-457B-A7B4-C1A198A4BC87}"/>
              </a:ext>
            </a:extLst>
          </p:cNvPr>
          <p:cNvSpPr/>
          <p:nvPr/>
        </p:nvSpPr>
        <p:spPr>
          <a:xfrm>
            <a:off x="4976734" y="464695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sống ở đâu?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1CC1C4D4-090E-4C94-97AF-4F5C34D99C37}"/>
              </a:ext>
            </a:extLst>
          </p:cNvPr>
          <p:cNvSpPr/>
          <p:nvPr/>
        </p:nvSpPr>
        <p:spPr>
          <a:xfrm>
            <a:off x="4976734" y="1990411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đặc điểm gì? 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16EDBB22-98C6-419A-83F4-B14ECF3AFB80}"/>
              </a:ext>
            </a:extLst>
          </p:cNvPr>
          <p:cNvSpPr/>
          <p:nvPr/>
        </p:nvSpPr>
        <p:spPr>
          <a:xfrm>
            <a:off x="4976734" y="3603727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bộ lông màu gì?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EB76EF21-341D-4DF0-9EEB-3BEBF9637770}"/>
              </a:ext>
            </a:extLst>
          </p:cNvPr>
          <p:cNvSpPr/>
          <p:nvPr/>
        </p:nvSpPr>
        <p:spPr>
          <a:xfrm>
            <a:off x="4976734" y="5150994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Con hổ thích ăn gì?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FD6440D-7122-4C3D-A913-3367C701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3115" r="11312" b="9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0C9F8F3-AA41-40D0-9898-C6961C82CA79}"/>
              </a:ext>
            </a:extLst>
          </p:cNvPr>
          <p:cNvSpPr txBox="1"/>
          <p:nvPr/>
        </p:nvSpPr>
        <p:spPr>
          <a:xfrm>
            <a:off x="1489108" y="1492664"/>
            <a:ext cx="6385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Hổ có đầu, thân, đuôi,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4 chân, sống trong rừng, đẻ con,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ăn thịt các loài động vật.....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3F68374-3A69-4CD5-8947-C7DC5B9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47" y="0"/>
            <a:ext cx="5455951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6DF3B7F-1728-491D-8B20-934A40D7542F}"/>
              </a:ext>
            </a:extLst>
          </p:cNvPr>
          <p:cNvSpPr txBox="1"/>
          <p:nvPr/>
        </p:nvSpPr>
        <p:spPr>
          <a:xfrm>
            <a:off x="4071137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 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sư tử</a:t>
            </a:r>
          </a:p>
        </p:txBody>
      </p:sp>
    </p:spTree>
    <p:extLst>
      <p:ext uri="{BB962C8B-B14F-4D97-AF65-F5344CB8AC3E}">
        <p14:creationId xmlns:p14="http://schemas.microsoft.com/office/powerpoint/2010/main" val="3087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E7AB9AFC-4FE2-4E28-A4A7-5C940CBE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950F8A3E-2BBD-49BE-9E89-5831044314A0}"/>
              </a:ext>
            </a:extLst>
          </p:cNvPr>
          <p:cNvSpPr/>
          <p:nvPr/>
        </p:nvSpPr>
        <p:spPr>
          <a:xfrm>
            <a:off x="4751880" y="331658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đặc điểm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5C1F72A0-5947-4B0B-B66F-9201B9F6E27D}"/>
              </a:ext>
            </a:extLst>
          </p:cNvPr>
          <p:cNvSpPr/>
          <p:nvPr/>
        </p:nvSpPr>
        <p:spPr>
          <a:xfrm>
            <a:off x="4751880" y="19356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bộ lông màu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AC4114D1-C092-459B-81D6-EA1919AA0968}"/>
              </a:ext>
            </a:extLst>
          </p:cNvPr>
          <p:cNvSpPr/>
          <p:nvPr/>
        </p:nvSpPr>
        <p:spPr>
          <a:xfrm>
            <a:off x="4751880" y="3491302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</a:rPr>
              <a:t>Sư tử là loài động vật hung dữ hay hiền lành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C9F4E181-E24C-4277-BD13-6FFE5DF55C42}"/>
              </a:ext>
            </a:extLst>
          </p:cNvPr>
          <p:cNvSpPr/>
          <p:nvPr/>
        </p:nvSpPr>
        <p:spPr>
          <a:xfrm>
            <a:off x="4751880" y="51004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</a:t>
            </a:r>
            <a:r>
              <a:rPr lang="vi-VN" sz="2800" b="1" dirty="0" err="1">
                <a:solidFill>
                  <a:schemeClr val="tx1"/>
                </a:solidFill>
              </a:rPr>
              <a:t>còn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được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gọi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pt-PT" sz="2800" b="1" dirty="0">
                <a:solidFill>
                  <a:schemeClr val="tx1"/>
                </a:solidFill>
              </a:rPr>
              <a:t>gì?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0556823A-DC68-4AF2-A3ED-81840006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84ABA5C-9D7C-4713-A1D6-1EF676BBCEB8}"/>
              </a:ext>
            </a:extLst>
          </p:cNvPr>
          <p:cNvSpPr txBox="1"/>
          <p:nvPr/>
        </p:nvSpPr>
        <p:spPr>
          <a:xfrm>
            <a:off x="1514624" y="2890391"/>
            <a:ext cx="611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tử có 4 chân, sống trong rừng,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đẻ con, là động vật ăn thịt.....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A33671D-0394-4008-AA2F-ECCAA568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1623A5A-7E6C-4EF6-A747-DD8A43D79D8C}"/>
              </a:ext>
            </a:extLst>
          </p:cNvPr>
          <p:cNvSpPr txBox="1"/>
          <p:nvPr/>
        </p:nvSpPr>
        <p:spPr>
          <a:xfrm>
            <a:off x="245474" y="1601955"/>
            <a:ext cx="8898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Xung quanh chúng ta có rất nhiều các loài động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khác nhau. Mỗi loài đều có những đặc điểm, đặc trưng,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khác. Có loài vật rất hung dữ, nhưng cũng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loài vật rất hiền lành, gần gũi với chúng ta. Nhưng loài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cũng mang lại cho con người chúng ta rất nhiều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lợi ích khác nhau. Vậy nên chúng ta hãy luôn bảo vệ,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pt-PT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chúng!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1288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8462" y="1605281"/>
            <a:ext cx="5990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30" y="2465202"/>
            <a:ext cx="590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DiVaoRungXanh-VA-43733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908" y="351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B3ACCB3-5C1C-4A2E-A2C4-AF302E55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0A223EB-42B3-42DC-8910-102D8088FF7D}"/>
              </a:ext>
            </a:extLst>
          </p:cNvPr>
          <p:cNvSpPr txBox="1"/>
          <p:nvPr/>
        </p:nvSpPr>
        <p:spPr>
          <a:xfrm>
            <a:off x="1229192" y="2938072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hươu cao cổ</a:t>
            </a:r>
          </a:p>
        </p:txBody>
      </p:sp>
    </p:spTree>
    <p:extLst>
      <p:ext uri="{BB962C8B-B14F-4D97-AF65-F5344CB8AC3E}">
        <p14:creationId xmlns:p14="http://schemas.microsoft.com/office/powerpoint/2010/main" val="3263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F4F2409-3D7B-4C14-9C14-B6AFC70B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889" l="10000" r="90000">
                        <a14:foregroundMark x1="26667" y1="79111" x2="23556" y2="97222"/>
                        <a14:foregroundMark x1="34667" y1="97222" x2="34667" y2="97222"/>
                        <a14:foregroundMark x1="55444" y1="97889" x2="55444" y2="97889"/>
                        <a14:foregroundMark x1="13111" y1="59444" x2="13111" y2="59444"/>
                        <a14:foregroundMark x1="16556" y1="64000" x2="16556" y2="64000"/>
                        <a14:foregroundMark x1="16111" y1="62333" x2="16111" y2="62333"/>
                        <a14:foregroundMark x1="18778" y1="66222" x2="18778" y2="66222"/>
                        <a14:foregroundMark x1="15222" y1="61667" x2="20000" y2="64889"/>
                        <a14:foregroundMark x1="83000" y1="9444" x2="81778" y2="2444"/>
                        <a14:foregroundMark x1="81778" y1="2444" x2="83000" y2="2222"/>
                        <a14:foregroundMark x1="88000" y1="4778" x2="88000" y2="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773" y="0"/>
            <a:ext cx="4691922" cy="6858000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xmlns="" id="{C63B9CFF-3FE0-4965-AFB2-5EF244456DB7}"/>
              </a:ext>
            </a:extLst>
          </p:cNvPr>
          <p:cNvSpPr/>
          <p:nvPr/>
        </p:nvSpPr>
        <p:spPr>
          <a:xfrm>
            <a:off x="4572001" y="164892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Con hươu cao </a:t>
            </a:r>
            <a:r>
              <a:rPr lang="vi-VN" sz="2000" b="1" dirty="0" err="1">
                <a:solidFill>
                  <a:schemeClr val="tx1"/>
                </a:solidFill>
              </a:rPr>
              <a:t>cổ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có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đặc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điểm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gì</a:t>
            </a:r>
            <a:r>
              <a:rPr lang="vi-VN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xmlns="" id="{44CDDC97-1BAF-474E-911D-D95AA99D526F}"/>
              </a:ext>
            </a:extLst>
          </p:cNvPr>
          <p:cNvSpPr/>
          <p:nvPr/>
        </p:nvSpPr>
        <p:spPr>
          <a:xfrm>
            <a:off x="4572000" y="1126761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sống ở đâu?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A77080E7-E335-43AE-91E6-0D28254EBEC5}"/>
              </a:ext>
            </a:extLst>
          </p:cNvPr>
          <p:cNvSpPr/>
          <p:nvPr/>
        </p:nvSpPr>
        <p:spPr>
          <a:xfrm>
            <a:off x="4572000" y="2173574"/>
            <a:ext cx="4437088" cy="629587"/>
          </a:xfrm>
          <a:prstGeom prst="wedgeRoundRectCallout">
            <a:avLst>
              <a:gd name="adj1" fmla="val -76440"/>
              <a:gd name="adj2" fmla="val 33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thân hươu cao cổ có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xmlns="" id="{C75675E3-4854-48AD-A983-9ECA83350D3D}"/>
              </a:ext>
            </a:extLst>
          </p:cNvPr>
          <p:cNvSpPr/>
          <p:nvPr/>
        </p:nvSpPr>
        <p:spPr>
          <a:xfrm>
            <a:off x="4572000" y="3315949"/>
            <a:ext cx="4437088" cy="629587"/>
          </a:xfrm>
          <a:prstGeom prst="wedgeRoundRectCallout">
            <a:avLst>
              <a:gd name="adj1" fmla="val -74412"/>
              <a:gd name="adj2" fmla="val -1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thích ăn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xmlns="" id="{5848A54E-DEC3-40BB-BDC8-0490D08B6736}"/>
              </a:ext>
            </a:extLst>
          </p:cNvPr>
          <p:cNvSpPr/>
          <p:nvPr/>
        </p:nvSpPr>
        <p:spPr>
          <a:xfrm>
            <a:off x="4572000" y="4550765"/>
            <a:ext cx="4437088" cy="629587"/>
          </a:xfrm>
          <a:prstGeom prst="wedgeRoundRectCallout">
            <a:avLst>
              <a:gd name="adj1" fmla="val -73737"/>
              <a:gd name="adj2" fmla="val -52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sinh sản như thế nào?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xmlns="" id="{AA78941E-C017-46DF-BD0D-743F5B464D4D}"/>
              </a:ext>
            </a:extLst>
          </p:cNvPr>
          <p:cNvSpPr/>
          <p:nvPr/>
        </p:nvSpPr>
        <p:spPr>
          <a:xfrm>
            <a:off x="4572000" y="5576341"/>
            <a:ext cx="4437088" cy="1009337"/>
          </a:xfrm>
          <a:prstGeom prst="wedgeRoundRectCallout">
            <a:avLst>
              <a:gd name="adj1" fmla="val -74751"/>
              <a:gd name="adj2" fmla="val -652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 cao cổ là động vật hiền lành hay hung dữ? Con gì cũng ăn lá cây giống con hươu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ơu cao cổ - Tác giả: nguyễn thị thoan - Blog - MarryBaby">
            <a:extLst>
              <a:ext uri="{FF2B5EF4-FFF2-40B4-BE49-F238E27FC236}">
                <a16:creationId xmlns:a16="http://schemas.microsoft.com/office/drawing/2014/main" xmlns="" id="{876FC2BE-29EE-491A-A35D-6B6E3909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29180"/>
          <a:stretch/>
        </p:blipFill>
        <p:spPr bwMode="auto">
          <a:xfrm>
            <a:off x="0" y="0"/>
            <a:ext cx="28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5665DD4-DCE9-4DAA-87EC-CE2CC9F7B8A2}"/>
              </a:ext>
            </a:extLst>
          </p:cNvPr>
          <p:cNvSpPr txBox="1"/>
          <p:nvPr/>
        </p:nvSpPr>
        <p:spPr>
          <a:xfrm>
            <a:off x="2984653" y="1077266"/>
            <a:ext cx="5415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 có đặc </a:t>
            </a:r>
            <a:r>
              <a:rPr lang="pt-P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đuôi, cổ dài, có 4 chân,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có móng, lưng có đốm, hươu đẻ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con, hươu sống trong rừng, thích ăn lá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ở trên cao, đuôi dài,..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C2954374-620D-4D30-9601-502BB61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0FF0016-9F62-4BCA-9119-7578A273ED9C}"/>
              </a:ext>
            </a:extLst>
          </p:cNvPr>
          <p:cNvSpPr txBox="1"/>
          <p:nvPr/>
        </p:nvSpPr>
        <p:spPr>
          <a:xfrm>
            <a:off x="0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voi</a:t>
            </a:r>
          </a:p>
        </p:txBody>
      </p:sp>
    </p:spTree>
    <p:extLst>
      <p:ext uri="{BB962C8B-B14F-4D97-AF65-F5344CB8AC3E}">
        <p14:creationId xmlns:p14="http://schemas.microsoft.com/office/powerpoint/2010/main" val="3571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7D41FC5-4D2D-43BC-A0EF-C2F3F44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625"/>
            <a:ext cx="5171607" cy="372355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F365E480-00B8-4935-B507-202F9A3824F3}"/>
              </a:ext>
            </a:extLst>
          </p:cNvPr>
          <p:cNvSpPr/>
          <p:nvPr/>
        </p:nvSpPr>
        <p:spPr>
          <a:xfrm>
            <a:off x="4946755" y="130040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Các con nhìn thấy con voi ở đâu?</a:t>
            </a:r>
            <a:endParaRPr lang="vi-VN" sz="2800" b="1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CCDFACAE-9752-43F8-9F8C-2F7BFCA3FAE7}"/>
              </a:ext>
            </a:extLst>
          </p:cNvPr>
          <p:cNvSpPr/>
          <p:nvPr/>
        </p:nvSpPr>
        <p:spPr>
          <a:xfrm>
            <a:off x="4941758" y="1212709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có đặc điểm gì? </a:t>
            </a:r>
            <a:endParaRPr lang="vi-VN" sz="3200" b="1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70F458D6-202A-40CB-B976-5647B0A7F65C}"/>
              </a:ext>
            </a:extLst>
          </p:cNvPr>
          <p:cNvSpPr/>
          <p:nvPr/>
        </p:nvSpPr>
        <p:spPr>
          <a:xfrm>
            <a:off x="4941758" y="2320487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Voi dùng vòi để làm gì?</a:t>
            </a:r>
            <a:endParaRPr lang="vi-VN" sz="2800" b="1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95F0EED2-F985-40E1-98DB-C9FCC81CD982}"/>
              </a:ext>
            </a:extLst>
          </p:cNvPr>
          <p:cNvSpPr/>
          <p:nvPr/>
        </p:nvSpPr>
        <p:spPr>
          <a:xfrm>
            <a:off x="4941758" y="3428265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là động vật như thế nào</a:t>
            </a:r>
            <a:r>
              <a:rPr lang="vi-VN" sz="2800" b="1" dirty="0"/>
              <a:t>?</a:t>
            </a:r>
            <a:r>
              <a:rPr lang="pt-PT" sz="2800" b="1" dirty="0"/>
              <a:t> </a:t>
            </a:r>
            <a:endParaRPr lang="vi-VN" sz="3200" b="1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537396A5-8B46-4121-8096-859E52AECDC2}"/>
              </a:ext>
            </a:extLst>
          </p:cNvPr>
          <p:cNvSpPr/>
          <p:nvPr/>
        </p:nvSpPr>
        <p:spPr>
          <a:xfrm>
            <a:off x="4941758" y="4536958"/>
            <a:ext cx="4037350" cy="22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Ngoài sống trong rừng, trong các công viên, chúng mình còn hay thấy voi ở đâu nhỉ?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2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D360B73-6846-4AF3-A48A-81B1C9FA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17C9447-3887-4BBB-A965-2FDB8C7855A8}"/>
              </a:ext>
            </a:extLst>
          </p:cNvPr>
          <p:cNvSpPr txBox="1"/>
          <p:nvPr/>
        </p:nvSpPr>
        <p:spPr>
          <a:xfrm>
            <a:off x="1723303" y="3301504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voi có 4 chân, có đuôi dài,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 sống trong rừng, voi đẻ con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thích ăn mía....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865CD12-BFDC-42AB-B0E1-38D95AC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21204B5-9E06-48E6-896A-5D5FE214D280}"/>
              </a:ext>
            </a:extLst>
          </p:cNvPr>
          <p:cNvSpPr txBox="1"/>
          <p:nvPr/>
        </p:nvSpPr>
        <p:spPr>
          <a:xfrm>
            <a:off x="3672589" y="1004341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Quan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sát</a:t>
            </a:r>
            <a:r>
              <a:rPr lang="en-US" sz="4000" b="1" dirty="0" smtClean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 smtClean="0"/>
              <a:t>C</a:t>
            </a:r>
            <a:r>
              <a:rPr lang="vi-VN" sz="4000" b="1" dirty="0" smtClean="0"/>
              <a:t>on </a:t>
            </a:r>
            <a:r>
              <a:rPr lang="vi-VN" sz="4000" b="1" dirty="0"/>
              <a:t>hổ</a:t>
            </a:r>
          </a:p>
        </p:txBody>
      </p:sp>
    </p:spTree>
    <p:extLst>
      <p:ext uri="{BB962C8B-B14F-4D97-AF65-F5344CB8AC3E}">
        <p14:creationId xmlns:p14="http://schemas.microsoft.com/office/powerpoint/2010/main" val="1867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474</Words>
  <Application>Microsoft Office PowerPoint</Application>
  <PresentationFormat>On-screen Show (4:3)</PresentationFormat>
  <Paragraphs>59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 Do</dc:creator>
  <cp:lastModifiedBy>saocodon</cp:lastModifiedBy>
  <cp:revision>16</cp:revision>
  <dcterms:created xsi:type="dcterms:W3CDTF">2020-06-03T13:52:06Z</dcterms:created>
  <dcterms:modified xsi:type="dcterms:W3CDTF">2026-01-08T03:46:45Z</dcterms:modified>
</cp:coreProperties>
</file>