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72" r:id="rId2"/>
    <p:sldId id="259" r:id="rId3"/>
    <p:sldId id="276" r:id="rId4"/>
    <p:sldId id="273" r:id="rId5"/>
    <p:sldId id="275" r:id="rId6"/>
    <p:sldId id="260" r:id="rId7"/>
    <p:sldId id="262" r:id="rId8"/>
    <p:sldId id="274" r:id="rId9"/>
    <p:sldId id="270" r:id="rId10"/>
  </p:sldIdLst>
  <p:sldSz cx="18288000" cy="10287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2617" autoAdjust="0"/>
  </p:normalViewPr>
  <p:slideViewPr>
    <p:cSldViewPr>
      <p:cViewPr varScale="1">
        <p:scale>
          <a:sx n="55" d="100"/>
          <a:sy n="55" d="100"/>
        </p:scale>
        <p:origin x="658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217C9-7ED2-4DA3-9867-DED509BA7298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DA7E5D-8723-4C80-BD11-ECA23BD98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71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DA7E5D-8723-4C80-BD11-ECA23BD989D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93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8" Type="http://schemas.openxmlformats.org/officeDocument/2006/relationships/image" Target="../media/image45.sv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3.svg"/><Relationship Id="rId1" Type="http://schemas.openxmlformats.org/officeDocument/2006/relationships/tags" Target="../tags/tag2.xml"/><Relationship Id="rId6" Type="http://schemas.openxmlformats.org/officeDocument/2006/relationships/image" Target="../media/image33.svg"/><Relationship Id="rId11" Type="http://schemas.openxmlformats.org/officeDocument/2006/relationships/image" Target="../media/image6.png"/><Relationship Id="rId15" Type="http://schemas.openxmlformats.org/officeDocument/2006/relationships/image" Target="../media/image7.png"/><Relationship Id="rId10" Type="http://schemas.openxmlformats.org/officeDocument/2006/relationships/image" Target="../media/image37.svg"/><Relationship Id="rId19" Type="http://schemas.openxmlformats.org/officeDocument/2006/relationships/image" Target="../media/image9.jpeg"/><Relationship Id="rId9" Type="http://schemas.openxmlformats.org/officeDocument/2006/relationships/image" Target="../media/image5.png"/><Relationship Id="rId14" Type="http://schemas.openxmlformats.org/officeDocument/2006/relationships/image" Target="../media/image4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12" Type="http://schemas.openxmlformats.org/officeDocument/2006/relationships/image" Target="../media/image4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9.svg"/><Relationship Id="rId11" Type="http://schemas.openxmlformats.org/officeDocument/2006/relationships/image" Target="../media/image21.png"/><Relationship Id="rId10" Type="http://schemas.openxmlformats.org/officeDocument/2006/relationships/image" Target="../media/image43.svg"/><Relationship Id="rId9" Type="http://schemas.openxmlformats.org/officeDocument/2006/relationships/image" Target="../media/image20.png"/><Relationship Id="rId1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../media/image54.svg"/><Relationship Id="rId17" Type="http://schemas.openxmlformats.org/officeDocument/2006/relationships/image" Target="../media/image28.jpe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7.png"/><Relationship Id="rId1" Type="http://schemas.openxmlformats.org/officeDocument/2006/relationships/tags" Target="../tags/tag5.xml"/><Relationship Id="rId6" Type="http://schemas.openxmlformats.org/officeDocument/2006/relationships/image" Target="../media/image48.svg"/><Relationship Id="rId15" Type="http://schemas.openxmlformats.org/officeDocument/2006/relationships/image" Target="../media/image57.svg"/><Relationship Id="rId10" Type="http://schemas.openxmlformats.org/officeDocument/2006/relationships/image" Target="../media/image25.png"/><Relationship Id="rId19" Type="http://schemas.openxmlformats.org/officeDocument/2006/relationships/image" Target="../media/image30.png"/><Relationship Id="rId9" Type="http://schemas.openxmlformats.org/officeDocument/2006/relationships/image" Target="../media/image5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8" Type="http://schemas.openxmlformats.org/officeDocument/2006/relationships/image" Target="../media/image37.png"/><Relationship Id="rId13" Type="http://schemas.openxmlformats.org/officeDocument/2006/relationships/image" Target="../media/image28.sv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5.png"/><Relationship Id="rId1" Type="http://schemas.openxmlformats.org/officeDocument/2006/relationships/tags" Target="../tags/tag6.xml"/><Relationship Id="rId6" Type="http://schemas.openxmlformats.org/officeDocument/2006/relationships/image" Target="../media/image71.svg"/><Relationship Id="rId11" Type="http://schemas.openxmlformats.org/officeDocument/2006/relationships/image" Target="../media/image76.svg"/><Relationship Id="rId15" Type="http://schemas.openxmlformats.org/officeDocument/2006/relationships/image" Target="../media/image30.sv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ổng hợp những hình ảnh cầu vồng đẹp nhất thế giớ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9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7"/>
          <p:cNvSpPr txBox="1"/>
          <p:nvPr/>
        </p:nvSpPr>
        <p:spPr>
          <a:xfrm>
            <a:off x="4547653" y="4947146"/>
            <a:ext cx="8516597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06440">
              <a:lnSpc>
                <a:spcPts val="3111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7" name="TextBox 18"/>
          <p:cNvSpPr txBox="1"/>
          <p:nvPr/>
        </p:nvSpPr>
        <p:spPr>
          <a:xfrm>
            <a:off x="3699351" y="5738115"/>
            <a:ext cx="10213203" cy="3799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06440">
              <a:lnSpc>
                <a:spcPts val="2738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VẼ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VỒNG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9"/>
          <p:cNvSpPr txBox="1"/>
          <p:nvPr/>
        </p:nvSpPr>
        <p:spPr>
          <a:xfrm>
            <a:off x="5512193" y="7218557"/>
            <a:ext cx="6817342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06440">
              <a:lnSpc>
                <a:spcPts val="2178"/>
              </a:lnSpc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MẪU GIÁO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 (3-4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36200" y="7656703"/>
            <a:ext cx="2586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vi-V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 kế bài giảng</a:t>
            </a:r>
            <a:endParaRPr lang="vi-VN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vi-V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</a:t>
            </a:r>
            <a:r>
              <a:rPr lang="vi-V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Nhung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5"/>
          <p:cNvSpPr txBox="1"/>
          <p:nvPr/>
        </p:nvSpPr>
        <p:spPr>
          <a:xfrm>
            <a:off x="4470575" y="1976809"/>
            <a:ext cx="9074061" cy="2957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06440">
              <a:lnSpc>
                <a:spcPts val="2178"/>
              </a:lnSpc>
            </a:pP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VIỆT HƯNG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5282380" y="2483866"/>
            <a:ext cx="7047155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06440">
              <a:lnSpc>
                <a:spcPts val="2178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 MAI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796" y="2660797"/>
            <a:ext cx="2012317" cy="1948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95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5199">
        <p14:flash/>
      </p:transition>
    </mc:Choice>
    <mc:Fallback xmlns="">
      <p:transition spd="slow" advTm="251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3437" y="-2332323"/>
            <a:ext cx="7936179" cy="75754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142094" y="2781300"/>
            <a:ext cx="13483352" cy="138613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54974">
            <a:off x="-667131" y="3626353"/>
            <a:ext cx="1344592" cy="27571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344878" y="8186386"/>
            <a:ext cx="2797216" cy="19790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20745" y="-187215"/>
            <a:ext cx="1462949" cy="14363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8546949">
            <a:off x="10413950" y="2922701"/>
            <a:ext cx="2058223" cy="47731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298158" y="-25192"/>
            <a:ext cx="6400799" cy="40395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63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63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63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  <a:p>
            <a:pPr>
              <a:lnSpc>
                <a:spcPts val="63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Vui học cùng Bé Bí Bo - Tô màu và gọi tên 7 sắc cầu vòng - YouTube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105" y="3977780"/>
            <a:ext cx="12192000" cy="68580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7959">
        <p14:ripple/>
      </p:transition>
    </mc:Choice>
    <mc:Fallback xmlns="">
      <p:transition spd="slow" advTm="379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ì sao có cầu vồng? - KhoaHoc.t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4" y="0"/>
            <a:ext cx="18282391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ua tranh dán tường bầu trời ở đâu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4" y="0"/>
            <a:ext cx="18246165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882552" y="237148"/>
            <a:ext cx="1994951" cy="14937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" y="-12701"/>
            <a:ext cx="18282391" cy="10334783"/>
          </a:xfrm>
          <a:prstGeom prst="rect">
            <a:avLst/>
          </a:prstGeom>
        </p:spPr>
      </p:pic>
      <p:pic>
        <p:nvPicPr>
          <p:cNvPr id="10" name="Picture 6" descr="Những sự thật thú vị về cầu vồng mà có thể bạn chưa biết | Báo Dân trí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1"/>
            <a:ext cx="18282390" cy="1028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ầu vồng đôi có ý nghĩa gì – lý giải khoa..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31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Vì sao có cầu vồng? - Chuyên trang Hỏi đáp khoa học kỹ thuật - Cổng thông  tin điện tử - Sở Khoa học và Công nghệ - Vĩnh Phú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86" y="0"/>
            <a:ext cx="18292176" cy="1028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733134"/>
      </p:ext>
    </p:extLst>
  </p:cSld>
  <p:clrMapOvr>
    <a:masterClrMapping/>
  </p:clrMapOvr>
  <p:transition spd="slow" advTm="4649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" y="0"/>
            <a:ext cx="18267405" cy="1028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0295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837">
        <p14:window dir="vert"/>
      </p:transition>
    </mc:Choice>
    <mc:Fallback xmlns="">
      <p:transition spd="slow" advTm="128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r="31442" b="28086"/>
          <a:stretch>
            <a:fillRect/>
          </a:stretch>
        </p:blipFill>
        <p:spPr>
          <a:xfrm>
            <a:off x="16230600" y="6523100"/>
            <a:ext cx="2770473" cy="376802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26231" b="3630"/>
          <a:stretch>
            <a:fillRect/>
          </a:stretch>
        </p:blipFill>
        <p:spPr>
          <a:xfrm>
            <a:off x="-398873" y="6703301"/>
            <a:ext cx="2684873" cy="39025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12807" t="6582"/>
          <a:stretch>
            <a:fillRect/>
          </a:stretch>
        </p:blipFill>
        <p:spPr>
          <a:xfrm>
            <a:off x="1" y="1"/>
            <a:ext cx="2091812" cy="20590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711679">
            <a:off x="14842844" y="238668"/>
            <a:ext cx="3948050" cy="11597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3084624">
            <a:off x="14740892" y="-685905"/>
            <a:ext cx="4250136" cy="12484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8774" y="278808"/>
            <a:ext cx="6371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6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72" b="89886" l="3315" r="976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3" t="8173" r="1856" b="13203"/>
          <a:stretch/>
        </p:blipFill>
        <p:spPr>
          <a:xfrm>
            <a:off x="2509911" y="2171700"/>
            <a:ext cx="13182600" cy="6019800"/>
          </a:xfrm>
          <a:prstGeom prst="rect">
            <a:avLst/>
          </a:prstGeom>
        </p:spPr>
      </p:pic>
      <p:sp>
        <p:nvSpPr>
          <p:cNvPr id="27" name="Right Arrow 26"/>
          <p:cNvSpPr/>
          <p:nvPr/>
        </p:nvSpPr>
        <p:spPr>
          <a:xfrm rot="1096726">
            <a:off x="1810196" y="6125970"/>
            <a:ext cx="2554945" cy="92937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096726">
            <a:off x="5415286" y="2777520"/>
            <a:ext cx="2554945" cy="92937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9230261">
            <a:off x="13063556" y="6125969"/>
            <a:ext cx="2554945" cy="92937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274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5856">
        <p15:prstTrans prst="fracture"/>
      </p:transition>
    </mc:Choice>
    <mc:Fallback xmlns="">
      <p:transition spd="slow" advTm="258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28290" y="288876"/>
            <a:ext cx="11640837" cy="1538217"/>
            <a:chOff x="0" y="0"/>
            <a:chExt cx="14682140" cy="1940093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14688530" cy="1946696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6200" y="2430746"/>
            <a:ext cx="8755708" cy="7132353"/>
            <a:chOff x="0" y="0"/>
            <a:chExt cx="4855819" cy="2863552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1523360" y="3436060"/>
            <a:ext cx="4550060" cy="2787849"/>
            <a:chOff x="0" y="0"/>
            <a:chExt cx="4855819" cy="2863552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223157" y="6820990"/>
            <a:ext cx="4175758" cy="2814829"/>
            <a:chOff x="0" y="0"/>
            <a:chExt cx="4900173" cy="2863552"/>
          </a:xfrm>
        </p:grpSpPr>
        <p:sp>
          <p:nvSpPr>
            <p:cNvPr id="9" name="Freeform 9"/>
            <p:cNvSpPr/>
            <p:nvPr/>
          </p:nvSpPr>
          <p:spPr>
            <a:xfrm>
              <a:off x="0" y="-4073"/>
              <a:ext cx="4906564" cy="2870155"/>
            </a:xfrm>
            <a:custGeom>
              <a:avLst/>
              <a:gdLst/>
              <a:ahLst/>
              <a:cxnLst/>
              <a:rect l="l" t="t" r="r" b="b"/>
              <a:pathLst>
                <a:path w="4906564" h="2870155">
                  <a:moveTo>
                    <a:pt x="4278786" y="2815677"/>
                  </a:moveTo>
                  <a:cubicBezTo>
                    <a:pt x="4278786" y="2815677"/>
                    <a:pt x="3547911" y="2870155"/>
                    <a:pt x="2942997" y="2867534"/>
                  </a:cubicBezTo>
                  <a:cubicBezTo>
                    <a:pt x="2045343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8697" y="15681"/>
                    <a:pt x="2612002" y="7673"/>
                  </a:cubicBezTo>
                  <a:cubicBezTo>
                    <a:pt x="3328984" y="0"/>
                    <a:pt x="4045717" y="6979"/>
                    <a:pt x="4045717" y="6979"/>
                  </a:cubicBezTo>
                  <a:cubicBezTo>
                    <a:pt x="4414025" y="14458"/>
                    <a:pt x="4552285" y="42638"/>
                    <a:pt x="4750025" y="165219"/>
                  </a:cubicBezTo>
                  <a:cubicBezTo>
                    <a:pt x="4901042" y="258836"/>
                    <a:pt x="4906564" y="476157"/>
                    <a:pt x="4897424" y="2006694"/>
                  </a:cubicBezTo>
                  <a:lnTo>
                    <a:pt x="4897424" y="2006712"/>
                  </a:lnTo>
                  <a:cubicBezTo>
                    <a:pt x="4897422" y="2617028"/>
                    <a:pt x="4854639" y="2765615"/>
                    <a:pt x="4278786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761140" y="6852539"/>
            <a:ext cx="4191000" cy="2849632"/>
            <a:chOff x="0" y="0"/>
            <a:chExt cx="4855819" cy="2863552"/>
          </a:xfrm>
        </p:grpSpPr>
        <p:sp>
          <p:nvSpPr>
            <p:cNvPr id="11" name="Freeform 11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60532">
            <a:off x="2777572" y="-54652"/>
            <a:ext cx="1101434" cy="10794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636427" y="1197891"/>
            <a:ext cx="1101434" cy="107940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1628" t="134"/>
          <a:stretch>
            <a:fillRect/>
          </a:stretch>
        </p:blipFill>
        <p:spPr>
          <a:xfrm rot="195037">
            <a:off x="6159787" y="2853466"/>
            <a:ext cx="1759801" cy="5814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649485" y="2559882"/>
            <a:ext cx="784992" cy="872213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800000">
            <a:off x="3581400" y="1856574"/>
            <a:ext cx="1280409" cy="87221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315200" y="309918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703532" y="3671053"/>
            <a:ext cx="4146590" cy="2292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3" y="2730083"/>
            <a:ext cx="8303146" cy="65298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38573" y="6861697"/>
            <a:ext cx="3950372" cy="2684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9"/>
          <a:srcRect b="21729"/>
          <a:stretch/>
        </p:blipFill>
        <p:spPr>
          <a:xfrm>
            <a:off x="13879135" y="6993367"/>
            <a:ext cx="3941974" cy="2472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005124" y="6299639"/>
            <a:ext cx="1101434" cy="10794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1968">
        <p14:ripple/>
      </p:transition>
    </mc:Choice>
    <mc:Fallback xmlns="">
      <p:transition spd="slow" advTm="219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  <p:extLst mod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962002" y="2922802"/>
            <a:ext cx="8365507" cy="72034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99897" y="2095500"/>
            <a:ext cx="9153154" cy="80132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115936">
            <a:off x="180273" y="294589"/>
            <a:ext cx="2307514" cy="24947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697473">
            <a:off x="8251237" y="1860175"/>
            <a:ext cx="1232340" cy="12076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45458" y="433989"/>
            <a:ext cx="66355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8507" y="3093246"/>
            <a:ext cx="7467825" cy="64885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457330" y="3272329"/>
            <a:ext cx="7467825" cy="64885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422863">
            <a:off x="16575977" y="6858930"/>
            <a:ext cx="2225260" cy="32526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21573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  <p:extLst mod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6200" y="3771900"/>
            <a:ext cx="10135688" cy="216982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1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1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4775754"/>
      </p:ext>
    </p:extLst>
  </p:cSld>
  <p:clrMapOvr>
    <a:masterClrMapping/>
  </p:clrMapOvr>
  <p:transition spd="slow" advTm="22369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29000"/>
          </a:blip>
          <a:srcRect l="21975" b="35237"/>
          <a:stretch>
            <a:fillRect/>
          </a:stretch>
        </p:blipFill>
        <p:spPr>
          <a:xfrm>
            <a:off x="0" y="5981027"/>
            <a:ext cx="5638800" cy="43059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347" r="347" b="14074"/>
          <a:stretch>
            <a:fillRect/>
          </a:stretch>
        </p:blipFill>
        <p:spPr>
          <a:xfrm>
            <a:off x="2961842" y="1810789"/>
            <a:ext cx="4487061" cy="60486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t="65892" r="6901"/>
          <a:stretch>
            <a:fillRect/>
          </a:stretch>
        </p:blipFill>
        <p:spPr>
          <a:xfrm rot="-10800000">
            <a:off x="11625487" y="0"/>
            <a:ext cx="6662513" cy="11319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10744"/>
          <a:stretch>
            <a:fillRect/>
          </a:stretch>
        </p:blipFill>
        <p:spPr>
          <a:xfrm rot="-10800000">
            <a:off x="12587640" y="618321"/>
            <a:ext cx="5700360" cy="8941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81949" y="2662223"/>
            <a:ext cx="1229107" cy="12399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l="1453" r="15934" b="68653"/>
          <a:stretch>
            <a:fillRect/>
          </a:stretch>
        </p:blipFill>
        <p:spPr>
          <a:xfrm>
            <a:off x="10565481" y="8429976"/>
            <a:ext cx="7722519" cy="18570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b="12923"/>
          <a:stretch>
            <a:fillRect/>
          </a:stretch>
        </p:blipFill>
        <p:spPr>
          <a:xfrm>
            <a:off x="0" y="0"/>
            <a:ext cx="2399103" cy="20220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154868" y="8260416"/>
            <a:ext cx="1104432" cy="113858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696200" y="3376896"/>
            <a:ext cx="10906672" cy="2604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</a:pPr>
            <a:r>
              <a:rPr lang="en-US" sz="4500" b="1" spc="225" dirty="0">
                <a:solidFill>
                  <a:srgbClr val="BB5265"/>
                </a:solidFill>
                <a:latin typeface="Muli Black Bold"/>
              </a:rPr>
              <a:t>CHÀO TẠM BIỆT!</a:t>
            </a:r>
          </a:p>
          <a:p>
            <a:pPr marL="0" lvl="0" indent="0" algn="ctr">
              <a:lnSpc>
                <a:spcPts val="7020"/>
              </a:lnSpc>
            </a:pPr>
            <a:r>
              <a:rPr lang="en-US" sz="4500" b="1" spc="225" dirty="0">
                <a:solidFill>
                  <a:srgbClr val="BB5265"/>
                </a:solidFill>
                <a:latin typeface="Muli Black Bold"/>
              </a:rPr>
              <a:t>HẸN GẶP LẠI CÁC CON TRONG NHỮNG BÀI HỌC SAU!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995" y="2546045"/>
            <a:ext cx="11911829" cy="67004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636">
        <p:split orient="vert"/>
      </p:transition>
    </mc:Choice>
    <mc:Fallback xmlns="">
      <p:transition spd="slow" advTm="1263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21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2.7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.6|3.7|4.2|3.1|9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3|7.5|13.6|4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6.1|6.6|1.1|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|4.1|2.4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3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106</Words>
  <Application>Microsoft Office PowerPoint</Application>
  <PresentationFormat>Custom</PresentationFormat>
  <Paragraphs>19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 New Roman</vt:lpstr>
      <vt:lpstr>Muli Black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chuyện tay trái và tay phải</dc:title>
  <dc:creator>tang huy phuong</dc:creator>
  <cp:lastModifiedBy>Admin</cp:lastModifiedBy>
  <cp:revision>73</cp:revision>
  <dcterms:created xsi:type="dcterms:W3CDTF">2006-08-16T00:00:00Z</dcterms:created>
  <dcterms:modified xsi:type="dcterms:W3CDTF">2026-04-05T16:57:03Z</dcterms:modified>
  <dc:identifier>DAErR8aRmlE</dc:identifier>
</cp:coreProperties>
</file>