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8288000" cy="10287000"/>
  <p:notesSz cx="6858000" cy="9144000"/>
  <p:embeddedFontLst>
    <p:embeddedFont>
      <p:font typeface="Charmonman" panose="020B0604020202020204" charset="-34"/>
      <p:regular r:id="rId12"/>
      <p:bold r:id="rId13"/>
    </p:embeddedFont>
    <p:embeddedFont>
      <p:font typeface="Railey" panose="020B0604020202020204" charset="0"/>
      <p:regular r:id="rId14"/>
    </p:embeddedFont>
    <p:embeddedFont>
      <p:font typeface="Srisakdi Bold" panose="020B0604020202020204" charset="-34"/>
      <p:regular r:id="rId15"/>
    </p:embeddedFont>
    <p:embeddedFont>
      <p:font typeface="Charmonman Bold" panose="020B0604020202020204" charset="-3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5.png"/><Relationship Id="rId3" Type="http://schemas.openxmlformats.org/officeDocument/2006/relationships/image" Target="../media/image11.svg"/><Relationship Id="rId7" Type="http://schemas.openxmlformats.org/officeDocument/2006/relationships/image" Target="../media/image22.png"/><Relationship Id="rId12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7049">
            <a:off x="1683706" y="1418827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0" y="0"/>
                </a:moveTo>
                <a:lnTo>
                  <a:pt x="8353044" y="0"/>
                </a:lnTo>
                <a:lnTo>
                  <a:pt x="83530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6466802" y="1156081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835304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53044" y="0"/>
                </a:lnTo>
                <a:lnTo>
                  <a:pt x="8353044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50924" flipH="1" flipV="1">
            <a:off x="12496315" y="-121360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3801933" y="6284187"/>
                </a:moveTo>
                <a:lnTo>
                  <a:pt x="0" y="6284187"/>
                </a:lnTo>
                <a:lnTo>
                  <a:pt x="0" y="0"/>
                </a:lnTo>
                <a:lnTo>
                  <a:pt x="3801933" y="0"/>
                </a:lnTo>
                <a:lnTo>
                  <a:pt x="3801933" y="628418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41121" y="4091400"/>
            <a:ext cx="14205758" cy="241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 err="1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Hoạt</a:t>
            </a:r>
            <a:r>
              <a:rPr lang="en-US" sz="9999" b="1" dirty="0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 </a:t>
            </a:r>
            <a:r>
              <a:rPr lang="en-US" sz="9999" b="1" dirty="0" err="1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động</a:t>
            </a:r>
            <a:r>
              <a:rPr lang="en-US" sz="9999" b="1" dirty="0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 </a:t>
            </a:r>
            <a:r>
              <a:rPr lang="en-US" sz="9999" b="1" dirty="0" err="1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Khám</a:t>
            </a:r>
            <a:r>
              <a:rPr lang="en-US" sz="9999" b="1" dirty="0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 </a:t>
            </a:r>
            <a:r>
              <a:rPr lang="en-US" sz="9999" b="1" dirty="0" err="1">
                <a:solidFill>
                  <a:srgbClr val="000000"/>
                </a:solidFill>
                <a:latin typeface="Aptos Display" panose="020B0004020202020204" pitchFamily="34" charset="0"/>
                <a:ea typeface="Srisakdi Bold"/>
                <a:cs typeface="Srisakdi Bold"/>
                <a:sym typeface="Srisakdi Bold"/>
              </a:rPr>
              <a:t>phá</a:t>
            </a:r>
            <a:endParaRPr lang="en-US" sz="9999" b="1" dirty="0">
              <a:solidFill>
                <a:srgbClr val="000000"/>
              </a:solidFill>
              <a:latin typeface="Aptos Display" panose="020B0004020202020204" pitchFamily="34" charset="0"/>
              <a:ea typeface="Srisakdi Bold"/>
              <a:cs typeface="Srisakdi Bold"/>
              <a:sym typeface="Srisakdi Bold"/>
            </a:endParaRPr>
          </a:p>
          <a:p>
            <a:pPr algn="ctr">
              <a:lnSpc>
                <a:spcPts val="8390"/>
              </a:lnSpc>
            </a:pPr>
            <a:r>
              <a:rPr lang="en-US" sz="8390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 rot="-3633516">
            <a:off x="1284151" y="4169255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0" y="0"/>
                </a:moveTo>
                <a:lnTo>
                  <a:pt x="3801933" y="0"/>
                </a:lnTo>
                <a:lnTo>
                  <a:pt x="3801933" y="6284187"/>
                </a:lnTo>
                <a:lnTo>
                  <a:pt x="0" y="628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116" y="1028700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5" y="0"/>
                </a:lnTo>
                <a:lnTo>
                  <a:pt x="2055115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92821" y="782304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2168" y="7365073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4" y="0"/>
                </a:lnTo>
                <a:lnTo>
                  <a:pt x="2055114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07355" y="8311686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40756" y="1364122"/>
            <a:ext cx="1006488" cy="927204"/>
          </a:xfrm>
          <a:custGeom>
            <a:avLst/>
            <a:gdLst/>
            <a:ahLst/>
            <a:cxnLst/>
            <a:rect l="l" t="t" r="r" b="b"/>
            <a:pathLst>
              <a:path w="1006488" h="927204">
                <a:moveTo>
                  <a:pt x="0" y="0"/>
                </a:moveTo>
                <a:lnTo>
                  <a:pt x="1006488" y="0"/>
                </a:lnTo>
                <a:lnTo>
                  <a:pt x="1006488" y="927204"/>
                </a:lnTo>
                <a:lnTo>
                  <a:pt x="0" y="92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60227" y="8495083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75993" y="883591"/>
            <a:ext cx="1324806" cy="1220447"/>
          </a:xfrm>
          <a:custGeom>
            <a:avLst/>
            <a:gdLst/>
            <a:ahLst/>
            <a:cxnLst/>
            <a:rect l="l" t="t" r="r" b="b"/>
            <a:pathLst>
              <a:path w="1324806" h="1220447">
                <a:moveTo>
                  <a:pt x="0" y="0"/>
                </a:moveTo>
                <a:lnTo>
                  <a:pt x="1324806" y="0"/>
                </a:lnTo>
                <a:lnTo>
                  <a:pt x="1324806" y="1220447"/>
                </a:lnTo>
                <a:lnTo>
                  <a:pt x="0" y="1220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39666" y="1817330"/>
            <a:ext cx="2472863" cy="2181436"/>
          </a:xfrm>
          <a:custGeom>
            <a:avLst/>
            <a:gdLst/>
            <a:ahLst/>
            <a:cxnLst/>
            <a:rect l="l" t="t" r="r" b="b"/>
            <a:pathLst>
              <a:path w="2898441" h="2892644">
                <a:moveTo>
                  <a:pt x="0" y="0"/>
                </a:moveTo>
                <a:lnTo>
                  <a:pt x="2898440" y="0"/>
                </a:lnTo>
                <a:lnTo>
                  <a:pt x="2898440" y="2892644"/>
                </a:lnTo>
                <a:lnTo>
                  <a:pt x="0" y="2892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251706" y="5805956"/>
            <a:ext cx="18355496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59"/>
              </a:lnSpc>
            </a:pPr>
            <a:r>
              <a:rPr lang="en-US" sz="989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19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Ngày</a:t>
            </a:r>
            <a:r>
              <a:rPr lang="en-US" sz="119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Quốc </a:t>
            </a:r>
            <a:r>
              <a:rPr lang="en-US" sz="119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tế</a:t>
            </a:r>
            <a:r>
              <a:rPr lang="en-US" sz="119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19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Phụ</a:t>
            </a:r>
            <a:r>
              <a:rPr lang="en-US" sz="119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119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Nữ</a:t>
            </a:r>
            <a:r>
              <a:rPr lang="en-US" sz="119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8/3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B036E8-B119-A9F8-9D0B-1043320BD9CD}"/>
              </a:ext>
            </a:extLst>
          </p:cNvPr>
          <p:cNvSpPr txBox="1"/>
          <p:nvPr/>
        </p:nvSpPr>
        <p:spPr>
          <a:xfrm>
            <a:off x="-274644" y="355571"/>
            <a:ext cx="1783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7049">
            <a:off x="1683706" y="1418827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0" y="0"/>
                </a:moveTo>
                <a:lnTo>
                  <a:pt x="8353044" y="0"/>
                </a:lnTo>
                <a:lnTo>
                  <a:pt x="83530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831740" y="1028700"/>
            <a:ext cx="8353044" cy="8229600"/>
          </a:xfrm>
          <a:custGeom>
            <a:avLst/>
            <a:gdLst/>
            <a:ahLst/>
            <a:cxnLst/>
            <a:rect l="l" t="t" r="r" b="b"/>
            <a:pathLst>
              <a:path w="8353044" h="8229600">
                <a:moveTo>
                  <a:pt x="835304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53044" y="0"/>
                </a:lnTo>
                <a:lnTo>
                  <a:pt x="8353044" y="822960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12629" y="4226769"/>
            <a:ext cx="11543767" cy="255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99"/>
              </a:lnSpc>
            </a:pPr>
            <a:r>
              <a:rPr lang="en-US" sz="18999" dirty="0">
                <a:latin typeface="Railey"/>
                <a:ea typeface="Railey"/>
                <a:cs typeface="Railey"/>
                <a:sym typeface="Railey"/>
              </a:rPr>
              <a:t>Thank You !</a:t>
            </a:r>
          </a:p>
        </p:txBody>
      </p:sp>
      <p:sp>
        <p:nvSpPr>
          <p:cNvPr id="5" name="Freeform 5"/>
          <p:cNvSpPr/>
          <p:nvPr/>
        </p:nvSpPr>
        <p:spPr>
          <a:xfrm rot="-3650924" flipH="1" flipV="1">
            <a:off x="12496315" y="-121360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3801933" y="6284187"/>
                </a:moveTo>
                <a:lnTo>
                  <a:pt x="0" y="6284187"/>
                </a:lnTo>
                <a:lnTo>
                  <a:pt x="0" y="0"/>
                </a:lnTo>
                <a:lnTo>
                  <a:pt x="3801933" y="0"/>
                </a:lnTo>
                <a:lnTo>
                  <a:pt x="3801933" y="628418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33516">
            <a:off x="1771147" y="4162371"/>
            <a:ext cx="3801933" cy="6284187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0" y="0"/>
                </a:moveTo>
                <a:lnTo>
                  <a:pt x="3801933" y="0"/>
                </a:lnTo>
                <a:lnTo>
                  <a:pt x="3801933" y="6284187"/>
                </a:lnTo>
                <a:lnTo>
                  <a:pt x="0" y="6284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116" y="1028700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5" y="0"/>
                </a:lnTo>
                <a:lnTo>
                  <a:pt x="2055115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92821" y="782304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35795" y="7463879"/>
            <a:ext cx="2055114" cy="1893227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5" y="0"/>
                </a:lnTo>
                <a:lnTo>
                  <a:pt x="2055115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07355" y="8311686"/>
            <a:ext cx="1134812" cy="104542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40756" y="1364122"/>
            <a:ext cx="1006488" cy="927204"/>
          </a:xfrm>
          <a:custGeom>
            <a:avLst/>
            <a:gdLst/>
            <a:ahLst/>
            <a:cxnLst/>
            <a:rect l="l" t="t" r="r" b="b"/>
            <a:pathLst>
              <a:path w="1006488" h="927204">
                <a:moveTo>
                  <a:pt x="0" y="0"/>
                </a:moveTo>
                <a:lnTo>
                  <a:pt x="1006488" y="0"/>
                </a:lnTo>
                <a:lnTo>
                  <a:pt x="1006488" y="927204"/>
                </a:lnTo>
                <a:lnTo>
                  <a:pt x="0" y="92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6000" y="8311686"/>
            <a:ext cx="1343268" cy="1237455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75993" y="883591"/>
            <a:ext cx="1324806" cy="1220447"/>
          </a:xfrm>
          <a:custGeom>
            <a:avLst/>
            <a:gdLst/>
            <a:ahLst/>
            <a:cxnLst/>
            <a:rect l="l" t="t" r="r" b="b"/>
            <a:pathLst>
              <a:path w="1324806" h="1220447">
                <a:moveTo>
                  <a:pt x="0" y="0"/>
                </a:moveTo>
                <a:lnTo>
                  <a:pt x="1324806" y="0"/>
                </a:lnTo>
                <a:lnTo>
                  <a:pt x="1324806" y="1220447"/>
                </a:lnTo>
                <a:lnTo>
                  <a:pt x="0" y="1220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247">
            <a:off x="680380" y="7088952"/>
            <a:ext cx="1984095" cy="3852611"/>
          </a:xfrm>
          <a:custGeom>
            <a:avLst/>
            <a:gdLst/>
            <a:ahLst/>
            <a:cxnLst/>
            <a:rect l="l" t="t" r="r" b="b"/>
            <a:pathLst>
              <a:path w="1984095" h="3852611">
                <a:moveTo>
                  <a:pt x="0" y="0"/>
                </a:moveTo>
                <a:lnTo>
                  <a:pt x="1984095" y="0"/>
                </a:lnTo>
                <a:lnTo>
                  <a:pt x="1984095" y="3852611"/>
                </a:lnTo>
                <a:lnTo>
                  <a:pt x="0" y="3852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0613">
            <a:off x="-160672" y="7607850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0" y="0"/>
                </a:moveTo>
                <a:lnTo>
                  <a:pt x="1761582" y="0"/>
                </a:lnTo>
                <a:lnTo>
                  <a:pt x="1761582" y="3420548"/>
                </a:lnTo>
                <a:lnTo>
                  <a:pt x="0" y="3420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6388" y="8092930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3" y="0"/>
                </a:moveTo>
                <a:lnTo>
                  <a:pt x="0" y="0"/>
                </a:lnTo>
                <a:lnTo>
                  <a:pt x="0" y="3420547"/>
                </a:lnTo>
                <a:lnTo>
                  <a:pt x="1761583" y="3420547"/>
                </a:lnTo>
                <a:lnTo>
                  <a:pt x="17615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3055" flipH="1">
            <a:off x="2824126" y="7544302"/>
            <a:ext cx="1787509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3055" flipH="1">
            <a:off x="3309946" y="8300566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11036">
            <a:off x="4362885" y="8037423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0" y="0"/>
                </a:moveTo>
                <a:lnTo>
                  <a:pt x="1761582" y="0"/>
                </a:lnTo>
                <a:lnTo>
                  <a:pt x="1761582" y="3420548"/>
                </a:lnTo>
                <a:lnTo>
                  <a:pt x="0" y="3420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11036">
            <a:off x="5426982" y="8494298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0" y="0"/>
                </a:moveTo>
                <a:lnTo>
                  <a:pt x="1761582" y="0"/>
                </a:lnTo>
                <a:lnTo>
                  <a:pt x="1761582" y="3420548"/>
                </a:lnTo>
                <a:lnTo>
                  <a:pt x="0" y="3420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0464">
            <a:off x="6596288" y="8747888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6"/>
                </a:lnTo>
                <a:lnTo>
                  <a:pt x="0" y="3464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4" r="-644"/>
            </a:stretch>
          </a:blipFill>
        </p:spPr>
      </p:sp>
      <p:sp>
        <p:nvSpPr>
          <p:cNvPr id="10" name="Freeform 10"/>
          <p:cNvSpPr/>
          <p:nvPr/>
        </p:nvSpPr>
        <p:spPr>
          <a:xfrm rot="1399173" flipH="1">
            <a:off x="7538926" y="8789486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53148">
            <a:off x="9267917" y="9153651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5"/>
                </a:lnTo>
                <a:lnTo>
                  <a:pt x="0" y="3464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4" r="-644"/>
            </a:stretch>
          </a:blipFill>
        </p:spPr>
      </p:sp>
      <p:sp>
        <p:nvSpPr>
          <p:cNvPr id="12" name="Freeform 12"/>
          <p:cNvSpPr/>
          <p:nvPr/>
        </p:nvSpPr>
        <p:spPr>
          <a:xfrm rot="1027364" flipH="1">
            <a:off x="7100012" y="9473749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1761582" y="0"/>
                </a:moveTo>
                <a:lnTo>
                  <a:pt x="0" y="0"/>
                </a:lnTo>
                <a:lnTo>
                  <a:pt x="0" y="3464646"/>
                </a:lnTo>
                <a:lnTo>
                  <a:pt x="1761582" y="3464646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4"/>
            <a:stretch>
              <a:fillRect l="-644" r="-644"/>
            </a:stretch>
          </a:blipFill>
        </p:spPr>
      </p:sp>
      <p:sp>
        <p:nvSpPr>
          <p:cNvPr id="13" name="Freeform 13"/>
          <p:cNvSpPr/>
          <p:nvPr/>
        </p:nvSpPr>
        <p:spPr>
          <a:xfrm rot="1027364" flipH="1">
            <a:off x="602828" y="8767437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1761582" y="0"/>
                </a:moveTo>
                <a:lnTo>
                  <a:pt x="0" y="0"/>
                </a:lnTo>
                <a:lnTo>
                  <a:pt x="0" y="3464646"/>
                </a:lnTo>
                <a:lnTo>
                  <a:pt x="1761582" y="3464646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4"/>
            <a:stretch>
              <a:fillRect l="-644" r="-644"/>
            </a:stretch>
          </a:blipFill>
        </p:spPr>
      </p:sp>
      <p:sp>
        <p:nvSpPr>
          <p:cNvPr id="14" name="Freeform 14"/>
          <p:cNvSpPr/>
          <p:nvPr/>
        </p:nvSpPr>
        <p:spPr>
          <a:xfrm rot="-1380464">
            <a:off x="2714266" y="8904981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6"/>
                </a:lnTo>
                <a:lnTo>
                  <a:pt x="0" y="3464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4" r="-644"/>
            </a:stretch>
          </a:blipFill>
        </p:spPr>
      </p:sp>
      <p:sp>
        <p:nvSpPr>
          <p:cNvPr id="15" name="Freeform 15"/>
          <p:cNvSpPr/>
          <p:nvPr/>
        </p:nvSpPr>
        <p:spPr>
          <a:xfrm rot="603055" flipH="1">
            <a:off x="4625963" y="9219845"/>
            <a:ext cx="1761582" cy="3420548"/>
          </a:xfrm>
          <a:custGeom>
            <a:avLst/>
            <a:gdLst/>
            <a:ahLst/>
            <a:cxnLst/>
            <a:rect l="l" t="t" r="r" b="b"/>
            <a:pathLst>
              <a:path w="1761582" h="3420548">
                <a:moveTo>
                  <a:pt x="1761582" y="0"/>
                </a:moveTo>
                <a:lnTo>
                  <a:pt x="0" y="0"/>
                </a:lnTo>
                <a:lnTo>
                  <a:pt x="0" y="3420548"/>
                </a:lnTo>
                <a:lnTo>
                  <a:pt x="1761582" y="3420548"/>
                </a:lnTo>
                <a:lnTo>
                  <a:pt x="176158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80464">
            <a:off x="-216191" y="8554678"/>
            <a:ext cx="1761582" cy="3464645"/>
          </a:xfrm>
          <a:custGeom>
            <a:avLst/>
            <a:gdLst/>
            <a:ahLst/>
            <a:cxnLst/>
            <a:rect l="l" t="t" r="r" b="b"/>
            <a:pathLst>
              <a:path w="1761582" h="3464645">
                <a:moveTo>
                  <a:pt x="0" y="0"/>
                </a:moveTo>
                <a:lnTo>
                  <a:pt x="1761582" y="0"/>
                </a:lnTo>
                <a:lnTo>
                  <a:pt x="1761582" y="3464646"/>
                </a:lnTo>
                <a:lnTo>
                  <a:pt x="0" y="3464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4" r="-64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213082" y="7997512"/>
            <a:ext cx="928944" cy="736000"/>
          </a:xfrm>
          <a:custGeom>
            <a:avLst/>
            <a:gdLst/>
            <a:ahLst/>
            <a:cxnLst/>
            <a:rect l="l" t="t" r="r" b="b"/>
            <a:pathLst>
              <a:path w="928944" h="736000">
                <a:moveTo>
                  <a:pt x="0" y="0"/>
                </a:moveTo>
                <a:lnTo>
                  <a:pt x="928944" y="0"/>
                </a:lnTo>
                <a:lnTo>
                  <a:pt x="928944" y="735999"/>
                </a:lnTo>
                <a:lnTo>
                  <a:pt x="0" y="735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67264" y="1559452"/>
            <a:ext cx="1392036" cy="1282382"/>
          </a:xfrm>
          <a:custGeom>
            <a:avLst/>
            <a:gdLst/>
            <a:ahLst/>
            <a:cxnLst/>
            <a:rect l="l" t="t" r="r" b="b"/>
            <a:pathLst>
              <a:path w="1392036" h="1282382">
                <a:moveTo>
                  <a:pt x="0" y="0"/>
                </a:moveTo>
                <a:lnTo>
                  <a:pt x="1392036" y="0"/>
                </a:lnTo>
                <a:lnTo>
                  <a:pt x="1392036" y="1282381"/>
                </a:lnTo>
                <a:lnTo>
                  <a:pt x="0" y="1282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477079" y="6554305"/>
            <a:ext cx="331948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endParaRPr/>
          </a:p>
        </p:txBody>
      </p:sp>
      <p:sp>
        <p:nvSpPr>
          <p:cNvPr id="20" name="Freeform 20"/>
          <p:cNvSpPr/>
          <p:nvPr/>
        </p:nvSpPr>
        <p:spPr>
          <a:xfrm rot="-1492305">
            <a:off x="471253" y="-244131"/>
            <a:ext cx="3667588" cy="2959113"/>
          </a:xfrm>
          <a:custGeom>
            <a:avLst/>
            <a:gdLst/>
            <a:ahLst/>
            <a:cxnLst/>
            <a:rect l="l" t="t" r="r" b="b"/>
            <a:pathLst>
              <a:path w="3667588" h="2959113">
                <a:moveTo>
                  <a:pt x="0" y="0"/>
                </a:moveTo>
                <a:lnTo>
                  <a:pt x="3667588" y="0"/>
                </a:lnTo>
                <a:lnTo>
                  <a:pt x="3667588" y="2959113"/>
                </a:lnTo>
                <a:lnTo>
                  <a:pt x="0" y="29591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34560">
            <a:off x="13530097" y="7352434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788304" y="5487561"/>
            <a:ext cx="470996" cy="433894"/>
          </a:xfrm>
          <a:custGeom>
            <a:avLst/>
            <a:gdLst/>
            <a:ahLst/>
            <a:cxnLst/>
            <a:rect l="l" t="t" r="r" b="b"/>
            <a:pathLst>
              <a:path w="470996" h="433894">
                <a:moveTo>
                  <a:pt x="0" y="0"/>
                </a:moveTo>
                <a:lnTo>
                  <a:pt x="470996" y="0"/>
                </a:lnTo>
                <a:lnTo>
                  <a:pt x="470996" y="433894"/>
                </a:lnTo>
                <a:lnTo>
                  <a:pt x="0" y="43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486735" y="8418924"/>
            <a:ext cx="682975" cy="629176"/>
          </a:xfrm>
          <a:custGeom>
            <a:avLst/>
            <a:gdLst/>
            <a:ahLst/>
            <a:cxnLst/>
            <a:rect l="l" t="t" r="r" b="b"/>
            <a:pathLst>
              <a:path w="682975" h="629176">
                <a:moveTo>
                  <a:pt x="0" y="0"/>
                </a:moveTo>
                <a:lnTo>
                  <a:pt x="682975" y="0"/>
                </a:lnTo>
                <a:lnTo>
                  <a:pt x="682975" y="629175"/>
                </a:lnTo>
                <a:lnTo>
                  <a:pt x="0" y="629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045196" y="903414"/>
            <a:ext cx="470996" cy="433894"/>
          </a:xfrm>
          <a:custGeom>
            <a:avLst/>
            <a:gdLst/>
            <a:ahLst/>
            <a:cxnLst/>
            <a:rect l="l" t="t" r="r" b="b"/>
            <a:pathLst>
              <a:path w="470996" h="433894">
                <a:moveTo>
                  <a:pt x="0" y="0"/>
                </a:moveTo>
                <a:lnTo>
                  <a:pt x="470996" y="0"/>
                </a:lnTo>
                <a:lnTo>
                  <a:pt x="470996" y="433894"/>
                </a:lnTo>
                <a:lnTo>
                  <a:pt x="0" y="43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980599" y="661059"/>
            <a:ext cx="526156" cy="484709"/>
          </a:xfrm>
          <a:custGeom>
            <a:avLst/>
            <a:gdLst/>
            <a:ahLst/>
            <a:cxnLst/>
            <a:rect l="l" t="t" r="r" b="b"/>
            <a:pathLst>
              <a:path w="526156" h="484709">
                <a:moveTo>
                  <a:pt x="0" y="0"/>
                </a:moveTo>
                <a:lnTo>
                  <a:pt x="526155" y="0"/>
                </a:lnTo>
                <a:lnTo>
                  <a:pt x="526155" y="484709"/>
                </a:lnTo>
                <a:lnTo>
                  <a:pt x="0" y="484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64691" y="3873415"/>
            <a:ext cx="741091" cy="682713"/>
          </a:xfrm>
          <a:custGeom>
            <a:avLst/>
            <a:gdLst/>
            <a:ahLst/>
            <a:cxnLst/>
            <a:rect l="l" t="t" r="r" b="b"/>
            <a:pathLst>
              <a:path w="741091" h="682713">
                <a:moveTo>
                  <a:pt x="0" y="0"/>
                </a:moveTo>
                <a:lnTo>
                  <a:pt x="741090" y="0"/>
                </a:lnTo>
                <a:lnTo>
                  <a:pt x="741090" y="682713"/>
                </a:lnTo>
                <a:lnTo>
                  <a:pt x="0" y="682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642896" y="1955056"/>
            <a:ext cx="10082503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</a:pPr>
            <a:r>
              <a:rPr lang="en-US" sz="9300" b="1" dirty="0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1.Ổn </a:t>
            </a:r>
            <a:r>
              <a:rPr lang="en-US" sz="9300" b="1" dirty="0" err="1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định</a:t>
            </a:r>
            <a:r>
              <a:rPr lang="en-US" sz="9300" b="1" dirty="0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</a:t>
            </a:r>
            <a:r>
              <a:rPr lang="en-US" sz="9300" b="1" dirty="0" err="1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tổ</a:t>
            </a:r>
            <a:r>
              <a:rPr lang="en-US" sz="9300" b="1" dirty="0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</a:t>
            </a:r>
            <a:r>
              <a:rPr lang="en-US" sz="9300" b="1" dirty="0" err="1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chức</a:t>
            </a:r>
            <a:endParaRPr lang="en-US" sz="9300" b="1" dirty="0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351785" y="4095099"/>
            <a:ext cx="14061229" cy="3189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Cô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và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trẻ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hát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vận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động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bài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hát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“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Bông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hoa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tặng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cô</a:t>
            </a:r>
            <a:r>
              <a:rPr lang="en-US" sz="9200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”</a:t>
            </a:r>
          </a:p>
        </p:txBody>
      </p:sp>
      <p:pic>
        <p:nvPicPr>
          <p:cNvPr id="29" name="83">
            <a:hlinkClick r:id="" action="ppaction://media"/>
            <a:extLst>
              <a:ext uri="{FF2B5EF4-FFF2-40B4-BE49-F238E27FC236}">
                <a16:creationId xmlns:a16="http://schemas.microsoft.com/office/drawing/2014/main" xmlns="" id="{AC0DEE6C-F488-9F89-AE21-89DE51603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44090" y="79465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5828" y="1424466"/>
            <a:ext cx="15856345" cy="7438067"/>
          </a:xfrm>
          <a:custGeom>
            <a:avLst/>
            <a:gdLst/>
            <a:ahLst/>
            <a:cxnLst/>
            <a:rect l="l" t="t" r="r" b="b"/>
            <a:pathLst>
              <a:path w="15856345" h="7438067">
                <a:moveTo>
                  <a:pt x="0" y="0"/>
                </a:moveTo>
                <a:lnTo>
                  <a:pt x="15856344" y="0"/>
                </a:lnTo>
                <a:lnTo>
                  <a:pt x="15856344" y="7438068"/>
                </a:lnTo>
                <a:lnTo>
                  <a:pt x="0" y="743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2893" y="6476519"/>
            <a:ext cx="3122569" cy="2781781"/>
          </a:xfrm>
          <a:custGeom>
            <a:avLst/>
            <a:gdLst/>
            <a:ahLst/>
            <a:cxnLst/>
            <a:rect l="l" t="t" r="r" b="b"/>
            <a:pathLst>
              <a:path w="3122569" h="2781781">
                <a:moveTo>
                  <a:pt x="3122569" y="0"/>
                </a:moveTo>
                <a:lnTo>
                  <a:pt x="0" y="0"/>
                </a:lnTo>
                <a:lnTo>
                  <a:pt x="0" y="2781781"/>
                </a:lnTo>
                <a:lnTo>
                  <a:pt x="3122569" y="2781781"/>
                </a:lnTo>
                <a:lnTo>
                  <a:pt x="312256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83803" flipH="1">
            <a:off x="1573601" y="-1402534"/>
            <a:ext cx="3387708" cy="5599517"/>
          </a:xfrm>
          <a:custGeom>
            <a:avLst/>
            <a:gdLst/>
            <a:ahLst/>
            <a:cxnLst/>
            <a:rect l="l" t="t" r="r" b="b"/>
            <a:pathLst>
              <a:path w="3387708" h="5599517">
                <a:moveTo>
                  <a:pt x="3387707" y="0"/>
                </a:moveTo>
                <a:lnTo>
                  <a:pt x="0" y="0"/>
                </a:lnTo>
                <a:lnTo>
                  <a:pt x="0" y="5599517"/>
                </a:lnTo>
                <a:lnTo>
                  <a:pt x="3387707" y="5599517"/>
                </a:lnTo>
                <a:lnTo>
                  <a:pt x="338770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83517">
            <a:off x="13158446" y="-1402395"/>
            <a:ext cx="3387708" cy="5599517"/>
          </a:xfrm>
          <a:custGeom>
            <a:avLst/>
            <a:gdLst/>
            <a:ahLst/>
            <a:cxnLst/>
            <a:rect l="l" t="t" r="r" b="b"/>
            <a:pathLst>
              <a:path w="3387708" h="5599517">
                <a:moveTo>
                  <a:pt x="0" y="0"/>
                </a:moveTo>
                <a:lnTo>
                  <a:pt x="3387708" y="0"/>
                </a:lnTo>
                <a:lnTo>
                  <a:pt x="3387708" y="5599517"/>
                </a:lnTo>
                <a:lnTo>
                  <a:pt x="0" y="5599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2538" y="6476519"/>
            <a:ext cx="3122569" cy="2781781"/>
          </a:xfrm>
          <a:custGeom>
            <a:avLst/>
            <a:gdLst/>
            <a:ahLst/>
            <a:cxnLst/>
            <a:rect l="l" t="t" r="r" b="b"/>
            <a:pathLst>
              <a:path w="3122569" h="2781781">
                <a:moveTo>
                  <a:pt x="0" y="0"/>
                </a:moveTo>
                <a:lnTo>
                  <a:pt x="3122569" y="0"/>
                </a:lnTo>
                <a:lnTo>
                  <a:pt x="3122569" y="2781781"/>
                </a:lnTo>
                <a:lnTo>
                  <a:pt x="0" y="2781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529841" y="5209194"/>
            <a:ext cx="267762" cy="26776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90738" y="5777287"/>
            <a:ext cx="267762" cy="2677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48952" y="1748799"/>
            <a:ext cx="267762" cy="2677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63350" y="894819"/>
            <a:ext cx="267762" cy="26776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77892" y="3531545"/>
            <a:ext cx="17072172" cy="224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2. Phương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pháp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và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hình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thức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tổ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chức</a:t>
            </a:r>
            <a:endParaRPr lang="en-US" sz="6459" b="1" dirty="0">
              <a:solidFill>
                <a:srgbClr val="000000"/>
              </a:solidFill>
              <a:latin typeface="Srisakdi Bold"/>
              <a:ea typeface="Srisakdi Bold"/>
              <a:cs typeface="Srisakdi Bold"/>
              <a:sym typeface="Srisakdi Bold"/>
            </a:endParaRPr>
          </a:p>
          <a:p>
            <a:pPr algn="ctr">
              <a:lnSpc>
                <a:spcPts val="9043"/>
              </a:lnSpc>
              <a:spcBef>
                <a:spcPct val="0"/>
              </a:spcBef>
            </a:pP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Đàm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thoại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về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</a:t>
            </a:r>
            <a:r>
              <a:rPr lang="en-US" sz="6459" b="1" dirty="0" err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ngày</a:t>
            </a:r>
            <a:r>
              <a:rPr lang="en-US" sz="6459" b="1" dirty="0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 8/3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5828" y="1424466"/>
            <a:ext cx="15856345" cy="7438067"/>
          </a:xfrm>
          <a:custGeom>
            <a:avLst/>
            <a:gdLst/>
            <a:ahLst/>
            <a:cxnLst/>
            <a:rect l="l" t="t" r="r" b="b"/>
            <a:pathLst>
              <a:path w="15856345" h="7438067">
                <a:moveTo>
                  <a:pt x="0" y="0"/>
                </a:moveTo>
                <a:lnTo>
                  <a:pt x="15856344" y="0"/>
                </a:lnTo>
                <a:lnTo>
                  <a:pt x="15856344" y="7438068"/>
                </a:lnTo>
                <a:lnTo>
                  <a:pt x="0" y="7438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2893" y="6476519"/>
            <a:ext cx="3122569" cy="2781781"/>
          </a:xfrm>
          <a:custGeom>
            <a:avLst/>
            <a:gdLst/>
            <a:ahLst/>
            <a:cxnLst/>
            <a:rect l="l" t="t" r="r" b="b"/>
            <a:pathLst>
              <a:path w="3122569" h="2781781">
                <a:moveTo>
                  <a:pt x="3122569" y="0"/>
                </a:moveTo>
                <a:lnTo>
                  <a:pt x="0" y="0"/>
                </a:lnTo>
                <a:lnTo>
                  <a:pt x="0" y="2781781"/>
                </a:lnTo>
                <a:lnTo>
                  <a:pt x="3122569" y="2781781"/>
                </a:lnTo>
                <a:lnTo>
                  <a:pt x="312256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83803" flipH="1">
            <a:off x="964002" y="-554488"/>
            <a:ext cx="3387708" cy="5599517"/>
          </a:xfrm>
          <a:custGeom>
            <a:avLst/>
            <a:gdLst/>
            <a:ahLst/>
            <a:cxnLst/>
            <a:rect l="l" t="t" r="r" b="b"/>
            <a:pathLst>
              <a:path w="3387708" h="5599517">
                <a:moveTo>
                  <a:pt x="3387707" y="0"/>
                </a:moveTo>
                <a:lnTo>
                  <a:pt x="0" y="0"/>
                </a:lnTo>
                <a:lnTo>
                  <a:pt x="0" y="5599517"/>
                </a:lnTo>
                <a:lnTo>
                  <a:pt x="3387707" y="5599517"/>
                </a:lnTo>
                <a:lnTo>
                  <a:pt x="338770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83517">
            <a:off x="13765586" y="-554628"/>
            <a:ext cx="3387708" cy="5599517"/>
          </a:xfrm>
          <a:custGeom>
            <a:avLst/>
            <a:gdLst/>
            <a:ahLst/>
            <a:cxnLst/>
            <a:rect l="l" t="t" r="r" b="b"/>
            <a:pathLst>
              <a:path w="3387708" h="5599517">
                <a:moveTo>
                  <a:pt x="0" y="0"/>
                </a:moveTo>
                <a:lnTo>
                  <a:pt x="3387708" y="0"/>
                </a:lnTo>
                <a:lnTo>
                  <a:pt x="3387708" y="5599517"/>
                </a:lnTo>
                <a:lnTo>
                  <a:pt x="0" y="55995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2538" y="6476519"/>
            <a:ext cx="3122569" cy="2781781"/>
          </a:xfrm>
          <a:custGeom>
            <a:avLst/>
            <a:gdLst/>
            <a:ahLst/>
            <a:cxnLst/>
            <a:rect l="l" t="t" r="r" b="b"/>
            <a:pathLst>
              <a:path w="3122569" h="2781781">
                <a:moveTo>
                  <a:pt x="0" y="0"/>
                </a:moveTo>
                <a:lnTo>
                  <a:pt x="3122569" y="0"/>
                </a:lnTo>
                <a:lnTo>
                  <a:pt x="3122569" y="2781781"/>
                </a:lnTo>
                <a:lnTo>
                  <a:pt x="0" y="2781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529841" y="5209194"/>
            <a:ext cx="267762" cy="26776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90738" y="5777287"/>
            <a:ext cx="267762" cy="2677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48952" y="1748799"/>
            <a:ext cx="267762" cy="2677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63350" y="894819"/>
            <a:ext cx="267762" cy="26776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77892" y="3531545"/>
            <a:ext cx="17072172" cy="1102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  <a:spcBef>
                <a:spcPct val="0"/>
              </a:spcBef>
            </a:pPr>
            <a:r>
              <a:rPr lang="en-US" sz="6459" b="1">
                <a:solidFill>
                  <a:srgbClr val="000000"/>
                </a:solidFill>
                <a:latin typeface="Srisakdi Bold"/>
                <a:ea typeface="Srisakdi Bold"/>
                <a:cs typeface="Srisakdi Bold"/>
                <a:sym typeface="Srisakdi Bold"/>
              </a:rPr>
              <a:t>Trẻ thảo luận nhóm</a:t>
            </a:r>
          </a:p>
        </p:txBody>
      </p:sp>
      <p:pic>
        <p:nvPicPr>
          <p:cNvPr id="20" name="may-be">
            <a:hlinkClick r:id="" action="ppaction://media"/>
            <a:extLst>
              <a:ext uri="{FF2B5EF4-FFF2-40B4-BE49-F238E27FC236}">
                <a16:creationId xmlns:a16="http://schemas.microsoft.com/office/drawing/2014/main" xmlns="" id="{38E92047-1CC0-46AF-76BC-622E3271A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701" y="95631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0314" y="8697133"/>
            <a:ext cx="18885437" cy="2122918"/>
            <a:chOff x="0" y="0"/>
            <a:chExt cx="25180582" cy="2830558"/>
          </a:xfrm>
        </p:grpSpPr>
        <p:sp>
          <p:nvSpPr>
            <p:cNvPr id="3" name="Freeform 3"/>
            <p:cNvSpPr/>
            <p:nvPr/>
          </p:nvSpPr>
          <p:spPr>
            <a:xfrm>
              <a:off x="2171784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047239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6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6" y="2234271"/>
                  </a:lnTo>
                  <a:lnTo>
                    <a:pt x="1038006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837663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670603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503543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336482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69422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002362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35301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668241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1181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3341207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7060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23390848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198426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91492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629269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910937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81243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flipH="1">
              <a:off x="12403307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7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7" y="1967886"/>
                  </a:lnTo>
                  <a:lnTo>
                    <a:pt x="914247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99418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5087663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6052710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flipH="1">
              <a:off x="17652757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9414641" y="862671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7"/>
                  </a:lnTo>
                  <a:lnTo>
                    <a:pt x="0" y="1967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1075599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22736556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4266335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flipH="1">
              <a:off x="2537864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557605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9858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5000"/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 rot="-2581600">
            <a:off x="14169572" y="84995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05771">
            <a:off x="156791" y="-266859"/>
            <a:ext cx="3667588" cy="2959113"/>
          </a:xfrm>
          <a:custGeom>
            <a:avLst/>
            <a:gdLst/>
            <a:ahLst/>
            <a:cxnLst/>
            <a:rect l="l" t="t" r="r" b="b"/>
            <a:pathLst>
              <a:path w="3667588" h="2959113">
                <a:moveTo>
                  <a:pt x="0" y="0"/>
                </a:moveTo>
                <a:lnTo>
                  <a:pt x="3667589" y="0"/>
                </a:lnTo>
                <a:lnTo>
                  <a:pt x="3667589" y="2959113"/>
                </a:lnTo>
                <a:lnTo>
                  <a:pt x="0" y="295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209721" y="725498"/>
            <a:ext cx="312956" cy="312956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77362" y="6092995"/>
            <a:ext cx="267762" cy="26776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478170" y="4741857"/>
            <a:ext cx="267762" cy="267762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660298" y="1926757"/>
            <a:ext cx="267762" cy="26776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168338" y="1555634"/>
            <a:ext cx="10086618" cy="645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Cô và trẻ đàm thoại </a:t>
            </a:r>
          </a:p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về các bức tranh</a:t>
            </a:r>
          </a:p>
          <a:p>
            <a:pPr algn="ctr">
              <a:lnSpc>
                <a:spcPts val="12880"/>
              </a:lnSpc>
            </a:pPr>
            <a:endParaRPr lang="en-US" sz="9200" b="1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9351" y="700077"/>
            <a:ext cx="312956" cy="3129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362" y="6092995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78170" y="474185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89060" y="280580"/>
            <a:ext cx="5440010" cy="2475204"/>
          </a:xfrm>
          <a:custGeom>
            <a:avLst/>
            <a:gdLst/>
            <a:ahLst/>
            <a:cxnLst/>
            <a:rect l="l" t="t" r="r" b="b"/>
            <a:pathLst>
              <a:path w="5440010" h="2475204">
                <a:moveTo>
                  <a:pt x="0" y="0"/>
                </a:moveTo>
                <a:lnTo>
                  <a:pt x="5440010" y="0"/>
                </a:lnTo>
                <a:lnTo>
                  <a:pt x="5440010" y="2475205"/>
                </a:lnTo>
                <a:lnTo>
                  <a:pt x="0" y="247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910668" y="1927433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78430" y="7957901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62395" y="280580"/>
            <a:ext cx="5440010" cy="2475204"/>
          </a:xfrm>
          <a:custGeom>
            <a:avLst/>
            <a:gdLst/>
            <a:ahLst/>
            <a:cxnLst/>
            <a:rect l="l" t="t" r="r" b="b"/>
            <a:pathLst>
              <a:path w="5440010" h="2475204">
                <a:moveTo>
                  <a:pt x="0" y="0"/>
                </a:moveTo>
                <a:lnTo>
                  <a:pt x="5440010" y="0"/>
                </a:lnTo>
                <a:lnTo>
                  <a:pt x="5440010" y="2475205"/>
                </a:lnTo>
                <a:lnTo>
                  <a:pt x="0" y="247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93065" y="-144292"/>
            <a:ext cx="18474130" cy="14294358"/>
          </a:xfrm>
          <a:custGeom>
            <a:avLst/>
            <a:gdLst/>
            <a:ahLst/>
            <a:cxnLst/>
            <a:rect l="l" t="t" r="r" b="b"/>
            <a:pathLst>
              <a:path w="18474130" h="14294358">
                <a:moveTo>
                  <a:pt x="0" y="0"/>
                </a:moveTo>
                <a:lnTo>
                  <a:pt x="18474130" y="0"/>
                </a:lnTo>
                <a:lnTo>
                  <a:pt x="18474130" y="14294358"/>
                </a:lnTo>
                <a:lnTo>
                  <a:pt x="0" y="14294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32296" y="414461"/>
            <a:ext cx="12959351" cy="9458078"/>
          </a:xfrm>
          <a:custGeom>
            <a:avLst/>
            <a:gdLst/>
            <a:ahLst/>
            <a:cxnLst/>
            <a:rect l="l" t="t" r="r" b="b"/>
            <a:pathLst>
              <a:path w="12959351" h="9458078">
                <a:moveTo>
                  <a:pt x="0" y="0"/>
                </a:moveTo>
                <a:lnTo>
                  <a:pt x="12959351" y="0"/>
                </a:lnTo>
                <a:lnTo>
                  <a:pt x="12959351" y="9458078"/>
                </a:lnTo>
                <a:lnTo>
                  <a:pt x="0" y="9458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6" r="-166" b="-138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72307" y="137795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0" y="0"/>
                </a:moveTo>
                <a:lnTo>
                  <a:pt x="2746629" y="0"/>
                </a:lnTo>
                <a:lnTo>
                  <a:pt x="2746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773829" y="30960"/>
            <a:ext cx="2514171" cy="2509143"/>
          </a:xfrm>
          <a:custGeom>
            <a:avLst/>
            <a:gdLst/>
            <a:ahLst/>
            <a:cxnLst/>
            <a:rect l="l" t="t" r="r" b="b"/>
            <a:pathLst>
              <a:path w="2514171" h="2509143">
                <a:moveTo>
                  <a:pt x="0" y="0"/>
                </a:moveTo>
                <a:lnTo>
                  <a:pt x="2514171" y="0"/>
                </a:lnTo>
                <a:lnTo>
                  <a:pt x="2514171" y="2509143"/>
                </a:lnTo>
                <a:lnTo>
                  <a:pt x="0" y="250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3671234" y="137795"/>
            <a:ext cx="2746629" cy="4114800"/>
          </a:xfrm>
          <a:custGeom>
            <a:avLst/>
            <a:gdLst/>
            <a:ahLst/>
            <a:cxnLst/>
            <a:rect l="l" t="t" r="r" b="b"/>
            <a:pathLst>
              <a:path w="2746629" h="4114800">
                <a:moveTo>
                  <a:pt x="2746629" y="0"/>
                </a:moveTo>
                <a:lnTo>
                  <a:pt x="0" y="0"/>
                </a:lnTo>
                <a:lnTo>
                  <a:pt x="0" y="4114800"/>
                </a:lnTo>
                <a:lnTo>
                  <a:pt x="2746629" y="4114800"/>
                </a:lnTo>
                <a:lnTo>
                  <a:pt x="27466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9351" y="700077"/>
            <a:ext cx="312956" cy="3129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362" y="6092995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78170" y="474185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10668" y="1927433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4938" y="0"/>
            <a:ext cx="18133062" cy="12146921"/>
          </a:xfrm>
          <a:custGeom>
            <a:avLst/>
            <a:gdLst/>
            <a:ahLst/>
            <a:cxnLst/>
            <a:rect l="l" t="t" r="r" b="b"/>
            <a:pathLst>
              <a:path w="18133062" h="12146921">
                <a:moveTo>
                  <a:pt x="0" y="0"/>
                </a:moveTo>
                <a:lnTo>
                  <a:pt x="18133062" y="0"/>
                </a:lnTo>
                <a:lnTo>
                  <a:pt x="18133062" y="12146921"/>
                </a:lnTo>
                <a:lnTo>
                  <a:pt x="0" y="12146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46" r="-274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63192" y="700077"/>
            <a:ext cx="2458593" cy="3493560"/>
          </a:xfrm>
          <a:custGeom>
            <a:avLst/>
            <a:gdLst/>
            <a:ahLst/>
            <a:cxnLst/>
            <a:rect l="l" t="t" r="r" b="b"/>
            <a:pathLst>
              <a:path w="2458593" h="3493560">
                <a:moveTo>
                  <a:pt x="0" y="0"/>
                </a:moveTo>
                <a:lnTo>
                  <a:pt x="2458593" y="0"/>
                </a:lnTo>
                <a:lnTo>
                  <a:pt x="2458593" y="3493560"/>
                </a:lnTo>
                <a:lnTo>
                  <a:pt x="0" y="3493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48550" y="182896"/>
            <a:ext cx="5442837" cy="9921207"/>
          </a:xfrm>
          <a:custGeom>
            <a:avLst/>
            <a:gdLst/>
            <a:ahLst/>
            <a:cxnLst/>
            <a:rect l="l" t="t" r="r" b="b"/>
            <a:pathLst>
              <a:path w="5442837" h="9921207">
                <a:moveTo>
                  <a:pt x="0" y="0"/>
                </a:moveTo>
                <a:lnTo>
                  <a:pt x="5442837" y="0"/>
                </a:lnTo>
                <a:lnTo>
                  <a:pt x="5442837" y="9921208"/>
                </a:lnTo>
                <a:lnTo>
                  <a:pt x="0" y="9921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9" r="-929" b="-913"/>
            </a:stretch>
          </a:blipFill>
        </p:spPr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xmlns="" id="{73B681A5-E8DE-9171-6D93-15C6ABE1EAB8}"/>
              </a:ext>
            </a:extLst>
          </p:cNvPr>
          <p:cNvSpPr/>
          <p:nvPr/>
        </p:nvSpPr>
        <p:spPr>
          <a:xfrm>
            <a:off x="15773829" y="30960"/>
            <a:ext cx="2514171" cy="2509143"/>
          </a:xfrm>
          <a:custGeom>
            <a:avLst/>
            <a:gdLst/>
            <a:ahLst/>
            <a:cxnLst/>
            <a:rect l="l" t="t" r="r" b="b"/>
            <a:pathLst>
              <a:path w="2514171" h="2509143">
                <a:moveTo>
                  <a:pt x="0" y="0"/>
                </a:moveTo>
                <a:lnTo>
                  <a:pt x="2514171" y="0"/>
                </a:lnTo>
                <a:lnTo>
                  <a:pt x="2514171" y="2509143"/>
                </a:lnTo>
                <a:lnTo>
                  <a:pt x="0" y="2509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5828" y="1424466"/>
            <a:ext cx="15856345" cy="7438067"/>
          </a:xfrm>
          <a:custGeom>
            <a:avLst/>
            <a:gdLst/>
            <a:ahLst/>
            <a:cxnLst/>
            <a:rect l="l" t="t" r="r" b="b"/>
            <a:pathLst>
              <a:path w="15856345" h="7438067">
                <a:moveTo>
                  <a:pt x="0" y="0"/>
                </a:moveTo>
                <a:lnTo>
                  <a:pt x="15856344" y="0"/>
                </a:lnTo>
                <a:lnTo>
                  <a:pt x="15856344" y="7438068"/>
                </a:lnTo>
                <a:lnTo>
                  <a:pt x="0" y="7438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50928">
            <a:off x="15487580" y="959750"/>
            <a:ext cx="1743489" cy="1606149"/>
          </a:xfrm>
          <a:custGeom>
            <a:avLst/>
            <a:gdLst/>
            <a:ahLst/>
            <a:cxnLst/>
            <a:rect l="l" t="t" r="r" b="b"/>
            <a:pathLst>
              <a:path w="1743489" h="1606149">
                <a:moveTo>
                  <a:pt x="0" y="0"/>
                </a:moveTo>
                <a:lnTo>
                  <a:pt x="1743489" y="0"/>
                </a:lnTo>
                <a:lnTo>
                  <a:pt x="1743489" y="1606149"/>
                </a:lnTo>
                <a:lnTo>
                  <a:pt x="0" y="160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4380">
            <a:off x="811929" y="889277"/>
            <a:ext cx="1559118" cy="1436302"/>
          </a:xfrm>
          <a:custGeom>
            <a:avLst/>
            <a:gdLst/>
            <a:ahLst/>
            <a:cxnLst/>
            <a:rect l="l" t="t" r="r" b="b"/>
            <a:pathLst>
              <a:path w="1559118" h="1436302">
                <a:moveTo>
                  <a:pt x="0" y="0"/>
                </a:moveTo>
                <a:lnTo>
                  <a:pt x="1559119" y="0"/>
                </a:lnTo>
                <a:lnTo>
                  <a:pt x="1559119" y="1436302"/>
                </a:lnTo>
                <a:lnTo>
                  <a:pt x="0" y="1436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99240" flipH="1">
            <a:off x="14515475" y="6473104"/>
            <a:ext cx="3122569" cy="2781781"/>
          </a:xfrm>
          <a:custGeom>
            <a:avLst/>
            <a:gdLst/>
            <a:ahLst/>
            <a:cxnLst/>
            <a:rect l="l" t="t" r="r" b="b"/>
            <a:pathLst>
              <a:path w="3122569" h="2781781">
                <a:moveTo>
                  <a:pt x="3122569" y="0"/>
                </a:moveTo>
                <a:lnTo>
                  <a:pt x="0" y="0"/>
                </a:lnTo>
                <a:lnTo>
                  <a:pt x="0" y="2781781"/>
                </a:lnTo>
                <a:lnTo>
                  <a:pt x="3122569" y="2781781"/>
                </a:lnTo>
                <a:lnTo>
                  <a:pt x="31225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50928">
            <a:off x="14531451" y="1134118"/>
            <a:ext cx="759973" cy="700108"/>
          </a:xfrm>
          <a:custGeom>
            <a:avLst/>
            <a:gdLst/>
            <a:ahLst/>
            <a:cxnLst/>
            <a:rect l="l" t="t" r="r" b="b"/>
            <a:pathLst>
              <a:path w="759973" h="700108">
                <a:moveTo>
                  <a:pt x="0" y="0"/>
                </a:moveTo>
                <a:lnTo>
                  <a:pt x="759973" y="0"/>
                </a:lnTo>
                <a:lnTo>
                  <a:pt x="759973" y="700107"/>
                </a:lnTo>
                <a:lnTo>
                  <a:pt x="0" y="70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150928">
            <a:off x="2619129" y="1134118"/>
            <a:ext cx="759973" cy="700108"/>
          </a:xfrm>
          <a:custGeom>
            <a:avLst/>
            <a:gdLst/>
            <a:ahLst/>
            <a:cxnLst/>
            <a:rect l="l" t="t" r="r" b="b"/>
            <a:pathLst>
              <a:path w="759973" h="700108">
                <a:moveTo>
                  <a:pt x="0" y="0"/>
                </a:moveTo>
                <a:lnTo>
                  <a:pt x="759973" y="0"/>
                </a:lnTo>
                <a:lnTo>
                  <a:pt x="759973" y="700107"/>
                </a:lnTo>
                <a:lnTo>
                  <a:pt x="0" y="70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50928">
            <a:off x="16477861" y="2773660"/>
            <a:ext cx="862129" cy="794217"/>
          </a:xfrm>
          <a:custGeom>
            <a:avLst/>
            <a:gdLst/>
            <a:ahLst/>
            <a:cxnLst/>
            <a:rect l="l" t="t" r="r" b="b"/>
            <a:pathLst>
              <a:path w="862129" h="794217">
                <a:moveTo>
                  <a:pt x="0" y="0"/>
                </a:moveTo>
                <a:lnTo>
                  <a:pt x="862130" y="0"/>
                </a:lnTo>
                <a:lnTo>
                  <a:pt x="862130" y="794217"/>
                </a:lnTo>
                <a:lnTo>
                  <a:pt x="0" y="794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7626" y="-1148688"/>
            <a:ext cx="17872748" cy="11891162"/>
          </a:xfrm>
          <a:custGeom>
            <a:avLst/>
            <a:gdLst/>
            <a:ahLst/>
            <a:cxnLst/>
            <a:rect l="l" t="t" r="r" b="b"/>
            <a:pathLst>
              <a:path w="17872748" h="11891162">
                <a:moveTo>
                  <a:pt x="0" y="0"/>
                </a:moveTo>
                <a:lnTo>
                  <a:pt x="17872748" y="0"/>
                </a:lnTo>
                <a:lnTo>
                  <a:pt x="17872748" y="11891162"/>
                </a:lnTo>
                <a:lnTo>
                  <a:pt x="0" y="11891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2" r="-602" b="-91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41476" y="1484171"/>
            <a:ext cx="6862183" cy="8577728"/>
          </a:xfrm>
          <a:custGeom>
            <a:avLst/>
            <a:gdLst/>
            <a:ahLst/>
            <a:cxnLst/>
            <a:rect l="l" t="t" r="r" b="b"/>
            <a:pathLst>
              <a:path w="6862183" h="8577728">
                <a:moveTo>
                  <a:pt x="0" y="0"/>
                </a:moveTo>
                <a:lnTo>
                  <a:pt x="6862183" y="0"/>
                </a:lnTo>
                <a:lnTo>
                  <a:pt x="6862183" y="8577729"/>
                </a:lnTo>
                <a:lnTo>
                  <a:pt x="0" y="85777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4191" y="3887505"/>
            <a:ext cx="3179618" cy="4114800"/>
          </a:xfrm>
          <a:custGeom>
            <a:avLst/>
            <a:gdLst/>
            <a:ahLst/>
            <a:cxnLst/>
            <a:rect l="l" t="t" r="r" b="b"/>
            <a:pathLst>
              <a:path w="3179618" h="4114800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732108">
            <a:off x="12427623" y="1313222"/>
            <a:ext cx="3246651" cy="2771829"/>
          </a:xfrm>
          <a:custGeom>
            <a:avLst/>
            <a:gdLst/>
            <a:ahLst/>
            <a:cxnLst/>
            <a:rect l="l" t="t" r="r" b="b"/>
            <a:pathLst>
              <a:path w="3246651" h="2771829">
                <a:moveTo>
                  <a:pt x="0" y="0"/>
                </a:moveTo>
                <a:lnTo>
                  <a:pt x="3246652" y="0"/>
                </a:lnTo>
                <a:lnTo>
                  <a:pt x="3246652" y="2771829"/>
                </a:lnTo>
                <a:lnTo>
                  <a:pt x="0" y="2771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72422" y="-8219"/>
            <a:ext cx="3201201" cy="3895724"/>
          </a:xfrm>
          <a:custGeom>
            <a:avLst/>
            <a:gdLst/>
            <a:ahLst/>
            <a:cxnLst/>
            <a:rect l="l" t="t" r="r" b="b"/>
            <a:pathLst>
              <a:path w="3201201" h="3895724">
                <a:moveTo>
                  <a:pt x="0" y="0"/>
                </a:moveTo>
                <a:lnTo>
                  <a:pt x="3201202" y="0"/>
                </a:lnTo>
                <a:lnTo>
                  <a:pt x="3201202" y="3895724"/>
                </a:lnTo>
                <a:lnTo>
                  <a:pt x="0" y="3895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703"/>
            </a:stretch>
          </a:blipFill>
        </p:spPr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xmlns="" id="{F5174714-3306-0732-F8B1-3EA602B9C413}"/>
              </a:ext>
            </a:extLst>
          </p:cNvPr>
          <p:cNvSpPr/>
          <p:nvPr/>
        </p:nvSpPr>
        <p:spPr>
          <a:xfrm>
            <a:off x="15773829" y="30960"/>
            <a:ext cx="2514171" cy="2509143"/>
          </a:xfrm>
          <a:custGeom>
            <a:avLst/>
            <a:gdLst/>
            <a:ahLst/>
            <a:cxnLst/>
            <a:rect l="l" t="t" r="r" b="b"/>
            <a:pathLst>
              <a:path w="2514171" h="2509143">
                <a:moveTo>
                  <a:pt x="0" y="0"/>
                </a:moveTo>
                <a:lnTo>
                  <a:pt x="2514171" y="0"/>
                </a:lnTo>
                <a:lnTo>
                  <a:pt x="2514171" y="2509143"/>
                </a:lnTo>
                <a:lnTo>
                  <a:pt x="0" y="25091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88691" y="2645722"/>
            <a:ext cx="10781828" cy="37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63"/>
              </a:lnSpc>
            </a:pPr>
            <a:r>
              <a:rPr lang="en-US" sz="14163" b="1" dirty="0" err="1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Trò</a:t>
            </a:r>
            <a:r>
              <a:rPr lang="en-US" sz="14163" b="1" dirty="0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 </a:t>
            </a:r>
            <a:r>
              <a:rPr lang="en-US" sz="14163" b="1" dirty="0" err="1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chơi</a:t>
            </a:r>
            <a:r>
              <a:rPr lang="en-US" sz="14163" b="1" dirty="0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:</a:t>
            </a:r>
          </a:p>
          <a:p>
            <a:pPr algn="ctr">
              <a:lnSpc>
                <a:spcPts val="14163"/>
              </a:lnSpc>
            </a:pPr>
            <a:r>
              <a:rPr lang="en-US" sz="14163" b="1" dirty="0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 </a:t>
            </a:r>
            <a:r>
              <a:rPr lang="en-US" sz="14163" b="1" dirty="0" err="1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Bé</a:t>
            </a:r>
            <a:r>
              <a:rPr lang="en-US" sz="14163" b="1" dirty="0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 </a:t>
            </a:r>
            <a:r>
              <a:rPr lang="en-US" sz="14163" b="1" dirty="0" err="1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khéo</a:t>
            </a:r>
            <a:r>
              <a:rPr lang="en-US" sz="14163" b="1" dirty="0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 </a:t>
            </a:r>
            <a:r>
              <a:rPr lang="en-US" sz="14163" b="1" dirty="0" err="1">
                <a:solidFill>
                  <a:srgbClr val="000000"/>
                </a:solidFill>
                <a:latin typeface="Charmonman" panose="00000500000000000000" pitchFamily="2" charset="-34"/>
                <a:ea typeface="Railey"/>
                <a:cs typeface="Charmonman" panose="00000500000000000000" pitchFamily="2" charset="-34"/>
                <a:sym typeface="Railey"/>
              </a:rPr>
              <a:t>tay</a:t>
            </a:r>
            <a:endParaRPr lang="en-US" sz="14163" b="1" dirty="0">
              <a:solidFill>
                <a:srgbClr val="000000"/>
              </a:solidFill>
              <a:latin typeface="Charmonman" panose="00000500000000000000" pitchFamily="2" charset="-34"/>
              <a:ea typeface="Railey"/>
              <a:cs typeface="Charmonman" panose="00000500000000000000" pitchFamily="2" charset="-34"/>
              <a:sym typeface="Railey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445711" y="3891156"/>
            <a:ext cx="267762" cy="2677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2824" y="5009619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26773" y="1917059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37919" y="1083522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80314" y="8608274"/>
            <a:ext cx="18885437" cy="2122918"/>
            <a:chOff x="0" y="0"/>
            <a:chExt cx="25180582" cy="2830558"/>
          </a:xfrm>
        </p:grpSpPr>
        <p:sp>
          <p:nvSpPr>
            <p:cNvPr id="16" name="Freeform 16"/>
            <p:cNvSpPr/>
            <p:nvPr/>
          </p:nvSpPr>
          <p:spPr>
            <a:xfrm>
              <a:off x="2171784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20047239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6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6" y="2234271"/>
                  </a:lnTo>
                  <a:lnTo>
                    <a:pt x="1038006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37663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1670603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503543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flipH="1">
              <a:off x="1336482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169422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flipH="1">
              <a:off x="1002362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353016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flipH="1">
              <a:off x="668241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501181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flipH="1">
              <a:off x="3341207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70603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0" y="0"/>
                  </a:moveTo>
                  <a:lnTo>
                    <a:pt x="1038005" y="0"/>
                  </a:lnTo>
                  <a:lnTo>
                    <a:pt x="1038005" y="2234271"/>
                  </a:lnTo>
                  <a:lnTo>
                    <a:pt x="0" y="223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0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23390848" y="0"/>
              <a:ext cx="1038005" cy="2234271"/>
            </a:xfrm>
            <a:custGeom>
              <a:avLst/>
              <a:gdLst/>
              <a:ahLst/>
              <a:cxnLst/>
              <a:rect l="l" t="t" r="r" b="b"/>
              <a:pathLst>
                <a:path w="1038005" h="2234271">
                  <a:moveTo>
                    <a:pt x="1038005" y="0"/>
                  </a:moveTo>
                  <a:lnTo>
                    <a:pt x="0" y="0"/>
                  </a:lnTo>
                  <a:lnTo>
                    <a:pt x="0" y="2234271"/>
                  </a:lnTo>
                  <a:lnTo>
                    <a:pt x="1038005" y="2234271"/>
                  </a:lnTo>
                  <a:lnTo>
                    <a:pt x="1038005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198426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591492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629269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910937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081243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flipH="1">
              <a:off x="12403307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7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7" y="1967886"/>
                  </a:lnTo>
                  <a:lnTo>
                    <a:pt x="914247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3994182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5087663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6052710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flipH="1">
              <a:off x="17652757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9414641" y="862671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8" y="0"/>
                  </a:lnTo>
                  <a:lnTo>
                    <a:pt x="914248" y="1967887"/>
                  </a:lnTo>
                  <a:lnTo>
                    <a:pt x="0" y="1967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1075599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flipH="1">
              <a:off x="22736556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24266335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flipH="1">
              <a:off x="2537864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914248" y="0"/>
                  </a:moveTo>
                  <a:lnTo>
                    <a:pt x="0" y="0"/>
                  </a:lnTo>
                  <a:lnTo>
                    <a:pt x="0" y="1967886"/>
                  </a:lnTo>
                  <a:lnTo>
                    <a:pt x="914248" y="1967886"/>
                  </a:lnTo>
                  <a:lnTo>
                    <a:pt x="914248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557605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579858" y="724049"/>
              <a:ext cx="914247" cy="1967887"/>
            </a:xfrm>
            <a:custGeom>
              <a:avLst/>
              <a:gdLst/>
              <a:ahLst/>
              <a:cxnLst/>
              <a:rect l="l" t="t" r="r" b="b"/>
              <a:pathLst>
                <a:path w="914247" h="1967887">
                  <a:moveTo>
                    <a:pt x="0" y="0"/>
                  </a:moveTo>
                  <a:lnTo>
                    <a:pt x="914247" y="0"/>
                  </a:lnTo>
                  <a:lnTo>
                    <a:pt x="914247" y="1967886"/>
                  </a:lnTo>
                  <a:lnTo>
                    <a:pt x="0" y="1967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/>
              </a:stretch>
            </a:blipFill>
          </p:spPr>
        </p:sp>
      </p:grpSp>
      <p:sp>
        <p:nvSpPr>
          <p:cNvPr id="48" name="Freeform 48"/>
          <p:cNvSpPr/>
          <p:nvPr/>
        </p:nvSpPr>
        <p:spPr>
          <a:xfrm rot="-2581600">
            <a:off x="13465448" y="177854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9" name="Freeform 49"/>
          <p:cNvSpPr/>
          <p:nvPr/>
        </p:nvSpPr>
        <p:spPr>
          <a:xfrm rot="-1405771">
            <a:off x="736869" y="14599"/>
            <a:ext cx="3667588" cy="2959113"/>
          </a:xfrm>
          <a:custGeom>
            <a:avLst/>
            <a:gdLst/>
            <a:ahLst/>
            <a:cxnLst/>
            <a:rect l="l" t="t" r="r" b="b"/>
            <a:pathLst>
              <a:path w="3667588" h="2959113">
                <a:moveTo>
                  <a:pt x="0" y="0"/>
                </a:moveTo>
                <a:lnTo>
                  <a:pt x="3667589" y="0"/>
                </a:lnTo>
                <a:lnTo>
                  <a:pt x="3667589" y="2959113"/>
                </a:lnTo>
                <a:lnTo>
                  <a:pt x="0" y="2959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0" name="Group 50"/>
          <p:cNvGrpSpPr/>
          <p:nvPr/>
        </p:nvGrpSpPr>
        <p:grpSpPr>
          <a:xfrm>
            <a:off x="4127605" y="7509873"/>
            <a:ext cx="267762" cy="267762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4668028" y="6930813"/>
            <a:ext cx="267762" cy="267762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6" name="may-be">
            <a:hlinkClick r:id="" action="ppaction://media"/>
            <a:extLst>
              <a:ext uri="{FF2B5EF4-FFF2-40B4-BE49-F238E27FC236}">
                <a16:creationId xmlns:a16="http://schemas.microsoft.com/office/drawing/2014/main" xmlns="" id="{74F6333A-0E93-BF38-7C5F-E133237A6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95966" y="739065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5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76</Words>
  <Application>Microsoft Office PowerPoint</Application>
  <PresentationFormat>Custom</PresentationFormat>
  <Paragraphs>16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Times New Roman</vt:lpstr>
      <vt:lpstr>Charmonman</vt:lpstr>
      <vt:lpstr>Aptos Display</vt:lpstr>
      <vt:lpstr>Arial</vt:lpstr>
      <vt:lpstr>Railey</vt:lpstr>
      <vt:lpstr>Srisakdi Bold</vt:lpstr>
      <vt:lpstr>Charmonman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8/3</dc:title>
  <cp:lastModifiedBy>Admin</cp:lastModifiedBy>
  <cp:revision>6</cp:revision>
  <dcterms:created xsi:type="dcterms:W3CDTF">2006-08-16T00:00:00Z</dcterms:created>
  <dcterms:modified xsi:type="dcterms:W3CDTF">2026-03-08T05:42:42Z</dcterms:modified>
  <dc:identifier>DAGgf23kLbY</dc:identifier>
</cp:coreProperties>
</file>