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58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3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8DE66E-FCE2-4F22-993E-6AC888E07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4F5C45D-37A7-4AE3-89B3-4C37467D3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5AAB12-447C-4403-B7FE-17C65703B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A40565-C83C-4B6B-B227-6417F43B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FADD63-F108-4F3A-B043-FFCB8778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3D26CA-15A2-4C78-A4D5-59D46605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AA1396D-103F-4B10-9D5D-5417DA9A5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F268D4-C235-45FD-B8DF-A7BA04BA5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7CD72F-4361-4BC4-9F19-23B1584A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F30EF6-F0AF-45FE-AFFC-E5FEE289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6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5F45E8B-BA75-44F0-A114-B6F4EC044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A2BE64-34D3-4E56-8C8C-02EB25112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12D4FC-9092-46C8-AAD0-7CC27030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8650EF-9110-4948-9432-A81270E8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E05587-A2E0-4D89-9A7B-5E90384DE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1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45E0FB-AAE3-47AB-BAFC-1BEABACD7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B26027-3073-468A-8184-386C0FD45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ADE0D2-43BE-4B03-93A9-9CBA250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30351F-8050-41B4-A6E3-029FB6AC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81D003-B728-4F77-9C55-0C30E328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5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AAD9FB-2F0F-465F-9621-C613B52B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E73AED-BD2C-4C61-B5F6-059EB5803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5AF8A6-CC3E-4829-8293-94B7698D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5998E9-B946-4429-8E92-270863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73BCD8-97B2-4450-8A61-E22D5D9F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8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CB0CC4-9D1F-46D8-A39E-23B4613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A5EC09-E108-46A8-970F-F15FCC4F0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4F68AB-126B-46C8-AF7B-0454C80B3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8D49CB-3BA9-4A2F-BC96-312374405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03D8C0-9292-46A6-B87A-C3D658D0F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5393B9-655F-4E43-A634-5E8B6024E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A4D6E1-3BD9-41B3-926F-00AB0707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853AACC-AB53-4EC9-9455-7E05BAEA1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3D1722-B6D9-4C62-B3F8-C23F57205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84B78FA-71D2-4CC1-B92B-AAFBF59BB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61906F6-96F0-4326-923F-853475DB12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E6985CD-CDF5-4B2E-8357-AC00087B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0BED09-6B2E-46D1-88E5-684D9C422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B4FCBDD-1D37-4E67-887D-4A08C0EF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7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1318B3-1E39-49FC-AE9A-D1DBE18CE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4631A9F-82E2-452B-AAF0-FFFD8259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9453823-8BA2-4F58-8123-9A9DFD1D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0A05B4F-7872-4476-87AE-0D2CC0A2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3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7A18E4-579B-4E9D-80C2-F7B40F55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FF273FA-44B1-4A42-9EAA-AB024E38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3940109-1CD5-4CEE-A542-353A1B35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8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618CA5-90BD-49E5-A4CC-17C6D06D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7E6555-349E-49AE-BF32-C84CD288F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D7D62D-6D4B-49ED-BF0D-45512859D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C2C579-E627-446A-964D-5D0D4CFF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4CDF74-C082-4694-8D4E-9F3512F0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818FDB-0804-4D77-82FB-1D92ACC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4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8F1CCA-3333-457D-AB85-644C45A7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83BFD49-F298-4F1E-9E06-365B0BF91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2D8688-243F-467A-89AD-877C1BE21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4508A5-E624-41A7-8C27-A9BA3D7C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58BAC2-18EC-45ED-9902-CB8CB138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86C53E-6449-4D65-8844-198B401B1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6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A2271F1-904A-4294-A073-DF1A09BD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AA6CD7-79DB-4000-AA96-A4F135AFC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875DA1-4663-4FEC-BC82-1BF9A25AF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FFFC5-A2D8-48FE-95EA-C64136AAA51F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660119-B7D2-4453-90E8-56477960B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63828C-3A2A-4ECD-9970-131204315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34EB-7C4D-4379-8773-30BAF045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0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2.mp4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2.jp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1.png"/><Relationship Id="rId3" Type="http://schemas.openxmlformats.org/officeDocument/2006/relationships/video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jp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3" Type="http://schemas.openxmlformats.org/officeDocument/2006/relationships/video" Target="../media/media2.mp4"/><Relationship Id="rId7" Type="http://schemas.openxmlformats.org/officeDocument/2006/relationships/image" Target="../media/image31.jpg"/><Relationship Id="rId12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1.png"/><Relationship Id="rId3" Type="http://schemas.openxmlformats.org/officeDocument/2006/relationships/video" Target="../media/media2.mp4"/><Relationship Id="rId7" Type="http://schemas.openxmlformats.org/officeDocument/2006/relationships/image" Target="../media/image34.jpg"/><Relationship Id="rId12" Type="http://schemas.openxmlformats.org/officeDocument/2006/relationships/image" Target="../media/image24.pn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22.png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2.mp4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video" Target="../media/media2.mp4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16E09B5-66A7-47EC-B91E-03C0D200E010}"/>
              </a:ext>
            </a:extLst>
          </p:cNvPr>
          <p:cNvSpPr txBox="1"/>
          <p:nvPr/>
        </p:nvSpPr>
        <p:spPr>
          <a:xfrm>
            <a:off x="3232052" y="150647"/>
            <a:ext cx="60983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VIỆT 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 MẦM NON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NẮNG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MAI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262A8C-8191-435F-8FE4-C5CB6AF83471}"/>
              </a:ext>
            </a:extLst>
          </p:cNvPr>
          <p:cNvSpPr txBox="1"/>
          <p:nvPr/>
        </p:nvSpPr>
        <p:spPr>
          <a:xfrm>
            <a:off x="2291275" y="2035439"/>
            <a:ext cx="7979898" cy="302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SO SÁNH CHIỀU CAO HAI ĐỐI TƯỢNG</a:t>
            </a:r>
          </a:p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Lứa tuổi mẫu giáo </a:t>
            </a:r>
            <a:r>
              <a:rPr lang="en-US" sz="28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3 - 4</a:t>
            </a:r>
            <a:r>
              <a:rPr lang="vi-VN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Cô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giáo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Phạm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Thị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Nhung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algn="ctr"/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53" y="684506"/>
            <a:ext cx="1395341" cy="1350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7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848">
        <p14:flythrough/>
      </p:transition>
    </mc:Choice>
    <mc:Fallback xmlns="">
      <p:transition spd="slow" advTm="28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2.59259E-6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2.59259E-6 L 8.33333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38B3442-8E4D-434F-8F0C-4B7FB68321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795" y="2595172"/>
            <a:ext cx="1746152" cy="23282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55F26C-1083-4DFA-A6F2-5C0E8E2C9723}"/>
              </a:ext>
            </a:extLst>
          </p:cNvPr>
          <p:cNvSpPr/>
          <p:nvPr/>
        </p:nvSpPr>
        <p:spPr>
          <a:xfrm>
            <a:off x="3496486" y="435895"/>
            <a:ext cx="70150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B90D03-3B25-4727-83A1-5F328FA7CC77}"/>
              </a:ext>
            </a:extLst>
          </p:cNvPr>
          <p:cNvSpPr/>
          <p:nvPr/>
        </p:nvSpPr>
        <p:spPr>
          <a:xfrm>
            <a:off x="2911069" y="538504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BDFAC9-831D-49C9-8B1A-54C728BDA2B9}"/>
              </a:ext>
            </a:extLst>
          </p:cNvPr>
          <p:cNvSpPr/>
          <p:nvPr/>
        </p:nvSpPr>
        <p:spPr>
          <a:xfrm>
            <a:off x="7297500" y="5385040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55AB68-EC89-4813-BE5E-5D14C99D0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6" y="3225661"/>
            <a:ext cx="3340532" cy="3395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A8F8FA6-7A9C-4A9A-911D-57C96BB293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183" y="1729940"/>
            <a:ext cx="4054896" cy="5146273"/>
          </a:xfrm>
          <a:prstGeom prst="rect">
            <a:avLst/>
          </a:prstGeom>
        </p:spPr>
      </p:pic>
      <p:pic>
        <p:nvPicPr>
          <p:cNvPr id="24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544" y="2124039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6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761">
        <p14:prism isInverted="1"/>
      </p:transition>
    </mc:Choice>
    <mc:Fallback xmlns="">
      <p:transition spd="slow" advTm="307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4" grpId="0"/>
      <p:bldP spid="7" grpId="0"/>
      <p:bldP spid="7" grpId="1"/>
      <p:bldP spid="8" grpId="0"/>
      <p:bldP spid="8" grpId="1"/>
    </p:bldLst>
  </p:timing>
  <p:extLst mod="1">
    <p:ext uri="{E180D4A7-C9FB-4DFB-919C-405C955672EB}">
      <p14:showEvtLst xmlns:p14="http://schemas.microsoft.com/office/powerpoint/2010/main">
        <p14:playEvt time="12544" objId="24"/>
        <p14:stopEvt time="18965" objId="2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17EF050-3FFA-4832-89D0-91FAE9884D6D}"/>
              </a:ext>
            </a:extLst>
          </p:cNvPr>
          <p:cNvSpPr/>
          <p:nvPr/>
        </p:nvSpPr>
        <p:spPr>
          <a:xfrm>
            <a:off x="4392650" y="1743447"/>
            <a:ext cx="34067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Trò</a:t>
            </a:r>
            <a:r>
              <a:rPr lang="en-US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60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chơi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263372B-1E1C-4DB3-B1A4-22676FFE6114}"/>
              </a:ext>
            </a:extLst>
          </p:cNvPr>
          <p:cNvSpPr/>
          <p:nvPr/>
        </p:nvSpPr>
        <p:spPr>
          <a:xfrm>
            <a:off x="3368329" y="3429000"/>
            <a:ext cx="5455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“Ai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nhanh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nhất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EDD9C9-F622-48B7-B483-ABC55ECEBC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6" y="4562475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3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735">
        <p14:flythrough/>
      </p:transition>
    </mc:Choice>
    <mc:Fallback xmlns="">
      <p:transition spd="slow" advTm="17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3.33333E-6 L 6.25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9013308-9166-4AB7-BFBF-7E9FDC28563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7" y="-121632"/>
            <a:ext cx="1953690" cy="4127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C44A93E-EED9-4362-B631-ED50DE42EC54}"/>
              </a:ext>
            </a:extLst>
          </p:cNvPr>
          <p:cNvSpPr txBox="1"/>
          <p:nvPr/>
        </p:nvSpPr>
        <p:spPr>
          <a:xfrm>
            <a:off x="2194560" y="323556"/>
            <a:ext cx="756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695D23C-B611-405F-A465-F93B426D6F3E}"/>
              </a:ext>
            </a:extLst>
          </p:cNvPr>
          <p:cNvSpPr/>
          <p:nvPr/>
        </p:nvSpPr>
        <p:spPr>
          <a:xfrm>
            <a:off x="2715531" y="3846657"/>
            <a:ext cx="506437" cy="40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9AA5CCB-9B0D-4AF8-A543-ECD595689970}"/>
              </a:ext>
            </a:extLst>
          </p:cNvPr>
          <p:cNvSpPr/>
          <p:nvPr/>
        </p:nvSpPr>
        <p:spPr>
          <a:xfrm>
            <a:off x="1286845" y="3847412"/>
            <a:ext cx="506437" cy="40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02B50FE-C160-41A1-8C93-33127EC7015F}"/>
              </a:ext>
            </a:extLst>
          </p:cNvPr>
          <p:cNvSpPr/>
          <p:nvPr/>
        </p:nvSpPr>
        <p:spPr>
          <a:xfrm>
            <a:off x="6646347" y="6094784"/>
            <a:ext cx="506437" cy="40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D76AA92-B0CC-4769-B304-5061571CCF2D}"/>
              </a:ext>
            </a:extLst>
          </p:cNvPr>
          <p:cNvSpPr/>
          <p:nvPr/>
        </p:nvSpPr>
        <p:spPr>
          <a:xfrm>
            <a:off x="4993516" y="6117230"/>
            <a:ext cx="506437" cy="40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5D16268-6CE0-44B6-A2B1-E8902CEE2C1B}"/>
              </a:ext>
            </a:extLst>
          </p:cNvPr>
          <p:cNvSpPr/>
          <p:nvPr/>
        </p:nvSpPr>
        <p:spPr>
          <a:xfrm>
            <a:off x="10169397" y="3859333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82AD107C-66ED-4A20-A8A5-EF22B0E6C8D0}"/>
              </a:ext>
            </a:extLst>
          </p:cNvPr>
          <p:cNvSpPr/>
          <p:nvPr/>
        </p:nvSpPr>
        <p:spPr>
          <a:xfrm>
            <a:off x="8666220" y="3858927"/>
            <a:ext cx="506437" cy="401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F5603641-BA28-490B-A07C-9F54A3C4C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464" y="3624251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65FE0EA3-422D-4FF6-B90D-7E716FE3B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16" y="5881537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147ADDB1-A2E1-47C1-875D-C4A1AACB5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025" y="3586172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7A6857-568C-4219-975A-9A0B6764FA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1" y="1530105"/>
            <a:ext cx="2410402" cy="2186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4507B68-478F-47CC-8669-F47E2866DAD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9F9F8"/>
              </a:clrFrom>
              <a:clrTo>
                <a:srgbClr val="F9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798" y="648349"/>
            <a:ext cx="1649387" cy="3757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9E194A-7EE7-47E9-9431-E8E54A051C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9F9F8"/>
              </a:clrFrom>
              <a:clrTo>
                <a:srgbClr val="F9F9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31" y="1932062"/>
            <a:ext cx="1654148" cy="2186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8778A9-C886-465D-B409-0D45F79ED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59" y="3436761"/>
            <a:ext cx="2427639" cy="28831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130CD4A-733F-4C20-BB58-E9529E569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4" y="2604418"/>
            <a:ext cx="2020356" cy="36805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6AB231A-6667-48EC-9015-BE2F77E49AD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14" y="4462321"/>
            <a:ext cx="2143125" cy="2143125"/>
          </a:xfrm>
          <a:prstGeom prst="rect">
            <a:avLst/>
          </a:prstGeom>
        </p:spPr>
      </p:pic>
      <p:pic>
        <p:nvPicPr>
          <p:cNvPr id="29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31215" y="1266068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8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217">
        <p14:prism/>
      </p:transition>
    </mc:Choice>
    <mc:Fallback xmlns="">
      <p:transition spd="slow" advTm="26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4" grpId="0"/>
      <p:bldP spid="20" grpId="0" animBg="1"/>
      <p:bldP spid="21" grpId="0" animBg="1"/>
      <p:bldP spid="22" grpId="0" animBg="1"/>
      <p:bldP spid="23" grpId="0" animBg="1"/>
      <p:bldP spid="25" grpId="0" animBg="1"/>
      <p:bldP spid="30" grpId="0" animBg="1"/>
    </p:bldLst>
  </p:timing>
  <p:extLst mod="1">
    <p:ext uri="{E180D4A7-C9FB-4DFB-919C-405C955672EB}">
      <p14:showEvtLst xmlns:p14="http://schemas.microsoft.com/office/powerpoint/2010/main">
        <p14:playEvt time="9985" objId="29"/>
        <p14:stopEvt time="16287" objId="2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29FBFE-0746-4408-8529-061CB926752D}"/>
              </a:ext>
            </a:extLst>
          </p:cNvPr>
          <p:cNvSpPr txBox="1"/>
          <p:nvPr/>
        </p:nvSpPr>
        <p:spPr>
          <a:xfrm>
            <a:off x="2529840" y="239150"/>
            <a:ext cx="713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AB5EA7-990C-49F3-8A87-1A37AA58A4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3" y="1673600"/>
            <a:ext cx="1900142" cy="2017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1F7CA4-1589-43AD-9C81-36FA6C36B7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762370"/>
            <a:ext cx="2526845" cy="2928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1ED66A-23C7-4D0C-844E-D4A41F098D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94" y="467966"/>
            <a:ext cx="2850641" cy="3608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438A6B7-7E0E-4F51-83C5-A5525E20D8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60" y="1540364"/>
            <a:ext cx="1817533" cy="24025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1A71AB8-49A6-430B-9774-90E76D91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20" y="2369125"/>
            <a:ext cx="3335010" cy="43777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35DA7F7-FAFC-4BF6-9A24-566B4D8B6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27" y="3892714"/>
            <a:ext cx="2520627" cy="260543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BFD2E82-9820-4C41-A747-5D234823A1C8}"/>
              </a:ext>
            </a:extLst>
          </p:cNvPr>
          <p:cNvSpPr/>
          <p:nvPr/>
        </p:nvSpPr>
        <p:spPr>
          <a:xfrm>
            <a:off x="1074672" y="3942941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50B4C77-0F21-40D6-9927-89C7020DFE2E}"/>
              </a:ext>
            </a:extLst>
          </p:cNvPr>
          <p:cNvSpPr/>
          <p:nvPr/>
        </p:nvSpPr>
        <p:spPr>
          <a:xfrm>
            <a:off x="2637162" y="3942941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47A1ED8-BE03-49D9-A075-7E2D4C4E1C90}"/>
              </a:ext>
            </a:extLst>
          </p:cNvPr>
          <p:cNvSpPr/>
          <p:nvPr/>
        </p:nvSpPr>
        <p:spPr>
          <a:xfrm>
            <a:off x="6671348" y="6325773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949D72D-C6A1-4EDB-8CDE-65C9268776AC}"/>
              </a:ext>
            </a:extLst>
          </p:cNvPr>
          <p:cNvSpPr/>
          <p:nvPr/>
        </p:nvSpPr>
        <p:spPr>
          <a:xfrm>
            <a:off x="5131830" y="6325772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309E0A9-5184-4374-9EA5-CC9EBC5D906C}"/>
              </a:ext>
            </a:extLst>
          </p:cNvPr>
          <p:cNvSpPr/>
          <p:nvPr/>
        </p:nvSpPr>
        <p:spPr>
          <a:xfrm>
            <a:off x="10334275" y="3886314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E2C9BE4-9415-4316-B9BD-A91B9C7A8F73}"/>
              </a:ext>
            </a:extLst>
          </p:cNvPr>
          <p:cNvSpPr/>
          <p:nvPr/>
        </p:nvSpPr>
        <p:spPr>
          <a:xfrm>
            <a:off x="9140122" y="3910221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65C2556D-4699-4762-B933-86D70603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07" y="376947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084C1375-0082-4771-85BA-D841F495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410" y="3690610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E332A772-6EB7-4809-9162-89632D8E3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30" y="6096000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826DE9D-E701-4A37-9C24-5F2FB8F16CE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6" y="4813327"/>
            <a:ext cx="2143125" cy="2143125"/>
          </a:xfrm>
          <a:prstGeom prst="rect">
            <a:avLst/>
          </a:prstGeom>
        </p:spPr>
      </p:pic>
      <p:pic>
        <p:nvPicPr>
          <p:cNvPr id="2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42796" y="1095967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0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913">
        <p14:prism/>
      </p:transition>
    </mc:Choice>
    <mc:Fallback xmlns="">
      <p:transition spd="slow" advTm="25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4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  <p:extLst mod="1">
    <p:ext uri="{E180D4A7-C9FB-4DFB-919C-405C955672EB}">
      <p14:showEvtLst xmlns:p14="http://schemas.microsoft.com/office/powerpoint/2010/main">
        <p14:playEvt time="8771" objId="28"/>
        <p14:stopEvt time="15031" objId="2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5F5511-1EA3-41B7-A5B3-39F7147F20D5}"/>
              </a:ext>
            </a:extLst>
          </p:cNvPr>
          <p:cNvSpPr txBox="1"/>
          <p:nvPr/>
        </p:nvSpPr>
        <p:spPr>
          <a:xfrm>
            <a:off x="3511826" y="291549"/>
            <a:ext cx="516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C80B00-5424-4635-99BC-87347EBA75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03" y="941722"/>
            <a:ext cx="2075436" cy="2148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0E06272-9C27-410E-A9EA-FC2B76B0289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321"/>
            <a:ext cx="2991679" cy="29916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1E28252-7F37-435C-B770-42EE454869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47" y="1284028"/>
            <a:ext cx="1961976" cy="1961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0C363E-25E8-4DFB-A2FA-AEA071C753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507" y="770317"/>
            <a:ext cx="2075437" cy="2589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78BE426-BE2B-41EB-89E8-10A25ED3F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00" y="3273117"/>
            <a:ext cx="2501554" cy="28512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3535942-A1A4-461D-861D-6B1560A9D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64" y="3916511"/>
            <a:ext cx="2148926" cy="21489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A8FB0DF-262D-4A54-925D-B3ABCA6429E2}"/>
              </a:ext>
            </a:extLst>
          </p:cNvPr>
          <p:cNvSpPr/>
          <p:nvPr/>
        </p:nvSpPr>
        <p:spPr>
          <a:xfrm>
            <a:off x="1211084" y="3246004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A352ECE-948A-479D-8B43-842896B9935D}"/>
              </a:ext>
            </a:extLst>
          </p:cNvPr>
          <p:cNvSpPr/>
          <p:nvPr/>
        </p:nvSpPr>
        <p:spPr>
          <a:xfrm>
            <a:off x="2893811" y="3239086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EF63C59-AB95-446A-BF2C-C9E387CB6CEC}"/>
              </a:ext>
            </a:extLst>
          </p:cNvPr>
          <p:cNvSpPr/>
          <p:nvPr/>
        </p:nvSpPr>
        <p:spPr>
          <a:xfrm>
            <a:off x="10587493" y="3297209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B8ABF69-2A50-41B4-B165-3D17ED4374AB}"/>
              </a:ext>
            </a:extLst>
          </p:cNvPr>
          <p:cNvSpPr/>
          <p:nvPr/>
        </p:nvSpPr>
        <p:spPr>
          <a:xfrm>
            <a:off x="9611260" y="3297209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E04D2B9-4491-4078-9134-D587546F60AA}"/>
              </a:ext>
            </a:extLst>
          </p:cNvPr>
          <p:cNvSpPr/>
          <p:nvPr/>
        </p:nvSpPr>
        <p:spPr>
          <a:xfrm>
            <a:off x="6527617" y="6127830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46DAD8B-C1D2-40CF-836F-BC960A9F3AFB}"/>
              </a:ext>
            </a:extLst>
          </p:cNvPr>
          <p:cNvSpPr/>
          <p:nvPr/>
        </p:nvSpPr>
        <p:spPr>
          <a:xfrm>
            <a:off x="5317173" y="6124361"/>
            <a:ext cx="506437" cy="379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2B1DDA38-2D8E-49AE-9FFD-D3726AC0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51" y="3010922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AFCEF08B-1257-4DA3-A8B2-60675315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72" y="5896217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ấu tích - Google Tìm kiếm | Hình, Nụ cười, Hình ảnh">
            <a:extLst>
              <a:ext uri="{FF2B5EF4-FFF2-40B4-BE49-F238E27FC236}">
                <a16:creationId xmlns="" xmlns:a16="http://schemas.microsoft.com/office/drawing/2014/main" id="{771DB8AB-DFE7-4217-A981-9B535465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55" y="3038145"/>
            <a:ext cx="821933" cy="61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A933494-3366-4434-8AAE-D121D7A8A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0" y="4171149"/>
            <a:ext cx="2143125" cy="2143125"/>
          </a:xfrm>
          <a:prstGeom prst="rect">
            <a:avLst/>
          </a:prstGeom>
        </p:spPr>
      </p:pic>
      <p:pic>
        <p:nvPicPr>
          <p:cNvPr id="35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42796" y="1095967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09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672">
        <p14:ripple/>
      </p:transition>
    </mc:Choice>
    <mc:Fallback xmlns="">
      <p:transition spd="slow" advTm="30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  <p:extLst mod="1">
    <p:ext uri="{E180D4A7-C9FB-4DFB-919C-405C955672EB}">
      <p14:showEvtLst xmlns:p14="http://schemas.microsoft.com/office/powerpoint/2010/main">
        <p14:playEvt time="8218" objId="35"/>
        <p14:stopEvt time="14495" objId="3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E5D90B7-4E9E-4B16-8597-254D191F704B}"/>
              </a:ext>
            </a:extLst>
          </p:cNvPr>
          <p:cNvSpPr/>
          <p:nvPr/>
        </p:nvSpPr>
        <p:spPr>
          <a:xfrm>
            <a:off x="2733081" y="2178441"/>
            <a:ext cx="8124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Xin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chào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và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hẹn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gặp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7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9073">
        <p14:honeycomb/>
      </p:transition>
    </mc:Choice>
    <mc:Fallback xmlns="">
      <p:transition spd="slow" advTm="9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24003C-88F7-4994-8E46-A5AA8E4B8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̀i hát Nhà Của Tôi">
            <a:hlinkClick r:id="" action="ppaction://media"/>
            <a:extLst>
              <a:ext uri="{FF2B5EF4-FFF2-40B4-BE49-F238E27FC236}">
                <a16:creationId xmlns="" xmlns:a16="http://schemas.microsoft.com/office/drawing/2014/main" id="{F83FE0A9-5C29-4E15-8874-59AE7170A9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49" end="632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FC5031-A730-4C5B-9176-0E3F901822F8}"/>
              </a:ext>
            </a:extLst>
          </p:cNvPr>
          <p:cNvSpPr/>
          <p:nvPr/>
        </p:nvSpPr>
        <p:spPr>
          <a:xfrm>
            <a:off x="2657403" y="2102845"/>
            <a:ext cx="68772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Các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con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vừa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hát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bài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hát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gì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?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362FBDC-1906-469A-BF34-103BA95AE98E}"/>
              </a:ext>
            </a:extLst>
          </p:cNvPr>
          <p:cNvSpPr/>
          <p:nvPr/>
        </p:nvSpPr>
        <p:spPr>
          <a:xfrm>
            <a:off x="3759850" y="3310098"/>
            <a:ext cx="4390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“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Nhà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của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tôi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376501A-5514-40EB-8EFB-BFC8AA5B5F13}"/>
              </a:ext>
            </a:extLst>
          </p:cNvPr>
          <p:cNvSpPr/>
          <p:nvPr/>
        </p:nvSpPr>
        <p:spPr>
          <a:xfrm>
            <a:off x="3312091" y="4055686"/>
            <a:ext cx="6017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Sáng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tác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: Thu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Hiền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96474"/>
      </p:ext>
    </p:extLst>
  </p:cSld>
  <p:clrMapOvr>
    <a:masterClrMapping/>
  </p:clrMapOvr>
  <p:transition spd="slow" advTm="124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C566A7F-DEA6-4696-A395-CC28BDCD4B46}"/>
              </a:ext>
            </a:extLst>
          </p:cNvPr>
          <p:cNvCxnSpPr>
            <a:cxnSpLocks/>
          </p:cNvCxnSpPr>
          <p:nvPr/>
        </p:nvCxnSpPr>
        <p:spPr>
          <a:xfrm flipV="1">
            <a:off x="1192696" y="6569614"/>
            <a:ext cx="9977051" cy="70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16D86A4-0EE1-4333-81AC-ED981BA8AFE7}"/>
              </a:ext>
            </a:extLst>
          </p:cNvPr>
          <p:cNvSpPr/>
          <p:nvPr/>
        </p:nvSpPr>
        <p:spPr>
          <a:xfrm>
            <a:off x="2643557" y="4037424"/>
            <a:ext cx="3066757" cy="25321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D931BD-942E-4D93-9AE2-29482980100C}"/>
              </a:ext>
            </a:extLst>
          </p:cNvPr>
          <p:cNvSpPr/>
          <p:nvPr/>
        </p:nvSpPr>
        <p:spPr>
          <a:xfrm>
            <a:off x="6794408" y="1554474"/>
            <a:ext cx="3066757" cy="25321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C8DB125-FCBF-4FB7-BC43-516880F86CD1}"/>
              </a:ext>
            </a:extLst>
          </p:cNvPr>
          <p:cNvSpPr/>
          <p:nvPr/>
        </p:nvSpPr>
        <p:spPr>
          <a:xfrm>
            <a:off x="6794409" y="4037427"/>
            <a:ext cx="3066757" cy="25321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96B78AF-640A-497A-83B3-51C0E49282C9}"/>
              </a:ext>
            </a:extLst>
          </p:cNvPr>
          <p:cNvSpPr/>
          <p:nvPr/>
        </p:nvSpPr>
        <p:spPr>
          <a:xfrm>
            <a:off x="2936050" y="4343393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E8C821D-5032-4673-A17F-7D4B39BB7BA3}"/>
              </a:ext>
            </a:extLst>
          </p:cNvPr>
          <p:cNvSpPr/>
          <p:nvPr/>
        </p:nvSpPr>
        <p:spPr>
          <a:xfrm>
            <a:off x="4802950" y="4343392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7447D9-4332-4C73-966C-3F8A5A6F8451}"/>
              </a:ext>
            </a:extLst>
          </p:cNvPr>
          <p:cNvSpPr/>
          <p:nvPr/>
        </p:nvSpPr>
        <p:spPr>
          <a:xfrm>
            <a:off x="9014759" y="1735012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D09415B-668A-4814-8EDB-3B34A9C1CF2F}"/>
              </a:ext>
            </a:extLst>
          </p:cNvPr>
          <p:cNvSpPr/>
          <p:nvPr/>
        </p:nvSpPr>
        <p:spPr>
          <a:xfrm>
            <a:off x="7054662" y="1735013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1F9FBE3-D901-4465-B24E-770417BBA066}"/>
              </a:ext>
            </a:extLst>
          </p:cNvPr>
          <p:cNvSpPr/>
          <p:nvPr/>
        </p:nvSpPr>
        <p:spPr>
          <a:xfrm>
            <a:off x="9014760" y="4247857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CC2679A-E1E8-4165-B7CB-2CC9FF159A08}"/>
              </a:ext>
            </a:extLst>
          </p:cNvPr>
          <p:cNvSpPr/>
          <p:nvPr/>
        </p:nvSpPr>
        <p:spPr>
          <a:xfrm>
            <a:off x="7057006" y="4247857"/>
            <a:ext cx="604911" cy="5240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8E05FF7-E434-40C1-A873-B7D286C4C126}"/>
              </a:ext>
            </a:extLst>
          </p:cNvPr>
          <p:cNvSpPr/>
          <p:nvPr/>
        </p:nvSpPr>
        <p:spPr>
          <a:xfrm>
            <a:off x="3881513" y="5318455"/>
            <a:ext cx="590843" cy="1237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E700D88-6F91-4967-A010-6B486577407B}"/>
              </a:ext>
            </a:extLst>
          </p:cNvPr>
          <p:cNvSpPr/>
          <p:nvPr/>
        </p:nvSpPr>
        <p:spPr>
          <a:xfrm>
            <a:off x="8018294" y="2792430"/>
            <a:ext cx="590843" cy="1237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04954D5-1591-4DD3-A8E3-A89CE2608FA4}"/>
              </a:ext>
            </a:extLst>
          </p:cNvPr>
          <p:cNvSpPr/>
          <p:nvPr/>
        </p:nvSpPr>
        <p:spPr>
          <a:xfrm>
            <a:off x="8032364" y="5331653"/>
            <a:ext cx="590843" cy="123795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="" xmlns:a16="http://schemas.microsoft.com/office/drawing/2014/main" id="{EB5DEA6D-2160-4DA7-814A-6DFAA05B13C7}"/>
              </a:ext>
            </a:extLst>
          </p:cNvPr>
          <p:cNvSpPr/>
          <p:nvPr/>
        </p:nvSpPr>
        <p:spPr>
          <a:xfrm>
            <a:off x="2480603" y="2602517"/>
            <a:ext cx="3392661" cy="14349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="" xmlns:a16="http://schemas.microsoft.com/office/drawing/2014/main" id="{C7A6EA6B-5132-4F05-8DF3-DCCDDAF34AC9}"/>
              </a:ext>
            </a:extLst>
          </p:cNvPr>
          <p:cNvSpPr/>
          <p:nvPr/>
        </p:nvSpPr>
        <p:spPr>
          <a:xfrm>
            <a:off x="6617386" y="118694"/>
            <a:ext cx="3392661" cy="143490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1ADF320E-31CC-44A4-B7E1-E077AB7D35B5}"/>
              </a:ext>
            </a:extLst>
          </p:cNvPr>
          <p:cNvCxnSpPr>
            <a:cxnSpLocks/>
          </p:cNvCxnSpPr>
          <p:nvPr/>
        </p:nvCxnSpPr>
        <p:spPr>
          <a:xfrm flipV="1">
            <a:off x="2722098" y="2588450"/>
            <a:ext cx="4072310" cy="5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B4382202-CECF-49CF-93C5-0D92955F4D12}"/>
              </a:ext>
            </a:extLst>
          </p:cNvPr>
          <p:cNvCxnSpPr>
            <a:cxnSpLocks/>
          </p:cNvCxnSpPr>
          <p:nvPr/>
        </p:nvCxnSpPr>
        <p:spPr>
          <a:xfrm flipH="1">
            <a:off x="2438400" y="118694"/>
            <a:ext cx="6576360" cy="0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Arrow: Right 35">
            <a:extLst>
              <a:ext uri="{FF2B5EF4-FFF2-40B4-BE49-F238E27FC236}">
                <a16:creationId xmlns="" xmlns:a16="http://schemas.microsoft.com/office/drawing/2014/main" id="{58D430C8-B39F-48C3-A530-890FDC44C7C3}"/>
              </a:ext>
            </a:extLst>
          </p:cNvPr>
          <p:cNvSpPr/>
          <p:nvPr/>
        </p:nvSpPr>
        <p:spPr>
          <a:xfrm>
            <a:off x="4467814" y="942952"/>
            <a:ext cx="786619" cy="48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2117D72D-9D64-4B2A-9965-517A8D77BE5C}"/>
              </a:ext>
            </a:extLst>
          </p:cNvPr>
          <p:cNvCxnSpPr/>
          <p:nvPr/>
        </p:nvCxnSpPr>
        <p:spPr>
          <a:xfrm>
            <a:off x="5512904" y="118694"/>
            <a:ext cx="0" cy="2469756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6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7739">
        <p14:warp dir="in"/>
      </p:transition>
    </mc:Choice>
    <mc:Fallback xmlns="">
      <p:transition spd="slow" advTm="67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29" grpId="0" animBg="1"/>
      <p:bldP spid="29" grpId="1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48DA1F5-A378-4190-99D0-EAB80428112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179" y="2624856"/>
            <a:ext cx="4080744" cy="4080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AF5C4F-EC41-4215-955B-EFCABA0F083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42" y="3489151"/>
            <a:ext cx="3798361" cy="337104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A86D2C14-7A1F-463C-9AEF-25CCDFDB7D84}"/>
              </a:ext>
            </a:extLst>
          </p:cNvPr>
          <p:cNvCxnSpPr>
            <a:cxnSpLocks/>
          </p:cNvCxnSpPr>
          <p:nvPr/>
        </p:nvCxnSpPr>
        <p:spPr>
          <a:xfrm>
            <a:off x="1139483" y="6569613"/>
            <a:ext cx="10030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99B62CE0-D584-4F85-BBD2-36302A36814B}"/>
              </a:ext>
            </a:extLst>
          </p:cNvPr>
          <p:cNvCxnSpPr>
            <a:cxnSpLocks/>
          </p:cNvCxnSpPr>
          <p:nvPr/>
        </p:nvCxnSpPr>
        <p:spPr>
          <a:xfrm flipH="1">
            <a:off x="5786102" y="3752235"/>
            <a:ext cx="3767798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925A7896-672E-4E50-A269-6181CE37CBC4}"/>
              </a:ext>
            </a:extLst>
          </p:cNvPr>
          <p:cNvCxnSpPr>
            <a:cxnSpLocks/>
          </p:cNvCxnSpPr>
          <p:nvPr/>
        </p:nvCxnSpPr>
        <p:spPr>
          <a:xfrm>
            <a:off x="6511636" y="2809461"/>
            <a:ext cx="0" cy="90931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366850A-9119-42B5-88FB-0CBABF731B3B}"/>
              </a:ext>
            </a:extLst>
          </p:cNvPr>
          <p:cNvCxnSpPr>
            <a:cxnSpLocks/>
          </p:cNvCxnSpPr>
          <p:nvPr/>
        </p:nvCxnSpPr>
        <p:spPr>
          <a:xfrm>
            <a:off x="3910511" y="2809461"/>
            <a:ext cx="5538491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Arrow: Left 20">
            <a:extLst>
              <a:ext uri="{FF2B5EF4-FFF2-40B4-BE49-F238E27FC236}">
                <a16:creationId xmlns="" xmlns:a16="http://schemas.microsoft.com/office/drawing/2014/main" id="{C4CE2A6A-8186-4820-A03F-D2C02120B255}"/>
              </a:ext>
            </a:extLst>
          </p:cNvPr>
          <p:cNvSpPr/>
          <p:nvPr/>
        </p:nvSpPr>
        <p:spPr>
          <a:xfrm>
            <a:off x="6614026" y="3005265"/>
            <a:ext cx="787791" cy="4838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28">
        <p14:ripple/>
      </p:transition>
    </mc:Choice>
    <mc:Fallback xmlns="">
      <p:transition spd="slow" advTm="67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F5E617F-86DE-45DA-BF1B-2F11091EBB9F}"/>
              </a:ext>
            </a:extLst>
          </p:cNvPr>
          <p:cNvCxnSpPr>
            <a:cxnSpLocks/>
          </p:cNvCxnSpPr>
          <p:nvPr/>
        </p:nvCxnSpPr>
        <p:spPr>
          <a:xfrm flipH="1">
            <a:off x="6283604" y="2201768"/>
            <a:ext cx="4011301" cy="0"/>
          </a:xfrm>
          <a:prstGeom prst="line">
            <a:avLst/>
          </a:prstGeom>
          <a:ln w="38100"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Arrow: Left 19">
            <a:extLst>
              <a:ext uri="{FF2B5EF4-FFF2-40B4-BE49-F238E27FC236}">
                <a16:creationId xmlns="" xmlns:a16="http://schemas.microsoft.com/office/drawing/2014/main" id="{12949C58-7970-4413-BF13-D9E1473C1B0F}"/>
              </a:ext>
            </a:extLst>
          </p:cNvPr>
          <p:cNvSpPr/>
          <p:nvPr/>
        </p:nvSpPr>
        <p:spPr>
          <a:xfrm>
            <a:off x="7003587" y="1011142"/>
            <a:ext cx="689316" cy="570967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9518DB4-6BB3-4851-AEC2-2BBD5C247327}"/>
              </a:ext>
            </a:extLst>
          </p:cNvPr>
          <p:cNvCxnSpPr>
            <a:cxnSpLocks/>
          </p:cNvCxnSpPr>
          <p:nvPr/>
        </p:nvCxnSpPr>
        <p:spPr>
          <a:xfrm flipH="1">
            <a:off x="3255482" y="650702"/>
            <a:ext cx="6056243" cy="13252"/>
          </a:xfrm>
          <a:prstGeom prst="line">
            <a:avLst/>
          </a:prstGeom>
          <a:ln w="38100">
            <a:prstDash val="sys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D44175D8-5B99-4BA0-9489-88F202D8B9F1}"/>
              </a:ext>
            </a:extLst>
          </p:cNvPr>
          <p:cNvCxnSpPr>
            <a:cxnSpLocks/>
          </p:cNvCxnSpPr>
          <p:nvPr/>
        </p:nvCxnSpPr>
        <p:spPr>
          <a:xfrm>
            <a:off x="6763397" y="647904"/>
            <a:ext cx="0" cy="155386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9C92F6C-FA16-4870-95FA-AD436428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438" y="2211192"/>
            <a:ext cx="2648393" cy="426391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6886C77-0603-4D63-9B3F-3D6B6986E71B}"/>
              </a:ext>
            </a:extLst>
          </p:cNvPr>
          <p:cNvGrpSpPr/>
          <p:nvPr/>
        </p:nvGrpSpPr>
        <p:grpSpPr>
          <a:xfrm>
            <a:off x="2610353" y="657328"/>
            <a:ext cx="3673251" cy="5808353"/>
            <a:chOff x="1755602" y="2680854"/>
            <a:chExt cx="2101155" cy="3672982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51E2B1B-4371-40FB-BF74-9472D162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224" y="4238991"/>
              <a:ext cx="752580" cy="2114845"/>
            </a:xfrm>
            <a:prstGeom prst="rect">
              <a:avLst/>
            </a:prstGeom>
          </p:spPr>
        </p:pic>
        <p:sp>
          <p:nvSpPr>
            <p:cNvPr id="23" name="Cloud 22">
              <a:extLst>
                <a:ext uri="{FF2B5EF4-FFF2-40B4-BE49-F238E27FC236}">
                  <a16:creationId xmlns="" xmlns:a16="http://schemas.microsoft.com/office/drawing/2014/main" id="{4BB16348-5B8D-4949-8793-67CD365494A9}"/>
                </a:ext>
              </a:extLst>
            </p:cNvPr>
            <p:cNvSpPr/>
            <p:nvPr/>
          </p:nvSpPr>
          <p:spPr>
            <a:xfrm>
              <a:off x="1755602" y="2680854"/>
              <a:ext cx="2101155" cy="1758953"/>
            </a:xfrm>
            <a:prstGeom prst="cloud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438495E-1719-449D-AC7B-1DB752FA1472}"/>
              </a:ext>
            </a:extLst>
          </p:cNvPr>
          <p:cNvCxnSpPr>
            <a:cxnSpLocks/>
          </p:cNvCxnSpPr>
          <p:nvPr/>
        </p:nvCxnSpPr>
        <p:spPr>
          <a:xfrm>
            <a:off x="1080868" y="6443005"/>
            <a:ext cx="10030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762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4863">
        <p:blinds dir="vert"/>
      </p:transition>
    </mc:Choice>
    <mc:Fallback xmlns="">
      <p:transition spd="slow" advTm="6486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D938365-16FB-429B-A61A-F4615AAAF8C7}"/>
              </a:ext>
            </a:extLst>
          </p:cNvPr>
          <p:cNvSpPr/>
          <p:nvPr/>
        </p:nvSpPr>
        <p:spPr>
          <a:xfrm>
            <a:off x="4346991" y="3383003"/>
            <a:ext cx="3244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Trò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chơi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0A192B0-226B-4414-B935-97B9D409E7BE}"/>
              </a:ext>
            </a:extLst>
          </p:cNvPr>
          <p:cNvSpPr/>
          <p:nvPr/>
        </p:nvSpPr>
        <p:spPr>
          <a:xfrm>
            <a:off x="2905891" y="4306333"/>
            <a:ext cx="61269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“Ai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thông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sz="54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minh</a:t>
            </a:r>
            <a:r>
              <a:rPr lang="en-US" sz="5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219265F-CA33-495A-9A6E-C0BEC2C536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739" y="3924885"/>
            <a:ext cx="1746152" cy="2328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829">
        <p14:reveal/>
      </p:transition>
    </mc:Choice>
    <mc:Fallback xmlns="">
      <p:transition spd="slow" advTm="33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B45B165-9573-4D84-BCE6-B8E3F7E63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844" y="2953306"/>
            <a:ext cx="1746152" cy="23282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898C8C-CFFC-47E8-B19E-C44B484301E3}"/>
              </a:ext>
            </a:extLst>
          </p:cNvPr>
          <p:cNvSpPr/>
          <p:nvPr/>
        </p:nvSpPr>
        <p:spPr>
          <a:xfrm>
            <a:off x="3451146" y="354461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242E602-2C3E-49F4-B9D7-664C96A7B8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674" y="2953306"/>
            <a:ext cx="2628643" cy="37522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C203E63-E547-4A51-9C7E-605F6E2672A4}"/>
              </a:ext>
            </a:extLst>
          </p:cNvPr>
          <p:cNvSpPr/>
          <p:nvPr/>
        </p:nvSpPr>
        <p:spPr>
          <a:xfrm>
            <a:off x="6944235" y="5569321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BC0E764-C440-40E9-95EA-825A0D776F44}"/>
              </a:ext>
            </a:extLst>
          </p:cNvPr>
          <p:cNvSpPr/>
          <p:nvPr/>
        </p:nvSpPr>
        <p:spPr>
          <a:xfrm>
            <a:off x="3158437" y="557753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34F312B-904D-40BD-82B9-96F75552C12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42" y="2272743"/>
            <a:ext cx="3802853" cy="4031233"/>
          </a:xfrm>
          <a:prstGeom prst="rect">
            <a:avLst/>
          </a:prstGeom>
        </p:spPr>
      </p:pic>
      <p:pic>
        <p:nvPicPr>
          <p:cNvPr id="21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544" y="2124039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817466"/>
      </p:ext>
    </p:extLst>
  </p:cSld>
  <p:clrMapOvr>
    <a:masterClrMapping/>
  </p:clrMapOvr>
  <p:transition spd="slow" advTm="3579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4" grpId="0"/>
      <p:bldP spid="9" grpId="0"/>
      <p:bldP spid="9" grpId="1"/>
      <p:bldP spid="2" grpId="0"/>
      <p:bldP spid="2" grpId="1"/>
    </p:bldLst>
  </p:timing>
  <p:extLst mod="1">
    <p:ext uri="{E180D4A7-C9FB-4DFB-919C-405C955672EB}">
      <p14:showEvtLst xmlns:p14="http://schemas.microsoft.com/office/powerpoint/2010/main">
        <p14:playEvt time="15254" objId="21"/>
        <p14:stopEvt time="21702" objId="2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8B146C-D6CC-483F-B0C6-1A44297742F9}"/>
              </a:ext>
            </a:extLst>
          </p:cNvPr>
          <p:cNvSpPr/>
          <p:nvPr/>
        </p:nvSpPr>
        <p:spPr>
          <a:xfrm>
            <a:off x="2907327" y="182585"/>
            <a:ext cx="83872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D5AB6CE-F02B-4A9C-A914-2193E20F8E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10" y="3028354"/>
            <a:ext cx="1746152" cy="23282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03287D-0881-4951-9A1C-8C64A891A50A}"/>
              </a:ext>
            </a:extLst>
          </p:cNvPr>
          <p:cNvSpPr/>
          <p:nvPr/>
        </p:nvSpPr>
        <p:spPr>
          <a:xfrm>
            <a:off x="4068327" y="5356557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E3D5A7-5010-41B3-92B0-8EEAB83D30A3}"/>
              </a:ext>
            </a:extLst>
          </p:cNvPr>
          <p:cNvSpPr/>
          <p:nvPr/>
        </p:nvSpPr>
        <p:spPr>
          <a:xfrm>
            <a:off x="7131364" y="5356557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5D9562-960B-416E-A16B-C1A9213771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328" y="1939786"/>
            <a:ext cx="4541222" cy="415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4C093FE-5900-4F76-AB62-C2916DF845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6321" y="2702732"/>
            <a:ext cx="3289204" cy="3485212"/>
          </a:xfrm>
          <a:prstGeom prst="rect">
            <a:avLst/>
          </a:prstGeom>
        </p:spPr>
      </p:pic>
      <p:pic>
        <p:nvPicPr>
          <p:cNvPr id="18" name="Countdown 5 Seconds HD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544" y="2124039"/>
            <a:ext cx="1273815" cy="10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36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540">
        <p14:doors dir="vert"/>
      </p:transition>
    </mc:Choice>
    <mc:Fallback xmlns="">
      <p:transition spd="slow" advTm="28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" grpId="0"/>
      <p:bldP spid="9" grpId="0"/>
      <p:bldP spid="9" grpId="1"/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13095" objId="18"/>
        <p14:stopEvt time="19278" objId="1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5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1|1.6|2|5.9|3.6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8|1.6|1.9|6.5|5.3|4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3|2.1|1.7|6.1|8.9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4|25.3|16.4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3|1.5|29.1|6.2|15.9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|2.6|30.1|4.5|12.7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5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1|2.7|2.8|2.4|5.9|5.2|3.9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1|2.3|2.7|1.8|5.8|3.6|1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5|2.4|3.2|2.1|6.1|3.2|1.1|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137</Words>
  <Application>Microsoft Office PowerPoint</Application>
  <PresentationFormat>Widescreen</PresentationFormat>
  <Paragraphs>27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Book Antiqua</vt:lpstr>
      <vt:lpstr>Bookman Old Style</vt:lpstr>
      <vt:lpstr>Calibri</vt:lpstr>
      <vt:lpstr>Calibri Light</vt:lpstr>
      <vt:lpstr>Comic Sans MS</vt:lpstr>
      <vt:lpstr>Segoe Print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240</cp:revision>
  <dcterms:created xsi:type="dcterms:W3CDTF">2021-09-20T08:48:27Z</dcterms:created>
  <dcterms:modified xsi:type="dcterms:W3CDTF">2026-01-04T12:00:08Z</dcterms:modified>
</cp:coreProperties>
</file>