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71" r:id="rId4"/>
    <p:sldId id="261" r:id="rId5"/>
    <p:sldId id="272" r:id="rId6"/>
    <p:sldId id="262" r:id="rId7"/>
    <p:sldId id="263" r:id="rId8"/>
    <p:sldId id="267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6E8"/>
    <a:srgbClr val="3CE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DE51B-7649-4074-A408-7819F4F907AA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AA035-8505-419E-BAFD-E1D2C6776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4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A035-8505-419E-BAFD-E1D2C67760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3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A035-8505-419E-BAFD-E1D2C67760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9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A035-8505-419E-BAFD-E1D2C67760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3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A035-8505-419E-BAFD-E1D2C67760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A035-8505-419E-BAFD-E1D2C67760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0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AA035-8505-419E-BAFD-E1D2C67760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1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7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1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0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0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7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7EF4-071B-46BC-945B-AE38682DF6ED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B52E9-6E88-420B-9906-EA80C798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3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97779" y="891568"/>
            <a:ext cx="55369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MẦM NON </a:t>
            </a:r>
            <a:r>
              <a:rPr lang="en-US" sz="32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NẮNG MAI</a:t>
            </a:r>
            <a:endParaRPr lang="en-US" sz="32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8481" y="3113897"/>
            <a:ext cx="649549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rgbClr val="002060"/>
                </a:solidFill>
              </a:rPr>
              <a:t>HOẠT ĐỘNG: TẠO HÌNH</a:t>
            </a:r>
          </a:p>
          <a:p>
            <a:pPr algn="ctr"/>
            <a:r>
              <a:rPr lang="en-US" sz="4400" b="1" dirty="0" smtClean="0">
                <a:ln/>
                <a:solidFill>
                  <a:srgbClr val="002060"/>
                </a:solidFill>
              </a:rPr>
              <a:t>ĐỀ TÀI: NẶN BÁNH CHƯNG</a:t>
            </a:r>
          </a:p>
          <a:p>
            <a:pPr algn="ctr"/>
            <a:r>
              <a:rPr lang="en-US" sz="3200" b="1" cap="none" spc="0" dirty="0" smtClean="0">
                <a:ln/>
                <a:solidFill>
                  <a:srgbClr val="002060"/>
                </a:solidFill>
                <a:effectLst/>
              </a:rPr>
              <a:t>LỨA TUỔI: MẪU GIÁO </a:t>
            </a:r>
            <a:r>
              <a:rPr lang="en-US" sz="3200" b="1" cap="none" spc="0" dirty="0" smtClean="0">
                <a:ln/>
                <a:solidFill>
                  <a:srgbClr val="002060"/>
                </a:solidFill>
                <a:effectLst/>
              </a:rPr>
              <a:t>BÉ</a:t>
            </a:r>
            <a:endParaRPr lang="en-US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2483" y="5176000"/>
            <a:ext cx="3215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2000" b="1" dirty="0" smtClean="0">
              <a:ln/>
              <a:solidFill>
                <a:srgbClr val="C00000"/>
              </a:solidFill>
            </a:endParaRPr>
          </a:p>
          <a:p>
            <a:pPr algn="ctr"/>
            <a:r>
              <a:rPr lang="en-US" sz="2000" b="1" dirty="0" smtClean="0">
                <a:ln/>
                <a:solidFill>
                  <a:srgbClr val="C00000"/>
                </a:solidFill>
              </a:rPr>
              <a:t>CÔ GIÁO: </a:t>
            </a:r>
            <a:r>
              <a:rPr lang="en-US" sz="2000" b="1" dirty="0" smtClean="0">
                <a:ln/>
                <a:solidFill>
                  <a:srgbClr val="C00000"/>
                </a:solidFill>
              </a:rPr>
              <a:t>PHẠM </a:t>
            </a:r>
            <a:r>
              <a:rPr lang="en-US" sz="2000" b="1" dirty="0" smtClean="0">
                <a:ln/>
                <a:solidFill>
                  <a:srgbClr val="C00000"/>
                </a:solidFill>
              </a:rPr>
              <a:t>THỊ </a:t>
            </a:r>
            <a:r>
              <a:rPr lang="en-US" sz="2000" b="1" dirty="0" smtClean="0">
                <a:ln/>
                <a:solidFill>
                  <a:srgbClr val="C00000"/>
                </a:solidFill>
              </a:rPr>
              <a:t>NHUNG</a:t>
            </a:r>
            <a:endParaRPr lang="en-US" sz="2000" b="1" dirty="0" smtClean="0">
              <a:ln/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48" y="1553256"/>
            <a:ext cx="1341361" cy="1298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0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382">
        <p:circle/>
      </p:transition>
    </mc:Choice>
    <mc:Fallback xmlns="">
      <p:transition spd="slow" advTm="213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7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  <a:latin typeface="Open Sans"/>
              </a:rPr>
              <a:t>Bánh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gì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vuông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vuông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solidFill>
                  <a:srgbClr val="333333"/>
                </a:solidFill>
                <a:latin typeface="Open Sans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ba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ngày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Tết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 Lang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Liêu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làm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nó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Dâng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lên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Vua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Hùng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?</a:t>
            </a:r>
            <a:endParaRPr lang="en-US" dirty="0"/>
          </a:p>
        </p:txBody>
      </p:sp>
      <p:pic>
        <p:nvPicPr>
          <p:cNvPr id="1026" name="Picture 2" descr="Câu đố về bánh chưng ngày Tết, đồ vui chiếc bánh chư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74" y="171329"/>
            <a:ext cx="8951495" cy="593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7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4"/>
    </mc:Choice>
    <mc:Fallback xmlns="">
      <p:transition spd="slow" advTm="162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gói bánh chưng ngày Tết - BỈM DR.E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13" y="662621"/>
            <a:ext cx="7689322" cy="429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35258" y="5326743"/>
            <a:ext cx="32061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002060"/>
                </a:solidFill>
              </a:rPr>
              <a:t>BÁNH CHƯNG</a:t>
            </a:r>
            <a:endParaRPr lang="en-US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417513" y="1739900"/>
            <a:ext cx="1257300" cy="5461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3477958" y="2197817"/>
            <a:ext cx="1257300" cy="5461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8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6"/>
    </mc:Choice>
    <mc:Fallback xmlns="">
      <p:transition spd="slow" advTm="4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19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48000" y="707887"/>
            <a:ext cx="8356599" cy="5997713"/>
          </a:xfrm>
          <a:prstGeom prst="ellipse">
            <a:avLst/>
          </a:prstGeom>
          <a:solidFill>
            <a:srgbClr val="48C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71731" y="0"/>
            <a:ext cx="3926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002060"/>
                </a:solidFill>
              </a:rPr>
              <a:t>Quan</a:t>
            </a:r>
            <a:r>
              <a:rPr lang="en-US" sz="4000" b="1" dirty="0" smtClean="0">
                <a:ln/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2060"/>
                </a:solidFill>
              </a:rPr>
              <a:t>sát</a:t>
            </a:r>
            <a:r>
              <a:rPr lang="en-US" sz="4000" b="1" dirty="0" smtClean="0">
                <a:ln/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2060"/>
                </a:solidFill>
              </a:rPr>
              <a:t>vật</a:t>
            </a:r>
            <a:r>
              <a:rPr lang="en-US" sz="4000" b="1" dirty="0" smtClean="0">
                <a:ln/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2060"/>
                </a:solidFill>
              </a:rPr>
              <a:t>mẫu</a:t>
            </a:r>
            <a:endParaRPr lang="en-US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4" t="7210" r="13121" b="27206"/>
          <a:stretch/>
        </p:blipFill>
        <p:spPr>
          <a:xfrm>
            <a:off x="3177211" y="1163769"/>
            <a:ext cx="6298179" cy="498665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flipH="1">
            <a:off x="8208144" y="4444990"/>
            <a:ext cx="1469255" cy="6930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963135" y="1919506"/>
            <a:ext cx="1485119" cy="6204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5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117">
        <p14:reveal/>
      </p:transition>
    </mc:Choice>
    <mc:Fallback xmlns="">
      <p:transition spd="slow" advTm="53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2" grpId="1" animBg="1"/>
      <p:bldP spid="14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13" b="86875" l="0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63" b="13536"/>
          <a:stretch/>
        </p:blipFill>
        <p:spPr>
          <a:xfrm>
            <a:off x="967647" y="3121616"/>
            <a:ext cx="4256616" cy="2593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99451" l="9833" r="97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0" y="3092430"/>
            <a:ext cx="4059456" cy="2622349"/>
          </a:xfrm>
          <a:prstGeom prst="rect">
            <a:avLst/>
          </a:prstGeom>
        </p:spPr>
      </p:pic>
      <p:pic>
        <p:nvPicPr>
          <p:cNvPr id="1028" name="Picture 4" descr="Đất nặn Hoa đào 10 mà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454" b="98407" l="312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73"/>
          <a:stretch/>
        </p:blipFill>
        <p:spPr bwMode="auto">
          <a:xfrm>
            <a:off x="3778462" y="1076625"/>
            <a:ext cx="4480014" cy="18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9835" y="59851"/>
            <a:ext cx="3118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4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4"/>
    </mc:Choice>
    <mc:Fallback xmlns="">
      <p:transition spd="slow" advTm="1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7686" y="2967335"/>
            <a:ext cx="64566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QUAN SÁT CÔ LÀM MẪU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11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80">
        <p14:reveal/>
      </p:transition>
    </mc:Choice>
    <mc:Fallback xmlns="">
      <p:transition spd="slow" advTm="4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n banh m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 flipV="1">
            <a:off x="2621954" y="-2989854"/>
            <a:ext cx="7233920" cy="12664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291878"/>
      </p:ext>
    </p:extLst>
  </p:cSld>
  <p:clrMapOvr>
    <a:masterClrMapping/>
  </p:clrMapOvr>
  <p:transition spd="slow" advClick="0" advTm="705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8"/>
        <p14:stopEvt time="69367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8161" y="2496067"/>
            <a:ext cx="73438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ạm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biệt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và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hẹn</a:t>
            </a:r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gặp</a:t>
            </a:r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lại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5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96">
        <p:circle/>
      </p:transition>
    </mc:Choice>
    <mc:Fallback xmlns="">
      <p:transition spd="slow" advTm="111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2B5CDEC-98B4-4B68-93F5-FBFBEFAEC76A}"/>
  <p:tag name="ISPRING_RESOURCE_FOLDER" val="C:\Users\hp4431s\Desktop\giáo án nặn các loại quả\"/>
  <p:tag name="ISPRING_PRESENTATION_PATH" val="C:\Users\hp4431s\Desktop\giáo án nặn các loại quả.pptx"/>
  <p:tag name="ISPRING_PROJECT_VERSION" val="9"/>
  <p:tag name="ISPRING_PROJECT_FOLDER_UPDATED" val="1"/>
  <p:tag name="ISPRING_SCREEN_RECS_UPDATED" val="C:\Users\hp4431s\Desktop\giáo án nặn các loại quả\"/>
  <p:tag name="ISPRING_PRESENTATION_TITLE" val="giáo án nặn các loại quả"/>
  <p:tag name="ISPRING_FIRST_PUBLISH" val="1"/>
  <p:tag name="FLASHSPRING_PRESENTATION_REFERENCES" val="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MklxSrDo4DlQFAACKEwAAHQAAAHVuaXZlcnNhbC9jb21tb25fbWVzc2FnZXMubG5nrVjdittGFL4v5B0GQaCFdJMUEkrZdRjLs7aILDnSeDfbUsREmrWHSBpXP964V+0b9LpQSKHtRa960atd2pstfQ/3SXpmJDt2fpC0CdhgjXy+c+ac7/zMHD56kcRoybNcyPTIuH9wz0A8DWUk0tmRMaXHn35uoLxgacRimfIjI5UGetS79dFhzNJZyWYcft/6CKHDhOc5POY99fTqGYnoyJj0A9MdT7BzFtju0A361tDomTJZsHSFbDmTH3/28OGL+w8efnJ4t5ZrA+OPsW3vAyGN9OBeCyCHeq4dABqxA4c8pUaPWuvLvyeIrq9+MbvJu1NqWw4xevWPbtITj5wYvSdTfIbs9eVLq1F66nnEoYFvWwMSWH7guFR7xiaUDIzemSzRnC05KiRaCn6BijmHqBYi4yiPRaRfhBIW0pI3KRu4Y2w5gUd86lkmtVzH6Pkyy1Z3NCwri7nMQF2OIpGzZzGPtE7gj36/yHgOqlkB/ELwKeYC/ikTJtKDZtWnju3iQYAnk2BMfB8PwcV0uylA2oO/EMUc3kVc3gEVF2ksWYTOMw6Aro/YYhGLsPqn8BeZsnASs1WjFR4+tZxhQF3X9gPiDDYrRo+kERpkTG22I4qHfeIBQMZynt1ANtDM1+IIx3E3hJE1HNnwpcqEkZjNY/gWXe2YEGDChKdNUsBU4gHTff/U9QbKaaAKMbRgeX4hs2iPpbvxbAK2HNOFRDDpDjhVGBtg4IeAWpZlPCyawcBKrPld5xVsFQgYUF0aVEolZV5A2iSLmBdcWyvUVlioKfWMn0vIr5izZcV90K6TrZHmNp465ijoUwd+9gnE1WZlGs5bykFyvjU/drOhBJrscr7Rphot6LtPoboYPcftIuE+hkr4uIvEGfHBycRvknHwiTXEOkpQ9zZFaVP0QqZqTLxCLAxBTrFpKWSZw4pyCZQmHZH8oJsanzyZAostbL+jtlaoQAf9NBNLDnZkEc8aFUHpN8lAJdWTqfVlcIwtmwzeQj22QqksEIuWLA05kC1kKqYreBeJSL9TtNf6vynFt4gVdam/XXcJZ0Ce3u5qz15jeUdGsKLgyaJoUq0cVpt/EytUir/ThDZbv5l+3yQO9iz3w0QmF0kZVx3oveOztaxrjBqNeE9PtY/Wh7bEr1oNgYFFNUeYMeL2UiOltm+5qiNGvL2c5RyDzKTqW9DYrPRctpd23BrAkeimGP4IfKwt92HUSaALtZc9gV3vmX+iGkZ7+VPS9y0KXeeUP8tF0ahZ53Pr/qrT+eaNdWdm3Ws21KI2mOwA4KyeB3MUiwTsj1pgTsdk44GqRezt5FSWcaTTPxbPdZsA35YJf3MaPs9koldjlm/oX7WpR+9jRbU5r1I66TBPbTO4dXx2EvjmUfIJ9mCMMbFjqtnHVNketxSC9FGusKm/GZ0gjxJWhHNox+eyTKOWQNVBbECOMYDVe/Y5y5qnsBrgNTOqVVSvftEJRE10UETJFuwrRxY8/7oziNrGFsOvDn78RdEIRHF/34DhyELm6PrHNoL1CXgjOlaHaTjWtjhSUwso/UHOmazqdIlMYOmgWS9kTM0ATCk2R2NIKphH6fVLgdJZubr+Pe0CMsbeY6iN+phk9PrXlwVari//6gKh3Q+OnwsUzq8vu4hu7yL++WF99T1K1le/hl3kX29tdH79p3IyTLfp7N8/1lc/CZTL9eXPzT4BB1BrEuDBQF/YQHLDCfx51dUjOAKG9c1NLGeyLZg5wg7U8dfweCSKroAeIduLGHXNoI/0tmTq7uu/735rktetc1MloRBVz6/K0PLNTrp9yvWt2eHdnUu0/wFQSwMEFAACAAgAjJJcU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MklxS4fNBo30FAAAAHAAAJwAAAHVuaXZlcnNhbC9mbGFzaF9wdWJsaXNoaW5nX3NldHRpbmdzLnhtbOVZy3LbNhTd+ysw7GQZy/IrsUdSRpGpihO9ItJNPJ2OByIhETUIsAQoR1n1O7rKotNFP8GdduMvSb+kF6JNS5Ysg2mU6WPhB8F7Dw7vxX2RlRfvIoYmJJFU8KpV3t6xEOG+CCgfV61Tr/n0uYWkwjzATHBStbiw0IvaViVOh4zK0CVKgahEAMPlcayqVqhUfFwqXV5eblMZJ/quYKkCfLnti6gUJ0QSrkhSihmewh81jYm0bhAMAOAnEvxGrba1hVAlQ+qIIGUE0QCYc6ofCrMmwzK0SpnYEPsX40SkPGgIJhKUjIdV66vy/t7RQeNWJoM6oRHh2iayBot6WR3jIKCaBWYufU9QSOg4BLrl3X0LXdJAhVVrb2dX44B8aRlnhp49PNY4DQFW4Opmg4goHGCFs8tsx4SMSALuILKmkpQA6MLanKQi71S+kC0FU44j6ntwB2lbVa0T73xgN+2B3W3Y56eDdkbVWMNzvLZtpOO2nRP7vNvzbPe85XXahZU8+61XQKkoM2P4/sB27a5nD85fOr2CGuak7nTsTt1pF9R5Y790Ha/oTt16p6hKv9Xrmuk0ep1+vXtWiFrrrG8P2k731bnX67U9p3+nNTv3cye8UloMlgoElUiT+ZBQYRoNOaYMEtS9uJBEQYpjOBkTTzQpRPAIM0ks9H1Mxq9TzKiaQlTvQCa8ICSuy5j4aqAjtmrpKLTu4DJAIAZhnOeDg6M8HTx7vvDopWz3u8daybKSJ8h+KJT4wuzLOwc5/aP99fQfIFqBBB1jPm2L8Rdnf3CYs989PFxPfxXNyoQGRHRxksxS9DL9R803Vw3Ke49ReGC3ClYK+yGUDnWb+edXbqWotj32FZ1AXSL3uI5Sxtw0jkWi7orH/GJO4gGYykjwhdjR12goWJB7jURDEnRxROYKrntBeRMkyxYaQZQz8GcvJhy5mEORpwp87OcAMh1KRdWsuDdvpOsJxQwBHnQhBHXcJZ/7IU7kQljn/tGF1a992xWKyO8yc2dLD4q6DFyAdHIxkrd5gE4SfAlNiYl4n3ATsRYcHqYPEEmMSCRYFpBEdcaMhCPIRCaCb8hQUkVMRF1CUCQSYmaFwEjOu/5AER+n0+tfjaz78vpKocnHq9+Nnk2kLEBTkSJGL+BgCARJLo3gv5Cg+e4NjRIRzVahw1RIzs7RhJJLErww2egMtohS0NRpiBGV7fBDSt+jIRmByRAjeALnDNapzPC3CwHHWMo7UHzL8UnWAzndE/vtE/2AOJhg6CeLgUM+IlGsNoKPp4gLdasH5vBxCsdYOyWgweyeybNtf7ob8pQIfv5M3ljAlzRKGf6c8LlB5qA36PLN7FLE8Y8yMN42xJNZoOvgnUFDiFNwSYYJN3woZ5SnxBTQxxwJzqYI+9CTSp02JlSkElayBJFBy09nmOnDMZ1djaH0wo5JQBIjyJ3y7t7+weGz50fH26U/f/zl6Vqlm269z7DeLmvXG2vnQmPNezPoI3oPzHpmWvcmvkeUHpz7jPWK0lwzAxprrhi3jHXvz4PGiktT4SOaa2bDjWmumS2XdJsiiXSmC5bO0OpXEwbqjjZUveE53zje2QqAWfgtd7WVku64Vzfgs2Hon9p/u3Z90GghOCKnbc89NklJXQHZX/khJLWRfj9nqDObn0xkOx9/+7mB2vq3ifjXLQc1Wtc/mci+Pq2fAfLVB8eoeXU+Xv3RR54pkzPbNbJFz0Sq98pEapA1vP25ZteIAjQw46wgQwvDaAQjQvDFytHfKQ5Ggf2Z68rG8u2/I3/97RcIWQLcUP4iOPHDjR3d/0eF2aSD/lNmz67yV9sL77Lzd6yLH4z0nYhyGoEz9CSQf2WqHezvVEqrb21tAdriV7va1l9QSwMEFAACAAgAjJJcUicTNypkAwAAPAwAACEAAAB1bml2ZXJzYWwvZmxhc2hfc2tpbl9zZXR0aW5ncy54bWyVV9tu4jAQfe9XIPa94dallVIkoFSqlu1WW7bvDhnAwrEj26HL3+/YTogDScM2qlTPnGPP5XishmpPeecAUlHBH7uD7uSm0wnXmZTA9QqSlBENnYgoeIkfu89/lstu4CCCCfkOWlO+VcZS2DoUgVGmteC3a8E17nPLhUwI606+PdufMLDINpbAsK7lbMgavGN6vVmvdw0lP2M0Gz/NH5oIa5GkhB+XYituI7Leb6XIeGzOGZqvibY7piAZ5XtE3g3uZ0+NSTCq9IuGpBLTor8YLAbXUVIJSoEJ6e65f9+7b2UxEgE7ZT8e3Y+mV3LKo75uzBntQBXVljYejIfjURMtJVuoFrk/Gj7czZvxHHevduXLuBxBw1/dmjmK/wiyunlvbr5Ghkiz9H80kkqxNQU944zN18phgsR4/ZDw9GC+VoJJyBzUKkjFaIxtEDJ2UuyZrwlc1HI6Hva/e6D8T39IhOZuS8HeTBPOpodRSMRgomUGYVCsnE/txOevTONlgsmGMIUA31SC3jDDN5KpYpuqrcT9hk/KYw+UG0rEh2BZAnMXrwes2kv8fD6zc8WP72TzApRwyI1ehKWxRL5iWS+QnrFEvptu/eLseAE/9zhOoYcZyZv5dfXRC5zgsqhXsSq85qSlueXKOzo3FJhExDCxslrRBEzXwsDaXEjBRUwhJwe6JRrfpZ8GFx1tMioMzhy50up1FWqqGdTJzcaIE90P2SzbxejejzI1t+5oHPeP3YTIPciVEEx1OzkPrwhu4x7OS4YZqPjcgXzhG+FxrI6aSFxoUNeChbsm18KJ1mS9SzCmphTCwKtBGNTXOMyPrSs+z5II5AJ7RqEQTdXmcDu63TH81R8UPiGuEhqcjql3uB0n9KRJz5ALAIhc74r2u4XzJBnTlMEBinvvGWzCTZmFChXaJLapXsJG++Mht1yjx3xKlEKpTg/PXoP/wKhqCc7RrnhNImXTqlz5YvqWG1fmcTHGjFL9CWbXuYwqG6O/rnzYqEotSabFuyZS55uW6zx1coApp4mdEOjwjq/xOA4TIs2rYp1Fly7sZQjmVTltpgpCjaeJYubgZFBHsZ7zIbjCuznZSAB/AFrjjTeif8AxEkTGrydIZWbXuB0bc8RXzc5TnMRJqsPAM7nmnNqAf+N/DZN/UEsDBBQAAgAIAIySXFK+BwJ/aAUAAJEbAAAmAAAAdW5pdmVyc2FsL2h0bWxfcHVibGlzaGluZ19zZXR0aW5ncy54bWzdWcty2zYU3fsrMOxkGcvvxB7JHlmmK070ikg38XQ6HoiERDQgwBCgHGXV7+gqi04X/QR32o2/JP2SXpA2LVmyDKZRMunCD0L3HFzci/uiqkfvIobGJJFU8Jq1ub5hIcJ9EVA+qlln3unT5xaSCvMAM8FJzeLCQkeHa9U4HTAqQ5coBaISAQ2XB7GqWaFS8UGlcnl5uU5lnOhPBUsV8Mt1X0SVOCGScEWSSszwBP6oSUykdcNgQAA/keA3sMO1NYSqOVNbBCkjiAagOaf6UJg1VcSsSi41wP6bUSJSHjQEEwlKRoOa9d3mzvb+buNWJmc6oRHh2iTyEBb1sjrAQUC1Epi59D1BIaGjELTd3Nqx0CUNVFiztje2NA/IV+Z5Mvb87FjzNAQYgaubDSKicIAVzh/zHRMyJAl4g8hDlaQESGfWpiQVeaeKhXwpmHAcUd+DT5A2Vc068S769qndtzsN++Ks38pVNUZ4jteyjTBuyzmxLzpdz3Yvml67VRrk2a+9EqCymhnT9/q2a3c8u39x7HRLIsyVusPY7brTKol5ZR+7jld2p069XRbSa3Y7ZphGt92rd85LqdY879n9ltN5ceF1uy3P6d2hsns/dcOrldlgqUJQiTSZDgkVptGAY8ogP92LC0kUZDiGkxHxxCmFCB5iJomFfo7J6GWKGVUTiOoNSIRvCInrMia+6uuIrVk6Cq07upwQFIMwLvLB7n6RDp49nzl6Jd/97lgLtawW+bEXCiW+sPabG7uF+vs7y9V/QNEq5OcY80lLjL649rt7hfZbe3vL1V+kZnVMAyI6OEmyFD2v/qPmm6oGm9uPqfDAblWsFPZDKB3qNvNPr9xKUW177Cs6hrpE7uk6TBlz0zgWiborHtOLhRIP0FSHgs/Ejn5GA8GCwmskGpCggyOI4N4pt9AQwpqBA7sx4cjFHIo6VeBUv0DIdCAVVVkxP72RricUMwQFG7oOgtrunJP9ECdyJo4Lh+hK6h/+2BGKyJ9y++ZLD4q6DGyOdDYxkrd5gE4SfAlNiIl4j3ATsSbcFqZvDEmMlEiwLCGJ6owZCUeQekwEX5GBpIqYiLqEoEgkxMwKgZGcd/2BIj5KJ9d/GFn3+PpKofHHq7+MziZSFqCJSBGjb+BiCARZLY3gv5Cg6XYNDRMRZasMS4Vkdo/GlFyS4Mhko3PYIkoBqfMOIyrf4W1K36MBGYLJECN4DPcM1qnM+ddLEcdYyjtSfKvjk7zpcTon9usn+oA4GGNoIMuRQwIiUaxWwo8niAt1iwNz+DiFa6ydEtAg+8zkbOuf7oYiB4KfP5M3ZvgljVKGPyd9YZAp6hW6fDW7lHH8oxoYbxvicRboOngzaghxCi7JOeEDHyod5SkxJfQxR4KzCcI+NKFSp40xFamElTxB5NTy0zXM8XBNs6cRzLawYxKQxIhyY3Nre2d379nz/YP1yj+//P50KeimPe8xrLfL+/PG0kHQGHlv6HwE98BwZ4a6N+I9Anpw0DPGlVVzydBnjFwwXxlj7w+AxsC5MfAR5JJhcGXIJcPkHPZUJJHOdMHcHVr8LsIA7mhD1Rue84PjnS8gyMJvvqutVnSLvbjjzqafew334Ot13K5d7zeaCC7FWctzD0ySUEdAvld+CGlsqF/BGWKyEclEtv3xz98aqKV/m4h/33RQo3n9q4nsy7P6OTBffXCM2lXn49XfPeSZanJuu0a26JpIdV+YSPXzFrc31d4aqQAtyygvwdC0MBrBUBB8sQL0X8qBUSh/5kqysgz7bWSshe8I6NKUlSe5FWUsghM/XNll/YaryNfzyf/K0vlT8Yp65p108a509oufNVif/RrtcO1fUEsDBBQAAgAIAIySXFL+FZsytQEAADsGAAAfAAAAdW5pdmVyc2FsL2h0bWxfc2tpbl9zZXR0aW5ncy5qc42UXU/CMBSG7/kVpN4aMmA48I7PxIQLE70zXnTbcSx0PU1bUDT+d9cB2m4dst6s756952Pr+ep0y4skpHvf/aruq/2ju680MJqWO7h1ddaiF0YniuUpPOcFsJwDqSH786u/8vcf4TMmvDKND0/GVll+BM2TN8qUjQuPhfRoyqPtPdq7R/vwBf50KjtVdazIanO80xp5L0GugeseR1nQiiE3q+qyC6zBuAf5D/pGE3BNg2AWBG3kn2M4ixbzic0lWAjKD2vMsBfTZJtJ3PH05Do0y6Y3BwGy/ODbIzAajGcLJ0GWK/2goagHXvaXg+WgnRQSlIJT3NGqPw7GXpjRGJhdUBSOw+kF1DFuNrRG73OV6zMdDaJhFNq0oBk0utQPh5PR3MV46dXoZiP4kdPwoduKEYweQDasgrlZDohiJ674gEJiZjrSRCOzvChDmuY8O3KLiVleziRrbNv+jWpi9GKU6e9fEZhlM1YzptGwf0ecY4a1Y7bxnNqibbhcMRm093CrWtS1by6wK8OiRxOXhpSTiq7PGbN/KYumcgvyGZGVo7NLqNY02RTlNClzf/0ny1qkzvcPUEsDBBQAAgAIAI2SXFJWKs7cXj4AAMxbAAAXAAAAdW5pdmVyc2FsL3VuaXZlcnNhbC5wbmftvAdYk1n3LxoZGQVHQEDREUFEUZQmagApUVDBkaIU6USklwDCAFKSWGiDSrFQBIkIEgxVJAkIJApSNCJgBpAEiEgTQ2iBhCQknARHv+DMd+895znn3vM/93seBd5k77V+q+619rvf94+zlqYbxX8VBwAAG0+bnbAGANbKAAAiN9f/zP+kVmVmlv9rTZi1qTGg/J38BP9irc9xi+MAwNPUDUvuovxrsRAzxzAAQKJJ8H9Na3CxJwDg7H76xHHby260AXgpNMBV8XLptXji3RMyk/3eh9XLTnoHnkG7ISG/eRDuauW337R8+wpU7FlkfChl99mWV0lPLnivv3/KV2XHBbWFlhNaheo6qoMvn0q8WnPxt8T+Nfe3Km8xO2h7zi+AVmHIhH5ksftHfaZ9psN6+nxAMfjzc2/6Ysp8uB9APWGM8YZeJ45qTtDiTCKonpUyvZjSvgG82BiAH2cuKfChfxRBB+7UOz53DXZZSqWe3V2h4SOQ2iyoM4GqNZRuqqC6XYR/ffi1ZHlTXCp8adjrJ/7llccj661e10p2n/h2ETUVhnC2XMu/dPgtZeauf6OGvb29D+29wrSrsxGC//Hb6Yda+fu3dHTtMezxcMRl8j/KytTKDzmduuCQMb2Hfzm2x/yjL4opy/+T3qdvXpxsontiAcfnfsEoxXyfy3sPw4zRGDE+vygxGfHMeYdUL5abCODjZQXY4lC7M4Xd0+6Raohh9Y8brXOpmRedkHmvYwttMYoTizfo8TGkHnjj1/92rmEt4MUlg/lOk5xU2HyB1/E1Lpj5jRPKKJzHiayzbR6bVUoDVqjqDs6mRN49ufZYYWoxOyX9jphM3kKpDwQ3FpDnbKmPMehBN8WBZtbxPi54lBY9SF6eP4CfczpCw6yIklKwXwEQbUc5GDru3gjnoeG/029RFpFA+FIU/NNRtSQKJwY+Pe3LXAAvb+wVjQRNEXCThLzf4WDHXvpyv46rpiahjDR5uzXaNyut1cEvVfW4MabkvmbiPbVWRWeMZodj/8nPT2M11wBC5AmPhk5WxPacJ2Be1KOg9Y6YMj5afUkZp6e5ACV4GGiNCUWFiAp+FSy91tOxbCuvCb5YEjxvEaNAtUg19019ej8D4rjlSy04/kBrxvj+IQvMXmwJEPudeP5+tftezhfcuo0G1cjnoa1tXY1xESDR8AMYmxqN6/FAdcrn5WY53Gc2r0q3QztDNDjlsu/L4zxMwc4MU/1J5dTwdi0l9+OYPcOZ5Lut+F+2khaBYGKiBMQlBkY6mkkgPP9U1NHnq89Af2Po7nxwTS5+ojFO9qlqVcGDqTQ/u6EHgPznA2cOcsaXG+Gswku1iFnVwuV5BOtZr+ilDASZRcbueO3RcENLiVjl2tdzfgYJQUO3Icb3E3dhyX7SjqdiXNLJtLtpo3NswMPod6Su9eS8Z67kS0kCb7oy7LBlY+PaGhdivJiqJR27w69TfEIWWUvBUvaaJ+WKdMFLBi3/8I0PDuhNnoiAK0aVRl66b3JnArKdQyYAabMn8f2jHm88KJh6HISELpB4740YD+yNkL/41YsyTl7XWqPR+7u7MbgYEzwWVrffnLlRxvojJriNc0GJEDB0kij+GTr6tHybiieZTXs9HNxxeorZYfVMnqKJHXhHaTspQ36yjsBiX3gIMQ0an49n1Hv2Y8bVsJxRdDiWw3ESBJJuilfXTvMrhCPhWVLqu4vFidCmOF+8QRoe4pLRC78Dk4kqDYgX68MZpPAyVdnjhdEw1CxhdCxC5OpaUXLGDmiWFE3vzOXOFq88yGpjHM8CZAZ80VLqtfJt9k0m8Qx41c4JYtD8+rsXjzZf4mEusU417MApOppyemBgPhOF7LTWdFobbYtG9bgna+kwYZYbSs+tLthOCs0xYPCMb2QjJWXmXPaYfa6IqaTqkdE7Eh2+CQCotF3YoRypoFJ42WK2rzCJdoOzReNEEPPlMVDZLerj4nfVXh87O+QI12J2py4UuRv3dIMS2rA81Z5n6tkZtADyXU43Q72VSWinrRWpRYwfwjpvTfPblhnu5dIzgBhLH0dJHrrPF6+cpvvqaxKwjf/pWMUX/VNTBuZZ5/jh0BTn4Ytv7JzamzuR+vnDHvoCMl6esHroSiqxkZRhF2wknROF5jyOW0+TjSe72XxS+Rb38itxv8t838jTvNCsNJuNbBtpaRVbWrSY4nuGCnJfqftXx0A1rnlozxe4Mc5YgaqaKHboL0uiQgCf7aCtScKZUZjs9zR4ZbhYfN0Vt+7Im+uFs6EQ4cbvmfZ/iKy8rMoJu315d85El7a+ByEBAHl7O13APD9TjnzUWsPP3qZ/XZ7I4mdsn9LvxPgZ+tD5zRKABtT01k0qAMCLbSXfkfIXnJt237UJAIS0fMO7Ll5McXmxdQ3gSsx56HlK0V/kQkOyzt5axwdrkgUoLftrltYmd5FKzDfyJ+LEXpC+4ZDhfxRQwk7hjwAAzE9kvVBSgFLIwIooAhbiNkcah7jNv/FxJdAQvNrIDFqt+TfEf6yX2cqKt4oNpBchLi+MOePG+yRF4n67luAP07D6C/qFXY1r9yN4b5HlTVftGyaavUIqLa4l+ke5ZAhBmVdYZkkGuS23ERJMlQLpyqm4cheNzMdCyGn74jLxQyyvYyFJLqB8p3XCXzaOsl8MT9caieeLiwYpm+rYUodDbQV24ytcZZd5jZqe+BBtOmr4DuyWO0RsHyo8TE9IcpeEpd89YO+f7uf1ZlDVbckvRov/pYkQ3BxBvHbnJ1eF+MpbiD/qA4VEf2clzvLYEV9p0UPB7O09a1acHnB4caKNcFbgSPxFPStJa8ig0AxOtKpnt4AmLss5haRRD6shRzOVpXV3e7apbhX7NSP1jyi7f0HN6r3PHyjjOF1esFNathoywDT7I/f2LEqnYTF6UM25TQsppDT6a7+fWM1xHF1xJerb5xwE/C0NBbl2tUfFVNEWwri3oOLZ1iXHOiKONM8VNnuYL58F2FSpMI0Sfq4ZIhc1mapWU7LhuDdZOqRGo2lCWHqStTzybHny57qMTyBRtlFz1LUU/219DD6LzbaQqWSqdj9CiDJyb3NMMr2OrQLfLXo5edqfjHkNtCe8mRDTQ120z/Eg0EnlhJDPw54gISVamoqToZq2NRjZD2JaTkNwGTKmAWT4CWdJ/LAntQH/81qsvZA6YaNkdqwJTNFUqfqGann4Itz4ur+hmNQpyJQzfK3o6qEjOTPy/uDNmMgybuGwq2yH6puScAxVw/MBmdSPlc9+GmvQb/4vH40bJqQDWjWKn+FcAE83L0R6kZt3PZs6l8PJIB5mtza2CxlJF+eR9z5NJKrX6mi5uqmLLTm9tZ+02/yJgKzqe9CWoHIh17y0oyDNcgg3bXV0MB7ifnqZIBalIB06khQvO4sM+WICn1+LtRFCXTOlbe5Av5iMTQ+QDCTjUNA7VFVPjkxcIe0pnDWUZRqSWyek8FY07fCVnN9eQsmI312cMY9JPTWvI8b0COc2im0LlW1yfaASKn78ba2wRWOxhoUg+ngOR7ave87qeHn3WQjnPj4r7ROI4Ey1/cN/xw9K0Zm0O6h/+xqrHPb+EkTv9sPoX/RuP/LHZ7jsffRgf/oxD4rNHvaGE6ExQiZN0RQNtus8bz2iMLx3x3QjRll0ajgpufTQ8beYna2aeqUlQurhms06bUZb4Oym4dwLp8SOo1ojEPj7leptp9vOose9hcK0PzX2jNtmtJ60e0uB1H6yBjBbeQuK0ZpmsxMFmTsjQUUJCQm3nDh8pa6Kdl+UaVcfrN/+8keufRG/HoM9yfcHFSyRjBe2hv1q2s0rh8S8K8H0uwiJzwlLRq4pVccbnDNsqUkl6qEC7HKJdOh+YVgVNvobP2qM7Iv7cnCsOB7FdUVZqs/y8Qil0xA8xjVpNle8f2n/ST6zp6/5o/oi7r6C8p6/qhXGjbf+GFQnNVy7hDLJbWxWwXJvN0HllS5NCfPDu4Q83R/aMbGdDsE/Cnl7wyJIX/wVX74KYfnIjFssPdetIWSPm3xeH7b4jnxOQxnqCMfH4RH2Grv8HOpGW5rPM9pzsUulyj8t3W6aFUqcuhv1guGOn0/BxPiauuHCVEqFkI/IfHJwN14gbIO9HgpaNVb1eWZ80KHh+K1h0GsQkFjt76Va+U7MgxV9IaeF8OemQJoj3y1UkBD3l7RNNH6tpe6Le+zxwDsNUtIDIoTp5wjnEw9yuGioIV+pqm3NG8J+NQkXf2l2Lc6De3gEs+GYArU46Yxw7FS/DVVqCezAIQ+q7TnRNiHaagD1IGvqvb0s/voXYQQZuSpnNzcgQ5RaZAcT81o6Cc0SYerx/n2R6kMn0RZ2zkHCqvTrC1dqybU+2x6WWfVuLUBH75ZSaOHJFPGaaWUAChE/f0YiEik0fOKJOKUNLYZiRCohDwZygHDFbOZdy/bilKKZH0e+TgcQGnWm2MY39aJ3mm4KrAtqMktxa8NQWjfJ1nnGoGgLP844PVtHe742YJl9TP+WO7lLSrnvnYvpkAP+TYgMmW+OPzX8oyyFBS2CILeWhvvCxCfVqEVyNm9FlaapF5MT30wodXvojgI8I4TzsI34AAqQkpN3Ko241dqBMn84oatZNpNgdTZdWSF0xLhl74uaVJudGK6aZ3dGuLDhXcmw40OdyiLvjUylbQkk05QLH8Kjm/MJwUomGTnGIAKOAI4pthxqC3NGe+0Q5tiLaaIzVePCPJsglh5bXc0PEjo2rdNx5QEjN2nbml7cvVRMqkoRdocD8UtV64NQdC6RB0Qe3L3V7Fhl2ZVgAiXi1StXp4RfOG7TF8hhWaO2NEdToSAmZog8359g44IFsuyukXNb0qKYLK/rsrN6Tkrxl8dqU8+6q5LTIK+BowfVTBK+yCYKDCWcLPzOrAFvbsLeK5ALvfvyV+Qmz21972TnxUDWLyqg7CYSw7Dqas4ToSBmB0WTGq3Fl2Q5qkslC6XqyK3zpod2ezpQn/afRzeUrrLoGSW3za84v7qazxqNtF3J9e9UbOfnY9fPVptWBxdU79bHTuLPoWtflN9QzUNFvDlh+bKNQWlWlRHTQoU/yxNe3j8wP8dBNYt0C3h3/8hxA2i/fKW6I/9SuZBjvFUW/d1uJ/aGqpt/eq6NCqMW4NlSO/PpkhDHrDMcb6NQ50v1rnUAz+GkuGEhCf+HSsr/SpMaxw3ZOH7lyy9HgZQ5w47B+s/3Op4z5nQM8IExKbCRrl6I20KRXCYxZQ8VzokZvAzVh4P5ZbLhZfW550vzHQ300zTQzGJM3p/etdyCCeXU5aV1FZSfooIyiCTtGO48ePFVa3mvvQW83RlHiyazGeNFwszLTeJkb6metxk52RjvNRv9bkrfvC1ssGLZAjT7Zd1L4+qQ/IHleR+jcCiowmZ773YLxdds6Que28iNcaM1biLX6ytQfn0YTmx5av43qulnJGWsPzzWeovt7J5XoRxGFgeG4hGD4u9kK2ofXDxMSAEGOX7AREk7zdPnIaRo586uCh0CgRsYQzrBaakT3VUGuRNeDWx4W1fyoj3Ca3A0+v4onVhN29GOCLcnkz15uCsd2hGQ6fIJx/NFzI5wkIa0tyf52c2b0+Mdi2s3cmvcFJyLmATwb51nGyTGH61CVRjM+bn29LkPuPwU2fu1FLkbqr8fwqFfp0v43fHCXvIjKtLSOKrn6eoRRePBcP+TyT1A9fcYSk9/KqxB9eIhsCeLC+R31OSWIxAWYdYCUwK2UnAG/+ITTe6pJkSH1pUF9C6JmbyH2V96MDrfYYEJt1/Uup8HaWdUc2pdGySrcgODQRrkWmrtb5yumP2Qqo3d1WHf6/e2x4liZS/Kio6o/sJpPJTRPF611dK3ciniKH3+5OfQvOr2Gojp6ULdd/MRIILTljLVGvKw45Y/9bQfarbFZPs4X831UhsnDJ/ZmUaO+qWvnPeUQVVoR9C+KNrv6XAloTl+iIsGHZeCsByOZQfG2wljWAXlMnSi5AlM05j6dFYGJBQ0t+hU1z+VifDy5NJ4td9jcOR9UxzKweW3g1mfKhR7xd/g2kOjMwZSnbdMEqIu1hqqHntWKjsiJsGOeh9R68pdIuwywjpfxVf3YwZDc+4z6quVN7Av6lH96TfHOqq3qNmitHbRvWsJ4Zhxj8OGTg/TZ8kiuRDyYICpRfU4kO5Zy9200/EUPtecAMRw/uWqK+Z7qIkfAPuf5CuRybkY4rjVOzr5Dcwl+TXMxc6c0RzAGyNTA8G4e2DYdQSGQPsynvoW0YjeXAG9NOAc5Bxc+1aFEEDtAGIi9JIflukQT9GnnSLF582dgyLHaFbb/lBDlvkcbngdMXV04AIZozmK9kvNv4+MBnlu53DGC1cBKS162H/e0xTn5baliOvOfqr2C3OjTAa1XdsmC/MJD7q9kzDZe8cLfRGn2CtXpTpJVhWpM74zilnQBmd0pRIifJydLqQFM8iME9sVC1jPpniXjtCS4r6gXy8aFMFcMogKHN9ozxzp3Z51mRXBz2KNsKdztvxWPcogZk4nRhw2pYzlfk+eoRPuxoUzN73cBwuLXbck8n06m9AY4mhwisQc1rYCz2BEnm3+VDugCEOEM6ivqzLI9WqwZ6Vxe+zIg6Hk6L4Er3MI2hQZ+2In9TNW7xTdJ8+gHMYu36mkDVcUGQ2+loWZ6pqPWweJziswp/6U5s2Kbalyzcj2Qn/cyyzpLYeXESPIdKiEUKKLxXWaH8wVqeyVS8/Ou3ZI9AJPA+9nxeHxcO7GLY993y3idt4qLQD7kPhwFs9ldbZ48WD91s4Ma2eYvrQywZ9MFl8AGtIOGaUWDEwhg3NAcCIOdPRhGfwJPJB2hFBVNTkaUAWJ3uDAvgiKh2FKBoK1p+dY5mSGwy6qQ7l+hYdz5ELsY25oXpi1ULWGfVxjPtuvhkSuHwDSVKwDx4KT36o90wzKwVh0V0PVUx/V3GIschp148PEh3nbOeZWmxpiy1Es5fjluc+p0OpRSAzsFDEYBddUS7X1JQXIEfzEDmHaI4UF70dsUel/LFvt2FF1GWyDC59OLfaVVpl0foWsdFNQDykP9WzSU7wnJVSTTHW4JoixgAamyoUPwdTiOAhJVcTR6g4REFp9vBuWs1ZsfAkCvdMalTn0TlW4q4Kjmii97yWaQOcvDfb0ujRu+jlQqNZe4+AstBlyASLE8ApaqLEE9Jz/rz+pH2h+uesAIhyip6ALJzOWhZdfCzHBXpaxmMyVHGnBZ/H8nzp7BNM28H8G/Sawm5x/mVZ+VeCGtyWk1hwvsvB0o2979X9lQYy7yAvr7ygSYSrwyaetbz6t2fne9F/R+NlnLlERdpn+2gpWpbbrCiEDpwQ98X2SDsuclztu4EPnMfF4NZUrhLtGSlCTbp9JkxUfms2W1xX9KnHHyAtVqRUksSrrLK+uEP90SC9E/Ou6jXh91WbnigIWzSVyRVYAvvIJ/Sj7lY/RnZ+Qx/77SKbnxKrAF4cSdYKhVGedVEPGh7EwBEc+ZOi9XKGVGeXswjbO18kSXHNep4kkxIjdlZohKhrS915n5f7LX1rq7BiZvtyq/2aXyI96QV3+a3/z/yD3+//bpCEDKPsQglTPNQzur/9ioYljqFPok+033Fild25D/MmZkHagfWo8S7ibAKm+AfMSxjNFl1QJwA2y70yEuiU6nW3qdn4L9VAbxj71j9pV05CXf2vCVdG6PX6NmocGH2gNAwl3mwiUGeL0QlbE6bSQO6wafeGN0o4qXYTFQhbG73hjPv0SdtUsnNb0qJyMEb9cfhOVMjGLWP64gLElb+02uGdkputpNOUmDI4o96EBRYOiMAdRmDOEne4Ulq5whzju4+ipY0fm2EI8bCExdmmVHbHyVsLzbTaTzqEbrLqBp7oxfVt2n+jO45wT0uWSbXyELWTaBn3rHPqW63FjW3rIDyJ2pnxjX7BTCcWqUVy1H2zna9rNMLIjbyVEcNaKPc1N5dj8I/UubJ+OWRLMaMr+n8HlwMzSpLhVteB/pp4d4ZsmRRgNg/8ztiDp3SfQElOm/0h78NT/Fl+1UBWjHPVghU7rmAVCvQ/riTitmDSI9N+uTAyS3qeW2cEVbq1hKGN9FIb5hNTiS5TcKMv2CsP/swrYwMS14tzY/gph50Dury7wj0GgIDe96qA/xY/Grtq8FvoaRTO6anxE8d8gK+D/O5Z/P/Hfeg4kQlTcLubfCM53PKz62WJS6L91rDN2D8+ih2GrIo+wqy6K32g6YPCSqbhpyCifDK7qF1kUsD91lQialT62hkUQNh/fO65wgQJjN8ae6vYgPRYV7z68Ghqd39cuR8p+fiaIeL/dfMl/CIqltoKKAxsWtnmSS1pfuayCbQUfs8nJrGdEeT2Fvalq72N8OXgwUxiR6klWwOAcxKsLllxVdi2Ofu4/KVww6UKEwIw5OtxXJQS/VTZsZV5tpTyLElRQtD0V0MExu+Do2bEjwSxM+zBo+WUV94lDDEdaZGTWnijYnygXZP/nsDzYkIziAXJzqgH7OXW88n7LKuPHqpu30WQ/1yK0hgS36PRvjHEyaCUtFNsN4qi0XVT2BCJmfIFmACJMGAp2MIVnQrM6qxuPUnrGYTwVhzaKLKHsoWUdFj9+q3eYPWsRoKjawgnZBSFXqykTvoyfIcsyyizw73JPpdECiKTYOsxebI55QGpZZoFkBnKfZx3n4yMwuHoU7TU2rW3+maymGDDfYYN27bcUvuVwJr/uF5ldw9rqWBt5ZGd7jWw/jcwR3PvrRf7s6ZQ8wzt89W3ORJlZChAsPo8pvWlVh0t6x95FCKRjlPfsotu5N5bT/IarctXqDDGD2rpJXi86QfaOp0hYmlmd+XRTXJdHuwHEqXr8ucU4Q8iZ5cGbVQpraDe+yNaUZQUPW0uN/54UAQrFb37jeAoXP43UUZ3jEMVC6zSXnuHeUqZMN6iE1pHGuhieg2/vfMIFP7vb2kcaWX/tLTE4AD+ohpf8dRe5L1GsTiEgr0OtAmSdX/YMXl77QNjSveJ0t+QhHKAcp95RA8RNkB8nWbnn4aFP+3t6O+S29Wrq00hcYLl6nbjMKTJxikm3lb5YvVOZPJgo31Whg80k91X4zDtwMA2wutoGYcL2m8fOqAaVfMJtbmjAueKG+FSv1W9uJYtPAhvU65zAATYQum8MiQvL+w2OMgkfOY4f7HcL8ukRnELga4fSg+kFnV+1Cz5rF8+yTiZ7deWmXXD0Db6jLCO9z3Nbdz73TDebLbKih/mTS2b63e5R/qbz1HbaqJ8M9JhWdKnenBLypFqrZkXJC5pwRsPlJIjVIi7WgXY8wsojjPGb6Y5u+vceVgVndcqxC2h6u83bMEUPK8S5vNo36Ru44b86+b5vjPuw4EA0ErTFWLpuRLy6vPC22Sy6sf5+j20zdMSZxfePdHKZ6xS28aj1YayIHpwzYbcG5wJuWXA/NuZHR1+M7WXIS6t4RmVjn1/xbMGS/TIhbR4E9pzOy+NBWGBBK6nx+s0AInnYXXjDeuxOo45ozDylaLz4KhC3eb6hGkIMsjbAsjKRSoHkvLr3oJRRjC0EY9jTpV1T+3/cruh/Jv3PmiRo2D54pN5r/unYD42aJGhpZuwOYsnT8QQgUx1qwk76PiloLntJryPq3Rh3Gg53NAdkqkKN2Qmojg+J/+tb0f87kjp8ga7J1V+gZ2Drveh80Vw5/eNGpkMyiMVX18c/7+D3n2OPNaETY/mJCvsRRKjh7+FoFqNEc6Ce9eUMcBrH/tTe4cYtb69wNRz9NBrVRt8EurzwZ7uOi2FDLE/X4utmrIXRnb0nisV9GHeuDCXCPie+GY/YrdSouTn+MFoRz/5EnXkcraGn/nVsPuI1vT3abmdYjX39p82jYfXtka6GZWpZfepXjRdiQ52+NtgmoDv4Ze605gaPIJUh8wUDzdGkONRZb5DensJoN70d30mVXMvKIahKFgTsG9GCIoH9gxtcTIYKxb7dJGZCKUzoaNhAfcvExpK2+G0l45nEnd82lCimRnPpc7VBCnj2oyrdsZCO2uhTLPmw5e93l9qsIOc7IiXaK5I/naEH83oo/Z6LZaY8Sz0ouDbJa8FAeGiHYKiGvMPm5swRHfhHTvn1uLXi3fMmi16JxD3fbqu1zhnfrJ25aCcFvt/RMMPKoSy2gM5b1v1hUMGlv/X7auQpbfPL3Tlu9V/rjC5mA+00UVBCxGipkxYVo+bDe5l0bDClxSebuyg49BMkOAVk6PCOQJlZas+BferuJUyTmzFeakhK83Pm06XsNmeu/IhJR/8SFc9zzVle7Otwg5cghkCxS3IVVjJml/KALHICbNA/Vv/oR0oDU9HwCc2atEA159wkVJv0ZLK0qyGuKcGE+lUoUzar1PPSMw39SGQKvWUd8dEtUOFDq2NdmsrNS9jYjmcVG5Zgg97O+ypzYXLUwVb9wdmUvYa9ervx+xOY6TvdyTNUMN2uF9IjISNtO29yYIkcLmG5x3ymRAJ5esX/9U5lpe3SZ/uVLQY1X94ONzuO8LKFYHdsO6tecF9A0V6/Wwl/9OzmRs7nG3QXnwtkVZFEWWaT1lC+j5tVR2fF9NGayxedghSrcPyKpbHiaK7C10De6m7M4Sx2wGeiY/WblUwPjARXRzHUP4O42VauFKud6WQoGYI6+3AVj5ccX9P1gepL+AvtWkNgGBU8qGdoqWq++LIEyUthAplnviOmrq/Gb6NYbmo7sm5Oh2TA2TIPGYS8POZVexNCnL44wPFHHl2a7J7ef+MjVG3DlOxI7UC1SIPmJ+xGSHa2ZhOm8iH3dw9nn9G0hYHwrJnFbjnuKvIz/PIzjKsOs9zYtthbP0pWyGWkTXSN9WEfggcprb55dS5MJRwPxIJ6ramv8Ho5cO0KsHoWegkRdR++PASfi3/KSRQjhJ+XcAQ7D7rGi81eK0FmTl+a+pqkQku1lNYYB43bJi61c6tf03zpk86d2ILtErUfh/atrSGEK37aC54FZTRP40h+ErTGxNqg48lzQJy4DJtVMlug5V777o0SVZ+PcqxEU5Uy3C/5VeEO7sYHXpBr+q1y+lOAVpx7iV4vKWMB8bC6KeOR6us4GrBAa0ijF5oEn+Uh1G9QoNwSPPs29Zq+Cfzgqy3r+09mdfZkI+ID8Vue/t7G5tHqeIML3L3xP0sa0l92WI79ulGyhdJoYm8/yskdlvnmmdU3tgBpjfE0WA5S888wpxMZXTA9parSHozrDaX35b2keaesNBs1NobmJBFZO2XCJSmy3lQtDtjDvxwTubIoqbjcTOVEblI54ewjzsO8u1n3ms0+5lnLdYSBliGxnO7MjOmwFKuvVjmflcah2SZGJJtUX6sfSJVHp13DW9zoDzY9NM8Gx/lqB/VpOGVV/rkOEInmM2If4Dk5Lk3R8n2MdBceKlqnIc9a5aCb4kqfSR4khdxZOFlX7AHy5GC5f45a1HO+3CAw9Vr3ft269coK2a4XqqR04hl179awHQk9GqZythCJSwhqEGw4A3n0sGq9TWnr/ZOLGhBo+pV8/2cVEQ2J6wgHSP09YeV553C9ehpfDWLbFNfWBdDzv1AWzJEUTA+KQf3EYfGdOWM6POUvZxvVyneVegpS/+QwFTbQXmYVfkEzFQw9x3Ibr/man20kZDQGgmNHlg/cAPcwVzwpMsX0W/OJAXPugJ234Eup7fZgaxxFT+H7qTUYd91yb9WiF1TS1fXedFSKybc5QORR+Q4sGOrHyhvX/X4XPgzVdOmrJgxalb6lUYTNjpRxPfuOfRRmv+H3e/uwYRnEvg18NNftrdSFvgH09wjO0UdRnSnPoxaHEgkwD8XvPSHBFMTuajeRNLRlCHWKREG+qvovUrLwcyiMlQmPog9Jwi/T8yWhvvRBJk5OV6YP+SzYR7GCwf3XPl1Aopji4ot15Zms7I5Yb7ozfsH5RXab0QOoPucyepr5nbejvnmbTpadkkhu4uRwN44ijEPeWDCE3zVfF9AEuIuESAm+4i+rEoJyHMAX4rgA5hWtNRptFbwvFUGDrHeRQThOHZ5zdXqZN01ZGrHiefbh/hodL3s+UdZe67pV7CeZnGBuT/BA/WKzpgZ0PBLmo0e5LchOuk9WHt2Isr5ENwHNm/RSCs9Dpq1xZVAKZ9De8vo2L9BvDmnc/RxHPHiPZ1uXGARBHS8RoLtyR0zGaD5f0lXukOqn5QkQFykp0VpOGkTHxjjfSnREPwxyduhM3NgnVwK8tcIoW0up2TJlfXHRSZyhRY63nqHSiRak1G/kiPvGdQ8uqhI5RDmStozT7hdtNUsW5+4xHM87u+Ws855/n4mbP7qbmmrm4H918PPntQKNhGi7GycvyRqQkx+s3ag6Z7OkiTdsr5b9LTvDq3CAwiPDOdFO167Jmurd1CfFlkF43tEbts3p0H2cMtL9aik9oofeGD07UBrA8BOkAIClirlvoiMyafr6NbOXFDnd2gHLq22bxGopxklxa1STSEckpX8egcF/P56BmMk/+mnnGmPF8yNm8f1gzPXsSRnpV0Y0gVFevI4TSz/2cDOduyBN2rRWdUZGYgS2QUT62LzcGfOct5TGeN6+eBWCQ0qAtZlXdB1ilGYT91KVAOuclrs3aer3DELxXSFzOl7MQj90Z7zVSIQ426y4U+4EQeTJA42nkOjCSv9eM4ffOLyk+NJgW5eXTwgc3Wma0T6ql6Lf1SYMtEDgtYC921ROJN+PE69L+aWtWvYYt4bXds0/2rOPcCl9F0py165ex5oK8L0rR9CVOzlmipVoJrToJEn9p5q8FSv9wbeSOfzwscYr8rfSyNsoKda+RGfy+bVoP1U2EeNqfpBZUiCubXUtYXSxGgwLyxm1g7gD+6ykU9CdFzJdr177RoRylxFvnszlnaXKLm5DRGT3NF4z67pziZUz60dsTHjbi4Vol6tr0kelZlDQjDsRdbjH8X3VNzKANCjiYynt+lP1s1IrwvDXisbr8msqafuuAMtA15SsJz1jFY0mlQl9aKOaw32J7GNK2BLuyj20XHN+QsJv2Re4Qfr/eRzprjTnfF7rVpRXwo9idmdieabjZqUX/VX/EOT4JQK+ntWH4PZRgzWv0m//Q3wDiv9fyWK1N7SG7JebfYDLi0hYKB2Oo7XnwGdadAJhS+twclm2jKFJgiBR2XOWrIUlWF5CcN+PTS91UGqj6JFcyRfZr3EPoPUk5r+Os5buUKmn3gr+UD+E55x5kf3GyI3GaRBOi27MTJwfvQE+5P7R3OtvOqKw0GDR3Fp/yvT33b+qiKyZ2xRm3dVD9sKk+CXFUrNmzK8+5dEDelbC6XAky72xYulNRUjR4EJ55L0K/fEnwgjXyzhc1xqqsuXAhHZsRAKkVFwyhNnuMr+wsTGOYC3MM06s9HhWiCMKihe6W331yHoZjTPChtykUvmze6PXE2HZGtf27DSvUVudtl/8GieW+fg/4P4D7n8VuBBV90YCnn0ASOGM4/NzMfP4pV7Nfa0Ve8jptCdFA+gfuetslHFjLYAbWK3LM4qTrg9BDDz+Ev0pgotH7B6mM1WaY3rAtygqVF/qZLC9tu1wpGOQFf7maHWO0diRH6WrOZ2VZryYqbAM10GwfBQpdfsGzx+jzDuz127rXoSwAe6/3zVWXDsZUGvI9XC1lFGRHV4DuDIspVKZkBMnBlqy55Gp+ETZZjJpLCn+/IfxCHEunpnQa7TvxSF1ZkH7Mk5xuasdz0Z3uGkeold7Hek2YJEb48ynx2MIy/MUkC+CDM3qxCCfpCQVY5BlJeqaTHLNEg1xQ5Ffnhg6wBbky35MC02Q8uxKteTIvh6MIoJMg4nzZPv0RHYxlZlEDSyxHGz5rMOAS4sTFRORTvNc0jY3K06/8lC9xCkYX18EPgXXfw+kj0RkZIePwDydg0ILW3A/Gk3+kLlZOgLfBb9OyUgn04oTzdwRUSSuCo0YoWfEyEbiH1w0MuX3p86ziAKpDKofMbqbMU9jk9MxtIN7DT4AaRo/6lgXrSyTASGl/8xi4B5cTAP6kbHUW2MTwVjiBlJ9V/JydQBSc56NKRsIjXVumYsohIz5Edlepvq04b+TWtDKf70oy1CtDtOHlEQ0QOjzWJndahV1afnokpRQBxQGqe4Rpc9uzR7SsApwQP3gaZXeWWkFgND7xylFjpiyFk1yYVtQfAQPA05NGp1Y014eVbV0czrYJ4dY1I7w20bimgeYintGdZ/7iS8ioa0zJS2Jd2lM9ob86a4i9Gzk47+ZpjEutoAi12t3bkCNfH44ExKqHx9JBJN3Yg8FRdm+xERp49C0YNNyYidJM9XWjIwpdyiv4DtnENZPbANpqRYBdAwK2vvwcyalI1LuR7v0q5hfMPpPgvkPuP+A+zfg+DWVyDgVz55D/q2eElR8k5KgEjWjK/S0vxWDS8FwWsVd0fUhClWp9kJipKMFT/pPKqdYXjl07x8q4aRU6MxyX/2UJtTG8SYg7A2/Ha4jjWcKl7BragL/J95kDi3VGhqYhukI6kmhJzb5KXvxHpi1+d2fdfxqci58XHu11tdGrzbW1R/U+PAH7X/+z/T/LaZnyqvECg6CGfDoimpIOwm/5autFJsUUPiqVSff3Vj8i+DUgU5FNPFGRcOYOgUjeIC3NJB85tLA2B9qBf6R5pAclN89HNd3UK5hznF00Wb10rLb/DJXWTNmRh0atPdsMQkoth03GpPXwBIcIgjfxPvMGYzgYv1jzLFiMqdMVdfLYFb28rnS/DKInDdWaXU8D6gZRaO/8UtPGzJVgA6g126ExBonfT1TIONQDdg17MzxHVY2NSjsnEaOw3IGM3oDyYy1omUWzrBlh0MNoOe7yAOk8QhFFTWsD0JZb+rMqgKRrKUUT//cFidL1NNWil8KdUqeExwekEw530Y7X4+ceZcuWauoLmt2XHFb5s5dhCnkAr/I8XSawo5i/eyy0miTZDTtHa0Hhx9QAMNHTiqqjLBOz3Rm2JXRbW2FFc6Xb25jjPiw7OvueTfxKdlp1ecy0tWf8Jt5Za4chhGWiLkVLG2klhrapu30EkE7fY5StHASnsyWZXdXu5F2mzukTJOZ2GdTWxwOq5v7dpw7QpP9sXK13o38MH39CtQTJztY5mCV/4DMIldfw+9/XgJ4KLlTu4xShOOW+52hfY5bK0WrjsNB4XVgOBFjSJszeAypCI75TTgrCopQPdTO+Ihl9WUlbfgBjI0D01R6/n3RjpedhZVghSNpNuvZyjIY0Z8J4QtEjJ/7sZSkz3yE/JIJ/uCRpEwGOebNKnomTXFbdhdetsrv94wV5+6/0LYoO0yDkaptNofW4ceMSWiAkqmWGn42tRQfL+KX44UuWGf90SfGidwfdHI51NUxYrOKZzZkO2mOPFzaGFdaB1rYRWQX7NcuM+SpVcA1LC1WmdU3K+2awcl5a84Y7vm7l6F5svPQ4w8uPEIMyg2KyZIW1fYOH2oIpihC0pTXsr3GI+B/Hgti0tVT9yWNzpEXpNhe6pl8BAyC8ub3GLh891Grk6uo52zQCoWtXkNEflh6jv2wYnX+sNDN//dMd1A2v0y0qo+mL3bAK3MZyqm4Kacjt4g2/xRp77mmFCamXTP2k4dkEPzjLNMgS8U868yP2lGWEsQhtzDtYbzYygPjRwPbqvvBCWLbMiuVnAAvhZ/rfvFrkLSK4KGmaKn1ni4icVsk6pc2dlAEh0jrccsTHbFfTrsbT+FH0B0xUsARzLGh6lWur6PXruRuDMfHixHIXYlitZhGq+V+fUVzAhd4i3j2hwahrVq+Ng2friwTJ4Z8vKo+j8jqtBqet/3B6UO51yPg21RGrt2EOPGDL9gS4kvUNVyVxSwa477emipP40Cz0m5ojs3H3yQ0/8rRUlpzYqy9uq3CWNf6R8xiMrrg/8/Te2iIwEP6Eb04BnrUZwGCanRXbIyjq5h/e5sD319cVn8ooKjrYTdUKeneGCXzL7fLfYoK+ZCoNVQv9i9O7xzsdCdNskIGhdxR8I4JhpK5brCQAII3TXCkVHJ1vrqpnq755c9f/On3S5CQQehCc05rBc6XHmBvpRfV9y4wGKNPBhtqALIGdMDcqfZU0OxyUNFyV2CvEX7kSHuAc8MY5804QrE++svC3CMnReSTBu8obhBbD7OKb+jZrJncEp9A2JPPI963aR3DxQqKgLdfBLdueJTh2JEj5W6c9OCaaPY8grJYX58SZVjSG5W5SsS24+6NtbFnaydAHgDdk6oaqOXIXESO7G29qnynLWFvqI4N7+ps45uM4sTGLb7Gm4S4zLs93e++8tqHnLVbntYFRZWVMF9odIdmOS8cnbZerYh95sVHnznapUoCvHeb18g3rn0U/SDyiXgidL3Mu5xvFr9S4MwxLtdpaEPRPrqMoMsHN+Qi6nu6Yy5k+uu9LfvHCc+pG2q9+zgunt0RIZb8otgk65htBV3jR6uG2LbWpFGN5BzRO3Jl3BtHpVSkuqn1Z34wauUjzeU5TUosF7GU0G4f22x/l3hg5SVJ0ThYvz1s1N5Vc3z78g1QOE0SvqAY9f73Hnrn9DJXMo+6RAPfAC2uQ3A/HlkkVXALcnyM6NlW9yMRERwNjyfRYM/BiqgpOONCFJezC3LIKiejtbujLriuVJmcTZtqrZjQwMcHV6X4DxiSX+ptUnFJebZBRiF6bExwQx8Co6/DVeRZPvkH+c/ffjRptZwNqoviIThFZfH91saJb5/JI3YdvGosXqdG1cTNnFwnKjupWWGfRzXoiBq08fWJTZ5iOJ26loB6MdgdRPFSg8Tw0akVqGtCqlLMCRF7fdsWDfJKI/WWi10z7o361PoRO7BF/vD6Dd3PY7oNIvOdIivuj2vYUsdi+R1C66R7I36pBx+7Q+FVcOywInkpB7+go7PMa1oeOWpbTLIpcRt3/SHs4u4VahEorhRxzdHtH6EpR3U9s/kAHZPHYf2I5Q3Lo9eDxzm9RZozNr9jL8bY17kSI/oYuLZ6aPFdoF8OrT2CCaHXkGK0lU4MggoiWDnAqMDGuAVb6pQdPXA7rxsMPd0HU+x+rsdnSTgYlpU28xEEYzzLgXPK8ZE7dq7fFFT+T4qMMBuiiPf6O2lSFJgnd1OLk8cYbLsKjxSp15T6LepxH7qDeqtdMQ2aGXQGORvPreY93RNidlbLHxvQfx/FvaRKcRlt8sbVPvdb41pWZ98eJocKZ6KiUEPA48YCVfH7G09KgEmQPaRG8VCi2AR5eQG8XL6OGaY/zAaOf9zKsfpbyNT2arnrTepDNnYPO5vYHTs/B7mkXwjLjOXULzFyw21PhoFzNcGt+9d/EFhxPqJBM+hXlcMcTElL2ROSYk5swL1gFHuoaLzrvEAzNwPJGb90Lxb3DJSMOUoE5J5xKcuhP/XOShOp2MjawurFj5W8iagbMczZhbJvSA1LiilSb6qaF4XgYEtozVwPRfxCGyXqfbXg2AvekPJp+7RB+c3pG31uOZrU8iJQpQf3aRjZPoTibhzTjvGr8Kqj5HXwohxRGQ+O6U1nf2AovH3OHlXzivKLvMN0NE7B8GokDBkGybvIOVDkRvJgGPbc3zJMnNiBEvG23+CXWUDWqSjHpad5KN+pG/RR6uWbWu69nE+TTXF7jQq5ianLn+QYi+0LtC9NYKO7XqSFxR2KkyvKx7CNZ9Py7+MgsSvOoZYYu2/HFt2fBK4REC8WhVhossAdcfv5GjcE6hDTi6HZq/awZ8VESZ2pqZMcbqXaYWfQe/HXAVaTTZAP57MwSnxJdQoWpkmMI/2RWZ1uzyAmMerkzhVBJQq8kJKlbE5pQG/a6AJhgAnFxN7iuJM5PqocS1A/RhKM+qc4sBMdsa7TAh8pe63zp54pDEHcWZMtSyMUGDFqvY2D7eugmV03B+V0GryNnwXXccRl2JLpBMnYhljnbkmWdyU77XxZHTYQb2EUyKBoLRBJXAbWWuB8xAQDDDCQo9VQ4T+Qm4pujDNa34Y7j+57rDklveS1/Ed/kImilILTyEnqT6R6QjCUY1xJOyS2RdvWVPowpO15yUS7L7cOA93I3KFSiIdUBMTgR6Igw05PBxJuErhLEJMAcrUXdvwwIcD05+r8aFpVOeZmD9g7h1TDwA+lMR0z+hKqgwlvqPW58MJlOPqX90El/xRxGKuszuQX/k7VO5UIfuxdtxcKa4I6IMlfGO3QlseVwe6WnM1x/ZZdiF7fP/mx9+YzNH0Cutg1qFz7YFa9po2x0OvahvHuL3YNU3Q3Xh6C9yZyPwDVQCN21KkFSGbERkIEl/IbesrtiFXC+ZCFjvaFxK7tP4uvGD9ODDoUQZxBiQbbSXUlN8hGQPqVTrrNx7vpJ+8y3TUP+XTadK/BrK62JzkCWtKfUFp3X4FTCidjKkZxTXGDmF5NEt/q0LxM/6huTtH7QbxdncmgDwSK3RhSYXgQTt6rbdtBtLD7+yrU+Mb6lxTxZdl7ZTUlhQ9dSXaeoWFRO6wvjOu9o+AqLfPdDJe3UeBN+LIBX9L7z9BNYiKkOaeHm/qm1PAWVMr1WopInCvtvhoWzCChuE+hMWHc/NjWROyoewErLUPSx+7qWYE/UMhHqie6/5J9uR1S6Pva4xbDgpyPCg8zCtquMn/SLuE8QOER+FR49Am7mh3WIyf1G/PjN9NyZkdhT3/Zd+imeC1wMnryL5HlG+Oqg9m8cie3GC7qCiozSrsfaO7bDO8hYxuewHZsI9EvOf/DUgqQt0ODMEOnx3XlSIlvgJNHA6sFCweyTwjcnuY3FtfjinvaWTUQvi98+qXgESQH54sSL0KF6B829yX3iXdGsI27I6sLZLQLj8lDCf0Jrs2DRlQKhhagd9j88rvuQ29GS4eK3I1B881wZze3uv4g5iE1k57HfKcH2qZOFDldyHPvXS4zsa1Y+IeaoJv3IaErEWsOzjN1Rt/wH2jwz/Pu7Syyhx9YWes4pPA2hjU66F0rpCmOcSsmQXYwsR57H6cVIDqCmVhxGnjy8WTmW6JIy+iTn7sUH2h9cX60sRvTiqNWYKAWiQlimjXR0bW5RwJjuI820liTiMz+IHZataQkKY3psXmLutd27VynrDSmhT5JqWnu1+06dg09f8uDL87ZcTy2M1gvtvr1JvhHrySzw3UJwAa28xNBPu8zTc6KPeaqUFZJ+xwviHhygtglarAVPgRy7Rc7pR6RG7gZo8I26k+p/sWDHEjbXAYxg1RZRvsO8py6j6A/yIDkYOrng/3ghtN5veptQE+BVVKMaic2HT0DidrW4+T9V2WVGieWW8HEMRtGqe+8Vt6y05iXN3vTJxA3fwb/O70aaUg7ra1BREVdofCXIvK6hi/k5t84IZiSjyt4/YSCs8NseU2NpOycDjOTVuCkM+5xS8v91o1m9LFdhKj3XRut1PQ5kQmyyZBYjje8VhP7onJahrQ0oVkFsQBfYRCSgC5yj2/4nYF86ImgLNiLfrmvoWRenKFzO0rbcxvBL7G+w4n8C7mxD4qGvAkZ0JnednOyYCUVfXv/28/SsrsPLz6v4Dxvp3Dr4JH0QyD6Iau5JtBSUw5oPpHXGb49X+SmHWdYKVGZKefeH17ju+K5j5e1svIRPVNY/L0Vr4HOdzgaFY7BDqwtYQhSTEmcmJWD28h850WUqNO2OZ1412rjWMezC4lXkJ0BNHLnuzsdoeTK/iIgLbpvYNG3Scm9MbSNIV8Fc28cR+eLy2SY5Pj0zp1yAj/wUkPSOEbOGMGzA+jpzLozy3mvz7renQeiVor4vx4zdU8sKSlpt0Gw/6S+uNA707eX11doQfLO83d8Mc53nuqLyk0YydssrR54G3lB3WpF80CWVH+PswUFaLSyWjK614lzz6LL+NHocMA8iZfTRw0OlVwCHml2GHOW2IZVe6U8jGJw/axo20eoXFwO1o8zXnUhoIkfGiY9muaL9cBc4ywpTn3Hfcj0EG99woO8Dz5sVkmB91/Z/5vKI9pUf9GETpzBV4oOD7XCJluBwTB6jg6elYMX85lAwr4g30BHpbp5W1kPe43SfNrWPY3VDWTTaw/dxI1+dfeJPyQTyUaF3sUtpiuCKJHWfYYVk+wEZRa/vW0YTIyxe4pOlU3tavxjkmKXFUL7IxzDSL9YHth6Ol6MqDcDjTAju21AaLusk7IqxfpHbv+av76+TNCtKY5ja4hzs3Rsm9iQKAEfDl661S44alwldT3sLE0zsZjR6k3GHuemXdvNLzRYMUJlsQ+YACjaaEcWBKFdUxza8JwZmssuFy/xOHPsdsisBu6SwiaVfkvLVEJA5A4JqyW30pWq4NsbEtVDbY3L0yvleanLVHsghTO8vOQUpJkoCZu5nqPI7VJUv6Glu66bF5rkD4+9vdeof7TJbbndN6G/A2vIgenbCtWdjKfqZm1n0RV8Y+pOaA2JReExBTd7jCKXjKqVHwdF/9kCWS8ThOTuNxUp92errXalGy7LH+Xgs6+b31qBeLXtcHoCOPb2TWrikjc1Es6MzDy5Nfe6P1zvBBo0GL/i/HVnv3EOM7I0NNfVETvC1DP+osFnMZHfgfgS0ua3AVm8ygkwZlmV8hnHjZ/Ju80m29/9i+Qrzc2cYZJQGyThLvK1MPz2hkbn9TIPz/NtcJnenXmXM3L//3KsLVJv5Fcxwk73qIG1SL2QKRR3VKqjNrrlAWw7wstnB99umOthu4Sa0e/oPkSsadHhNXUYrJcOjdEbEbkJU7gdtjBhBX/eD5ZY2GhvRVk51AilA6veqtU5+TRHhGgI956Av9b7LVZwNlEHzAwHM+OTLiwr0T0H/bMBIXJ/G5t+vTGuzkCWmTWni2rFzvMzKIQuSELgJLEWk5U4BoTY47hfzhAEnfnXlri1Alfs8q07N2B88PCaBUitvDp45KHW0FY5cf0EqOapiPDwcCgtTnBwb9nY5awkgjvpU0EuhIw9yRAFRO7pbS7mUS7BgkI33g1jLbWMD4w8ev6Pj0rwG/ga6ob4HU35cspndNOoe2PpOnD6mA9szAcnpbjEmGEu8yh4I7QSZK0YoD9TsT7anwVPpaf31kTTTN8N0bcjIj+PfxgMy6PntnMoy7yqLICGDTtufqMd4mkqX/qaEgFxiMapDOrOEdkEeWgnQbfXDPBRdiQ2+uQw63VA9J2APfPePD7G2mKNEH8JCcGpqysEFcFZq7+OXP34a+7uuBGzdnTtt5dCr7xvOnQX//KFdWgcMnaxSVFjr+B10mp7TC+/GftjqLsCFt4nmPrwNCxt6Kh528xPoJmfvEwEBEZ+hlyWUvG8PN9lqqMZO7SBkL3C/07uzqiXwZI57cuS5+jwhglXapyAwOmTlifKjS9c+29QSwMEFAACAAgAjZJcUg6+/eFMAAAAagAAABsAAAB1bml2ZXJzYWwvdW5pdmVyc2FsLnBuZy54bWyzsa/IzVEoSy0qzszPs1Uy1DNQsrfj5bIpKEoty0wtV6gAigEFIUBJodJWycQIwS3PTCnJsFUyN0FSkpGamZ5RYqtkamoGF9QHGgkAUEsBAgAAFAACAAgAKV63TNajftpHAwAA4QkAABQAAAAAAAAAAQAAAAAAAAAAAHVuaXZlcnNhbC9wbGF5ZXIueG1sUEsBAgAAFAACAAgAjJJcUqw6OA5UBQAAihMAAB0AAAAAAAAAAQAAAAAAeQMAAHVuaXZlcnNhbC9jb21tb25fbWVzc2FnZXMubG5nUEsBAgAAFAACAAgAjJJcUhUeYBujAAAAfwEAAC4AAAAAAAAAAQAAAAAACAkAAHVuaXZlcnNhbC9wbGF5YmFja19hbmRfbmF2aWdhdGlvbl9zZXR0aW5ncy54bWxQSwECAAAUAAIACACMklxS4fNBo30FAAAAHAAAJwAAAAAAAAABAAAAAAD3CQAAdW5pdmVyc2FsL2ZsYXNoX3B1Ymxpc2hpbmdfc2V0dGluZ3MueG1sUEsBAgAAFAACAAgAjJJcUicTNypkAwAAPAwAACEAAAAAAAAAAQAAAAAAuQ8AAHVuaXZlcnNhbC9mbGFzaF9za2luX3NldHRpbmdzLnhtbFBLAQIAABQAAgAIAIySXFK+BwJ/aAUAAJEbAAAmAAAAAAAAAAEAAAAAAFwTAAB1bml2ZXJzYWwvaHRtbF9wdWJsaXNoaW5nX3NldHRpbmdzLnhtbFBLAQIAABQAAgAIAIySXFL+FZsytQEAADsGAAAfAAAAAAAAAAEAAAAAAAgZAAB1bml2ZXJzYWwvaHRtbF9za2luX3NldHRpbmdzLmpzUEsBAgAAFAACAAgAjZJcUlYqztxePgAAzFsAABcAAAAAAAAAAAAAAAAA+hoAAHVuaXZlcnNhbC91bml2ZXJzYWwucG5nUEsBAgAAFAACAAgAjZJcUg6+/eFMAAAAagAAABsAAAAAAAAAAQAAAAAAjVkAAHVuaXZlcnNhbC91bml2ZXJzYWwucG5nLnhtbFBLBQYAAAAACQAJALwCAAASWgAAAAA="/>
  <p:tag name="ISPRING_CURRENT_PLAYER_ID" val="universal"/>
  <p:tag name="ISPRING_PRESENTER_PHOTO_0" val="png|iVBORw0KGgoAAAANSUhEUgAAAUAAAAFACAYAAADNkKWqAAAAAXNSR0IArs4c6QAAAARnQU1BAACx&#10;jwv8YQUAAAAJcEhZcwAADsMAAA7DAcdvqGQAAP+lSURBVHhe7P0HYBTXnqYP7+58O7s7Mzu7k++9&#10;4+t4bZNzzlkIEFEi5xwkchAglHMCCRAgcs4YjEkm5yiUc07dUkvqllqplXj+v1OSbOzLDXNn5luP&#10;hwMvp7q61Gq6q5563zqh/gvvy3/I8ubfWX+wNPwb6Ee/7O3f/9bq337ij9W/srzrJZXel59PeQ/A&#10;/6DlXQfmv6X+YHnXDyk1g+331c1Sj5vVVN6x6ocr/yX6Nyj/Ti/7vvxEynsA/ict7zqwlf6Y8ubN&#10;u36ySeq5N0K3hgZZbKybHzfW8vw7pF7zx3rXdprk7x+UIuy7aqV3vebbkr/vy3+O8h6A/0mLOsbf&#10;pR+Xd4GpUfWClHqt/pcKpQYlBcQmCRwVMN/WD+D5g22b3u3vqjV7+XvUvNkf0vvysy/vAfi+vLM0&#10;g+7H7uhNvcBJxJs6YUSt1H+iGpTqGiWv9XvVvN0ftX0TYH+v1H/wX6E/sfwrf/x9+Xco7wH4n7T8&#10;0M29Ww3itpqB9wMpeNXX/JbeNPxx9dtS6/6Q/uU/I3D+PfoBzP4U/YnlX/nj78u/Q3kPwJ9peRfQ&#10;fp9+y+n9GBr1b6lOAFhn+f2qrRajV/076wZRfd33qqv/3Xp7O6WGesvvlQL0j9//2xKKv1s/+gx+&#10;p/7IorZ8l96Xn055D8CfaXkX5N6Wcndv63uHV/9uaHwHvma9A3qi7yBXU/V7VS+qq/1etXXvrt8l&#10;BU/1e5Q0IErd0FSrx2/qxAXWN77PBql/rMb/k6p/tNz0GbwTem/rjyxqy3fpffnplPcA/I9a3nVk&#10;NUsdpD9+/CO9DTcFBQULpTe1Ag9R4+O34NYcQZsg1yAAU6q3VH63rFRXXaGt+y2p9SLteVVbyn+g&#10;WqXqpsc1jc+rdW9vo0m2qa9qVEPTazVUy3uQ3/GmWt6XRVTVVDc/tljkPSjVaHVDjaxrer/NEG10&#10;ljVvAfIt/ejkIZT8od7V0PKW5HTzluTn35efTHkPwP+oRR1Hb+sdkGuW5urednji5t52RPXKMTWB&#10;T6kZDN+BrlYg01xbGuFUI5CqqSnHopY1ODVBSwBVU2XGUlGGpbL0u7pG6pqKUmqlVqqvMGmqM4vK&#10;jdSaS6gta1R9uYkG9bzU6rk68/fPW0qlNjWqrlSe0yTblpVqqjOLysxSN0mW683yvsq/V11lo5qh&#10;rAD9PRDVZ6CitIJhIxAb6up/6JKbwCgPvlcT7N6l9wD86Zb3APyPWrTuIXLg/S791jW7Hzq8Rn0f&#10;JZth1xhRlaNScFCQEIBUl4nzaqqrBGRVpVRVmaisMlJV+b2q5bFFaktFicDOpMlSYaRGwUuk6jqB&#10;WF1pEbXFeuqUDHpqCnXUFORRq29UXUE+dVKrdRYlWbboc6kWVelyqdGr53WyXQG1hXpRgbyOoVHF&#10;RaJi6ksEpKI6owDSJIAUNZQKJJUEuvVlCrClNFSaeSNuEgHhG+UiLQJC5Si/A6L6bBpB+N3n+PZn&#10;q6Q+7z8ShrKB6H35qZT3APwPVH4Qw34MuR9LXN33UuBT0fV78KnIWK8gp4FO3JtAQEGuTtybUq24&#10;NQ1k5U2S5drK4qblIpEBS7mB6rICakrfkklUIlAS1RTrqDbkUVUo8CrIoVKfRVV+FtU56VRlJFOd&#10;JkpNoioloVHJoiRRYrzU8VTK40q1PjWxUbJ9VXoylvRUajLSqM1MF2VQl51JfU4Wtbk51OXlUq/L&#10;p14g2VCgp8FQKDLwpqgIBIwNSiUGgaOBBmORANFIg8DwjTjHN+Vljaoo541yiFWN8fqNxGixuSL5&#10;LJVqm0Co6rc/82ZX+E7wNes9AH9K5T0A/wOUt8Gn1BjH1EEnB+Pv0NvO7s1b17waVdkIvGbYaRFV&#10;OTZxbwI4S3kx1eYiqsyFVAvUqkv1mqpM+VQadVhKxKUV51JryBY3lkmNLgNLXjqW3FQs2SkCtyQq&#10;U+OpSI7FnBhDWXw0ZbGRlEa/blTUS8yvn1Px6jnlr55R8VL04oeqfPmcqlcvqI54SfXrV1iiIrDE&#10;RGKR17HERlETF0NtfCy1CXHUCSxrBZS1AtO6tBTqM1Kpz0ylLiudeoFjQ042DXk5vMnPo0HAWK/L&#10;o16cZb04zXpxkAqS9cVNKhFQSqRWUGwQKDYoIFZWIBZXXGKVSGBYLZ+xpUkKghoQ5ftQ0kD4lhv8&#10;LSC+B+BPqbwH4E+0vAt6zaqXg+zN2w0UdXJQqtbPWhXZGtXs7tS1OXVdrlaAVyNxT5OKseLwlCzl&#10;JoFdMVVlRVSWGqgQB1chsCsX0JkFdBWi8uJsygxZmAozKNGlUZYtri01lurESMrjXmGOfi5Qe0Zp&#10;xBNMLx5R+vwhpqcPMD2+L7qH8cFdSu7fwXjvNqZ7d0S3Kbt3k7I7Nym9863UP1S5rK+4f5uKB7ep&#10;fHCH6kf3qZbXqnnygOqnD6l+8UT0FIuA0xLxnJrIl9RGv6JO4FgrsK1NiKFGwFsrYKwRF1mXJmAU&#10;x1kvrrFeoFiXnSVgFOU2g1FBUblGXaNUlBbHWF9SrF1rVNG5oawMzBKXy8UdVshnXCHOsLIJiAqE&#10;bzvDHzvCH0DwPQB/SuU9AH+i5cfgq6+vf0t1cmxZRHIgihpq1TUribQ1Ar0m1UqcVVKws1QK5MTh&#10;VYq7qzQrFQvoikSFAroCSovyMUpMLSnMorggkyJ9BgZxc4W5SRhykigUFWQnkJsRQ05qJLrY5xif&#10;3qHswS1K7t2g6PZVim5eofjGZYqvi65dxigyXRVd+Rrj5UuYvr5IqahMlsu+uYjp8gVZL/r6PCUi&#10;46XzmJpUeukC5stfyXZfYb5yiQp5rcob31D57VUqb14TQN7AfFdAeV9A+VAg+fguVQLc6uePGuEo&#10;rrJaHGZV5CuqoiOoFjBWx4trTIjFkhgnUEykJiVZHGMKtRKn6yRK12VJlJYYXS9usVZidK24xVq9&#10;xPgCdX1RXVcsksgsMDSZGhtWyiQil0tE1kCoXOE7InIzDJsd4XsA/uTKewD+e5Q/dh9X2zWruQj0&#10;1IpG+KnWx0bgKdXJAaVUr8kix5dAT0l1G6mRSCuqaYKeAl61uLsqs1EcXTFmk4HSkgKMRTqKC3PQ&#10;S2TV5aaRL6DLy00mVyCXkx1PVkYcGenRpCa90pSeGEFG4ivSEp6TEveEpKgHZD79lsLrFzF+c47i&#10;S2couXiakq9EF05hOneSkrMnKDkjOn0c46mjlJw8RMmJRhmVTh6R5cMUaTqE4fhBDMcOUnz0ICVH&#10;DmI6eoiyY4cpO36EspPHKDtznPLzJzB/dYoy+V2ll09j+uYspVfOUXr1AmU3LlF+8zIVt69Qfvc6&#10;lRoYb1EuYKx4dl8i9UOqXj4St/hUA2O1xOnKmCgq46KplBhdnShOMSmB+mSJzqKGtHQaMgSIWVnU&#10;5KpGF9VIIyAsLNScYa3WuCIgLC2TmFwuMbkRhFTJCUldL2y+1toMQDlpNUJQAKip8at+X/7fl/cA&#10;/BOL2oe1Tg1NTk1b8QOpfxpjz4+7P7xR3VO0p2Wt1i1FHRyy3PS4eUyr6oahuqgo2DWqWqBXLcdX&#10;FTUSbast5ZLAyrTW2MrKEioqiigtK6CkJJ8icXRGgzg7g16AJ4/zc8XRZZKflUJWeixJSRHEJ7wk&#10;TpSQ/JKk1AgSpY5NeEZU7GMiIx8S+fo+0REPiHl5l6gXN4l+eYPox1dIunEW/VfHMJw6QOHRcAqP&#10;7MZweA+Gg7sp2rcLw74wTYX7dmLYu53C8G0U7NmGfs9W9LuCKdwVStFueS5suzzeji4sFN3OUPQi&#10;w47tlGwPwbQjhFJZLtu1g9K9OzEdDMN4WF7/2B6KToZTdGovRaf3CWgPYDwrsDx/lPKLxzF/fQqz&#10;guNVcZI3xHHe+loc4xUq712j+sFNqiRWVz25j1ncYumrx5RFPMP8Wpzi69c0REZDZCzExCMfDg3J&#10;SVjSUqnMzKAiO5vq3Hws+Xos+gIshQXUas6wsaW5XiJyQ7lZazTRTk7yvdWJE2yoq5OvUl2zlX2h&#10;qVvSDyR/f6AflT/w9L+gNO6L78sPy3sA/itKI9Zkt/zxXqqpceGHf5pWf7fjK8ipPnmN/coal8U5&#10;NI1MaAZejaVSA55F3F1VZRkV4uzMZSWYSg0UC+wKi7LRFaSTly9wy0kgIyNBnFwiuQI7XW46+Tmi&#10;7DTyMpPITheHJzE2OfmVwO+JHO8PeR1zT1NEzF1eRt7mecRNHj+7wcNHV3l0/xse3rrIvRuneXjz&#10;NI+vnyDiqwNkCIRyD+4ge08wOTv80YX4od/qS0Ggj8ibwiAf9IFe5Ae6owtwRy8qCHBD7y+1ryeF&#10;vrKtrw/5spzn60Gutwf5Xh7ovNwp9HSnWJZLvD0x+nphDPCheJuvwNFf4BlAwe5AgWoQReHBGPcK&#10;LPeHUnpgJ2YBpFmAXHbyAKbThzCdPUrpeXGPF09R8fUZqr65QNWVi1RdF6d46wqld29QKjHe9PAu&#10;5Q8fYHn0mNonT2l4/oLaiFdUi0ssl9hcmpJIaVoa5RnZVGblUC4wrBBnWJWfT7XE5NpCA3XKFaru&#10;NuWqy5By5GrUSuOJS3OCtXJSq5WTW52o+aTXoKD4IzCq/eKtou0mb+lPL+8B+K7yHoD/ivLdTvn2&#10;Hvq2mirZ1bVdT1ut/tF2dDXkrBl2jZ1uvx+R0DimVQ37UuCrqiyl3FxCWWkRJmMhJcV69AU55OZn&#10;kpWdQnpGLClpUeLgIkhIekm8RNaEhNckJ0WTnhpHpki5vkyJtgp+qeL04hMfER13m5evr/P05WUe&#10;v7jEw+cXefD4AncfnOPm7TNcv3GKG98c58pXh7h0eg9fn97NldNh3D6ylZfh/sTu8CIh2I1U3y1k&#10;ezihc9mE3mmDpoItjuQ7rSd3y1rynNai37yWQpFh4zqRPL9pAzpRnqNs47iO7I1ryXFcQ/b61eRv&#10;WEOBrCvcuB6DbGPYspECdyf03s7ofJ3R+zlT4O9CkUC1RCBrDPKmbJsf5aGBmHcEUxoWgjE8FJO4&#10;0NKD4ZQf2U/58QNUnjhC1cmjWM6covr8acwXz2K68hWma1+LW7xCxU2Jz3duUn7/DmbViCPu0Bgb&#10;SUlSPKaUVMpTMzUIagDMyaFSIKhUlZenwbCqQE91sYHa8lLqq8xav0JthIqlKRo3XR9UQGzQvnfl&#10;DhUQZX9oAuB3ieJHRa357bX/kvIegO8q7wH4ryg/2CmbH/xgZeMupwAouGv8o8FPRSI1CkMN3FcQ&#10;VOB7a6xrvYKgwK+mXOBnEvAZJNbqMRjyKNCL29NlkZWbRmpmvETXKHFyz4mKeUxE1ANNr6PE1UUK&#10;4KKfEh/3gsR4ibiJLwSISrIuQbaJuc6LyEs8en6Wu4+Oc+vhEW7eO8q1mwe5fG0/Fy/t5fzZ3Zw7&#10;GcbJQ1s5sseHI7u8OL7Lk7OhW/jGfz33fNfxwnMtsU6rSF+/grzVDhSuWErB8qXoli8mb/kCcpcv&#10;1JTnsJAC+0UYli6mUMl+MXpRnihb1mfaLyRr6Xwyl8wjZ+kC8pctRLdsEXqHJehWLkW/zgGd40qB&#10;5mqB6SqB7EqKtqzB6Lwek6sjZW5OlHk6Y/Z2o9TPQ1yjF6ZgH0pDBIo7t1K+O4SKPTupDA+jZu8e&#10;LAf2UnF0H6UnD2I6cxTT+ZMaEMsuf0XJlUsU3b5GwZN7FL5+QVFcDCUJyZQlpWFOlTic1QTB7JxG&#10;5WRTpWCYLzAskJhsFAiai2kQt/6m0gxNHa0REGrXByUeayNMNAj+0A1qcyG+A4Q/2q3+hPIegO8q&#10;7wH4ryi/tVM2rxCpSkVkJW3qUK0lt0F2fNkJJQapg0BBr0Hg19BQKc+pa0dKEp/q1FAzNdrCiNms&#10;4Ccxt1CBL4O83FRycpJJz0wgURxdnEAtIvqBuLibPHx6lQdProgkuj67zrMXN3kZcZtXEXcEiHeI&#10;jL4tuiWAvMqziHM8enmc2w/3c+VWGF/f2M7l6zu5eHk75y6EcPx4EAf3+xK+040dQRsJ9lxFkPty&#10;QjxWEOa6hANO8zi/eQG31i/gscNsYhbOIHPeDHRzp6OfM438OVPJnTOZbE1TZHkq+TPluenT0U2f&#10;gn7mFPJEObMmkyXKmDWJ9JkTSZ9hR6bU2TMnk6s0W3523lTy5PXzF88mf+k8dA7z0C+fT+HKBRSv&#10;WYRx7TJMAsjSDSsp3biaUnGaxi0KjBsxeWyh1EegGOBJmThFs0CxOtifqm0B4haDMO3einFfKMaD&#10;4haP7KPk+CGKTh9Hf+kCebeuk/v4AXkRL9FHxVIcm4QxIUXcYJpE4gzK0jMFhllU5mRRLfDTRqwU&#10;iop01BglGsuJq05AWF9RyhtxhIibp1a+b1G9NsuNOvn9cFidAqJyhM0AfJcb/NPKewC+q7wH4L+i&#10;CM7kz1s7anOMETXI43o5m9fJDl1TX0eNxJ5aiT/1KgI1j8ZoBl6t+TvVWAR8lUWUlekxGvMpKspF&#10;r88kLy+V7OwkMjLiSZM4m5jymhiB3+u4RwKzm9x/8g23H1zg5v2zmm7dP8/dh19x79FF7kt9/9EF&#10;Hj5ROsf9xye4++QQNx/u5pubWzl32YdTX3lx6oIPJ854ceiYO2FhmwgOXIuvhwPumxeyZfVMNq+Y&#10;ivOqqbgtt8N/xXj2rprM+eWTubHAlqczxpAwZQwZE0eSbTeC3EkjyZLljInWpEudOXE02bZjyR0/&#10;lrzxo8mbMIocUdYE2cZuJOl2o0ibMEJTuu0IMm3lZ+S5bLXNRBuyJo8hd+p48mdMJG+2aO5EdAsm&#10;U7B4KkVLZ1G0bDZGAWPJCoHiykUUrV5MkYCxeMMKijevodhlPSWuGzC6OVLqvplSTyeMPlsoVlE6&#10;yIOSrT4YJUIXh23HsH8vuceOkHb+LMlXr5B05w4pj5+R9SJKYBiDPjoOQ1yCROPkxmuDWZniALMb&#10;ASguXQGw2pAvcVi5wQJxg0XUV5ZQVyXR2FJOveqIrrotqe5L6hqhuMHv1RiLVet/48zYTWfTf3VR&#10;L/Jv8kI/q/IegH9yUe5OebvGnbQZgKq1T+u3J6qTHblWdmiLQM9SYxG4ScRVs5N8NyJDHQxlYgpM&#10;IqM8Z5SkZMBsypWom9rYNUWUnZ1IpsTdtLQYkpJeExf/gsj4p7yKf8Tz6Ds8fHFFYHaea3dP8s2t&#10;o6IjXLt9nOu3T3D15jG+uXGYb67vF4e3V7SHS9e2c/F6IF9d8+bM1+4cObOJA8c3sPfIenaGryZw&#10;mz1u7nPZvHEGjmuns27FFFYtGs/yeaNwmDOC5bOGsGmhFdtWjOPkmklcs7fjwRwbXk22Im7cQJJs&#10;+pE6qi8pI3uTLEod2V80kPSRQ0i3Hkqm9WCyrAeQNaI/GSMGkD5qIGlKsk2qrEuV59JHDCTDepBs&#10;KxoxhKxRQ8kdbUXeWGtybK3JnDSc7KkjyJthQ/7ssejmjKdgrh2F8ydRsGAKBYumiWZQKGAsXDGf&#10;gtULKVy7mIL1SyjcsIxCR3uJ0g4UbFlJgfNqDALHYndnCr09yfH3J2lbCK/CdvP4wCHunzzNo0uX&#10;eXH9FtG37pP66BmZz16SHxmFISGR0vQMKvNyqCnQU1NUSI2hUIvC5aJKBUKTHkt5IdXlRVqfzDqL&#10;nOyqzfLdl2v9N9W+8F1ndq0RrNkVirRo3ATB9/z6Ny/vAfgvKc07obY/KodXJ6BTffTUGVtA2ARA&#10;9biurk4cnzg/gV+1gK+6uoKaKjW+tHkaJ9VlwkSDQK+2Wo2vLaam0kB5merCkk52RjQpyRGkpIiS&#10;X5MsSkh8RXT0M4m093keeZenURJ7X13ltji7q3dPcOnmAc5f3cO5K7sEbnu5JNC7cCWcs5d2iLsL&#10;5sQ5f46d8ebwKVcOnnLk8Jn1HDy5jj2HV7Bj31KCwxbh4TcLxy0TWbFiDPbLbFixbByr7W1ZsWgM&#10;S2ZbMW/qAOZN6c2q+QPxXjmKg5smctlxCg9XTeTFglG8suvP6+GdiRnUgcRBnUgRpQ3sQsqArqT0&#10;70HygF6kDOwu67qSMagbmYN7kDG4J+mDun+njMG9pO5FWn9ZHtiDrIF9yB7ch7wh/TVlDe9Dpk1f&#10;sscNIHu8yG4IuZOHkzfZmvzJI9BPHU3BtDEUThuHfsYECsQxFsyX2L1wKvrFEsOXSpS2n02ORPfc&#10;lfPIW7UAnbjFgvWrydnoSMJmJx47uXLF1ZPTnr4cD9zKmd3hXDpyjDunzxNx+SoJN2+TKa5QHx0r&#10;AEynWqfTJmFoMMn3WVJEZaEOU342pfpsyovz5KSmk+9WR5VAsKZKTnYKhPL91wsM1cQTb8QNqhE8&#10;Ggjf6gmAFombIfjWDvg79b78S8p/bgC+a//5fVI7YZPeaC6vViLuWwBU8BPo1dXUituzCPQsWKqr&#10;qGjquqKGndVXlNGgpoWSWFRXbuBNdbEcDAYsEnmrTHkYC9PIzYwiIe4xsdEPBHgPiIp6SGT0Q61x&#10;48WrexJjb3Dn8WVuPRbXd/8UX986zDlxdqcuh3Li0laOf7WVk5dCOf31dk5fChHwBXDopBfhR7ew&#10;a/96duxdybbwRWzfL9q7iG275xO0cy4+wTNxcrdj1Tobltlb4+AwmrUr7di8biqb105hjcN47BeM&#10;YNmCIayyH4Lr2hHscJrAaZfJ3HaeyuM143gycyBPRnbkZf9WxPVuRUqvVqT1bENqj7akdGtPoiip&#10;ZztSRGk925PRqyNZfTppdVqP9qT36kBGb4Fmz46kdmtHeo+OZPbsQnbPzuT16kZur65kyvbZQ7qQ&#10;O0LgaS0QHdmT3HH9yRnTn9wxA0QDyR89iIJxQzGMH06hxGvD5NEUTh0rYBxHwayJ5M6yI3O2Leni&#10;GjMWTSVr2VzSHBYTs9yeB/YOnFm0lN1LHQh0WI7f2vVsdXFlj58fZ3fs5P6hw0Re+IrU23fIfxWJ&#10;OS0Di66AuiI1UkRirslEtTjB4uwMCrNSMekzMRqyMBtzqVTfs1lisXz39ZVFNFQaaaiSE2F1KXIW&#10;1ECIAmG9RQOhpjolBURxhuo6YZPkSbVT/kjvy7+kvAfgv1TfQVBF3TpZFPgp8Kk54wR8tZYaagR8&#10;1VVVVFaWUy7wM5cVYy6VCFSmLooXUS91rTiC2lKROR+LRN7K4kzKDKnos6NJjLnPy+dXNb14oRoz&#10;rvPk+XWePv9W4Hed2/cucfX2aQHfUc5f28eJi6EcPOPPXoHcgVNeHD7ry9HzAQLCQE59FcQxeXzg&#10;uCthBzawbddyAkIX4Bk0FZ+Q6fjvmEmAptn4hczE1WeKOMAJbNhkxxbnGbi5zcXTdR5ebvPxcp2L&#10;+5YZEo1t2bBhFG4u4wn2mEi4my0nnMZycfUIbi4cwIOJ3XgypDURPT8juuNHJHT4lLROLUjvLEDs&#10;2JKUTi1J7SLLUqeJMru2Ibt7OzK7tNa2S+2g1rcivUsb0kTJ8jhVHmd3aS/btCWtmzzXW7bp31qc&#10;pYB1SHuSh3YicUhH0ocJEId1J2dYL3RWfSgc3h/DyEEYbJSGoh8zFN04a7InWJM20ZrkaSNJmWdL&#10;okDw9eJZ3FkwiyNTJhMwYTxbJk9i/cwZOC6Yj4vDMvzWreGQmxu3Q0J4ffQoaVevUvD8ORWp6dQq&#10;ABaKsysu5Y1J4m2JEVNWFrrkBAozEinJT8WoT6dMvucqY4585/nUlRVQL9G4XmDYUFkiJ0P52Rqz&#10;ALBCgPd9LG4c7y2usF4coaSOH0LwxwBs3lHflz+mvAfgnyyJwE1dGdSEmXUWgV9VNZaKKqoqKqms&#10;MGM2y0FgMmAqzqe0SEEulxpjvhwcedSV5FBnzKKmJINKQwrlhYmYdLFkpzzh5bNLPLh3msePzvNY&#10;4u2Dh+e58+Cc1qhx+/5XXL11movXxfVd3ctJcXkHz/gRdsSVkP2O7Ni/iV2Hndl/0kMD4YkL/hw/&#10;5yNR14VdB8XJhC3DZ+tsXP0n4hk8Gd/t0wgIm0nQrrmafLbOws13Gh6+AsSAxfgHLsHXbzF+vosI&#10;8FuIj/ccXNynsMllLC6eE/D0moCfiw3bHIezb80Qzi4bwPVZvbg/pgMvBrcksvtnxLT7iPhWH5HY&#10;+hOS2n6mKbHtp1qdLEpt+xsy231OVocvyWz/JelSZwgIUzp9SUL73xAr28ZLndj+C+JkOabjJ8R1&#10;/YSo7h8T2fs3xAxuRZQA99WAlkQNbEP8gPYCxk4SnbuSN6gHOonUukE9ZbkXWfI4c0gf0qz7kTi2&#10;PwnTrEhYOIEo+6ncXzKNc3Mn4z9+JKusB7NwpBULJ4zBYaod6+dMxXvRPI5sWMsjf18SD4STe+ki&#10;xY8eUpWQSH2unnp9CfWFpTQUl4PRTFVuPgWJ8eQnRlGYFkNhZjTGvAQqxOVXF2XKSTBPToY6UQEN&#10;Kg0IBKk28sai3GAjCNVY72YINl4fVPvcDyH4bhC+L39MeQ/AP1Hqel/jmFyRcn4KfuUVEnHMVJSW&#10;YjaVYCop1IakGfQZ2tm/vDATS1EWtVLXFYprMCRjKUygXBdNWf5rinNekBZ/iyf3jnH7xn7u3DnM&#10;3XtHuXnrCFdvHhLwHZX6KJduHOL0N7sl7oZyWOLtnmNubNu7QWDmILInMGwlOw86su+4C4fPeHLk&#10;jAcHTmwhbP8aArcvwsN/Gi5+trgHT8Q7dCp+YdMJ3DWHoN1zxRHOxmebKFhgGDQf3+BFmvyDF+IX&#10;OA/vAAGk31Q2eYzHyWssmz3GsHnLcNw2DMZ/zQB2Le/H8QW9+GZGNx5N7kbkmM5E9m9JhDjBiNb/&#10;TFSbD4hq/QGRshzbWsDY+kPiW/yaxC9/TXLLD0lu8wnxbT4kuu2veSXbPmv7K561/4AnbT/gcRtZ&#10;7vQhkf2+IMG6LbGj2hFn24W0uYPIWmJF1uLhpM0ZQsSozkQMbkvMoPbECQwT+ncksUkJAzoSO6Qr&#10;0SN6EjWxH1HzrIleOYnn62dydflU9s0dz4aRA5nZvyt2fbszeUg/5o0czJpxI/CdZstJ+wU8c91I&#10;2o5gdCePUHT9GlUREdSnZ/EmtwjyBWA6EwgI63N1lMTFkff6CQWxTzCmR1CaFUVZbiyVuiQshnQ5&#10;EWbJiTBXA2GDuMGGConFVcXiBiUW15RJJFZdZyQW11fJPlctqhEA1miXX7R+hL/TEb4vf0x5D8Df&#10;p+/ibpOaL0Y3SWvxbYq+dQqA5grMRiNGQyElBToMupzGCQeyEjHkJFIqO32VXnb8/ERRHBZ9FFW6&#10;CMpynlKS9Uii0j1SYy4LAA9w4+p2rlwJ5crVHVz6ZgfnL4dy7utQzn69k7OXd3HswjYOnPbT4Kec&#10;n4KfW+B8kUAqZDFbd6/UIu++Y1vYf9yZ8COOhOx2wDtoDlu87NjsPY4t/uNxC7bDM3QS3tslEu+c&#10;id/2GRKNZ+IZOB1X36m4+k2XuKygOAevrTOlVpohAJWI7DOBTZ5j2OAygo1OQ3F2HIjX6r6EOPTm&#10;qH1fri4byNNFg3g9vY9AqT3P+33Gk84f8LTdL3nR5p942eoXvG71S6Jb/TMxmn4l4PuAVwK9550+&#10;4HmPj3na9xMe9P6Iq53+gSud/4GnVi1Imz+QQsfx6LbYYvCZTlX4cupPbabhrAuW/eso9JxN1upx&#10;xM8cxLMRHXk4sDVPBrXllVVnokb35LVdb15O68vzBYN5tmIUzzZP5o7TdE6ttCN49kiWDe+Fbc92&#10;2HRty7juHZjTtyvrhvVl2/jhXJgzkecrF5Lh44x+7w4MZ09R8eA+b+KSIV0PmeLkMgyQU8SbbB1V&#10;8fHon91D9+ImJbH3MSU/w5j2CnN2NFWyH9QUpFJXlEG9MZv6UnGEZonFFQLCyuKmRjKBoKVcA2FD&#10;veo2U02d6jjfYJFdUKQgqHWZeQ/AP6X85wag2k+EZb9Tb8OuGXhv6U2d1LUCQIm/dVUWDYBlRSUY&#10;8vPQ52RqY3EzUmPISIkkPz2a4uwYcQAxmMUFVGS/pDL3ORU5jzFl3KUw9Sb5SddIiTrHi0cHuH4l&#10;mPPnPDlz1pMToiOnPTlwzFWA5s7BU34cPO3LblkOObAR/7AVuActYJPXDNE0nP1m4RW0kMAdDmzf&#10;u1ZAuJ4d+1YTtGOxuL8ZbBT3tt7Dhg1eo3DyH41z4DhNLkETBIi2AtGJOAncHD3Gst5tLBs8xuHo&#10;OZaNPmNwDbTDa9tUef0puEuMdvYdz2YvcYGeNmzxGIGrqxW+LlaEOQ/juJMVVzda83j9CF7bizOb&#10;1p1nI1vxpO/HPOrwjzxs+Xc8afn3vGwtMBS9EjBGd/uYJImzmRN7kD1nAMlz+/F8UkcuD/uQy1Yf&#10;8Wphb/IFyqUHV2A4soLis+uw3POlPmIHxOyl4XEINVe9MR/fiF6ca4qjHXHLRhGz0JrYBeL2lowg&#10;ctUocXwjeLDBmlsbbbi+ZTwXNtkS7mCD+/TBLBrWDdvubRjToQW2EscXdm2Hy4Bu7BnRn28mjSBi&#10;4SSynVei2+ZN/sHdGK9cpvb5a+rjMmhIyoOUAkgTpedhiYmm8NEt9I+uUPhMFHkTQ6K4wdSXVGQJ&#10;BCUSWwqSqS0SN2iUdCCxuKZMT626NlhZJPuVkXqJxPUSiVUH+bq6ysbbhQoAFQTrNUcobrDZBX4H&#10;wOad+H35feU/NQAV1N6G3O+Tgt93jq+uTsAnUncZq5azsLoLmQCwrqIKc3EJRXm55GWkCvjiSI57&#10;SUrsU3ITX2CQM39J+gtKUp9gSn2EOf0e5ow7FCVfJz/uEtmx50iKOMbLR3u5+rUvx49t5NCR9ew7&#10;vF4gtoagMHv8dzoQslceH94szm8DfjuX4yHxdJPXdFZsGof9+lE4rLdhzWZbNrtPxyNgHn7iCP1F&#10;3kFzcfaazFqXUSzfPJSVLsNY627FWg+R+zBWuw5hlYvSUFY5W4mGs2zjUOaLq5u3qhfLNg1gg/dI&#10;geAEvAIn4xkwCTd/O1z9bXEJFHBuk0i9czIBOyexLWQ8uwJGc9THhsteo3noNprnjta8chhIxIzu&#10;vBjRiucDPuOZuLsnXX/FvQ7i7nr+mpSxnSlZOhKLmzg7/7noPCYTvXYot+Z24sbcjkRtGUnewWUU&#10;Xd5M9tcbyL61hZLIYMqSwqjJPIQleR+mFyGU3Pal8IIz+YfXkRO2nPSgRST7zSXWZyYvA6bxIGAi&#10;3wi0T8n/8egmK/atG0HwwsE42fVh8aBOTO3aGru2XzC1zecs79wK376dOTSsJ9fGDOD5FGsyV84h&#10;y2UN6f7u6I8cpPLmHeqfx/AmMg1ei6t7FkvZncdkXbxAyrmj5N84TeH98+iefI3u9S0KxQ0aU55R&#10;lhFBeU40lfkJVEo6qBYQWlQjSWk+NeUF1FYYtFsRNPYTLdM6T393v+QmCDa8aYRgswv8oWTffUvv&#10;yw/Lf24AqjOk2ikU5FStLav+fHIGVTtMMwAFfGr4mjajh8Rd7f4aliqJKhXUl6v54CSilMtyabns&#10;wCWU6fQYMjPIiIki8cVDUiPuC+AeUpT0gJKk2xQnXMeU9C1lKTelviYHw0UyXxwj+ekBEp/uI/JR&#10;GDev+nD0yGp27lpAcNg8fEJniVubyHpPcWoBUwSEC/DfsQDP4NkSRaeyRlzMghXDmD6/N9Pm9GbO&#10;woE4rFTR1BZngcgWj0lsdJvAetfRAjhrlm4axGLH/iza0IeFG3qyYG035qzsxKzlHZm7sivLHAdo&#10;kFzqOFjg14c5K3qwcG1vDZBbxAl6+k7E3VsktYe4QY/Q6XjvnkXQoXmEHBHtm872XRMJ3z6eo9vG&#10;8tXWsVwNGsttv9E8ch7Ji1XWRCwdzIvZfbg/oT3Xhv+Gu2PbkLZqBEb/2VTssafq6FoK9y4l1teW&#10;u2v6c29lP2K9xlNwchUl37qSd8OJnHuuFEeFyMlkP5b8k1jyTlISvxf9i1BybvuTctGVuBOORB5Y&#10;xcu9DjwNX8rtfYu4LO/1aPB4droOY9uGAQQu64vXlO5sHt6RVX3asahTC+Z3aMWiDi3Z0KMNwYO6&#10;cGx4T66O6suj8YOImzWO1OVzSHNcjt7fE8uxQ3D5Mg1fXabs0DF0O3aTFhhIhIczrwPdyD69m4Ib&#10;x8m7c4q8JxfJf/kNBTG3xA3e106IpZmvJA1EYdEniBtMpqYkjZrSHHGCAsIKAWFzl5lqgaDqQK+N&#10;IqlsbCQRGMrZWPZX1W9QXRNsvC4oZ2ypZX9Wf7TdW/75g0Vt8/v08yr/sQH4O76Tt7+ut/Wuooas&#10;KWcnSyLZYVSckJ1IPVZ9+xrqm8EnUtOfq0kvqyvE8ZUJ9MxQpiTLplIaiozUFhZh0RVSnpVDTsRr&#10;Ym5dI+HeN3LWv0lx7HWKYr6iMPo0xTEXMMZexhRzCUPEaZLvhBF1NYCY20FEP9jK/WsSew8uJXir&#10;wCVgPFsEHOs9rbDf2IcVTv1x9RUI+Yxjk/MIVq0fgsMaKxYsG8zkGT0YZ9uB8bbtmDWrBw4O4ubW&#10;WrF83VDsNwzG3mkoDhJRlzgNZN76Xsxa3Y0ZKzoy1b4tExe1YNKilsxY1lHgN5h17qNENqx2kd+x&#10;xUp+7xBWizPc7DkGd/fxuLiMEbiOl/c3GZ8dswncO5+Qo4vYeXwxOwSC2/dPY/tuO8LCxrFv1xgO&#10;7RnLyfAJXNxhx7fyM3c87bi5WSLoqiF8Pb8HVxb1JsrDjrx9yzCcWovx4iYMp9eSuH0mjzYN59Hq&#10;wUTL78w/sJSii44UfLMJ3XUXjE+3UpN8mNrMU1SLShIOyecdTubj7cTd8OG5OMEHJ9Zz89AKrhy0&#10;5+Jhe07uX8ieHVMJ8hqJ97q+uM3pjPPI1mzq9TkbOrdgTccWrOrWjpXiBDf1bkPI0G6cGNGLKyP7&#10;cE/0cvwQUmbbkrl4hjbZQ4nTGm1SBt36FaQsnU/C/NkkLZ5H9LL5RDk6kLnHh7wLe8i9sp/cO8fI&#10;eXya3FeXyI+5TmHiHUxpj6jMfE5N7mtqdVHUFMYKBAWEZZnUmHOpN+tpMBvkZKsaSVRLcVlTS3F5&#10;YyOJBsKmWyRok2zI/toEQbVfv/OAeJe+i9C/Sz+v8p8agMroKcBpANR2FNlpVMfTJgAq5/dGOT+L&#10;PK6U9ZWyo1XIDqdulGOWnbDMBEap1QgAg+yYBUXUCfzq8vXU5uRRHB1N7PXLxFw/Q87TSxRGXET/&#10;8gR5L+QAfXEUw4uTmF6dxvD0MMlXAog4s4XIS+JYbnrz6ltPvr20ka/OruLESXsOC1QOHJvPzvCp&#10;hOy0Y5dEze1B43EVl+awrAcL5ndj1uwe2E3qyEibLxls9REjxnyO3fQOTFvYjZn2PZm9pi9zNw5k&#10;vtMgFm0exPwNvZjdBMBJy1phu7gFU5e2ESfYlTWuw3ENmoRX6AzcgqeIJsvjiVrDiYuP/F73cWze&#10;PIJ1G60EwqMEgpMkos8h9MACth8SHZzDNnGBwbtt2Srw2x4+ml37xrLvoDjCA5M5s2c6F0Kn8pXf&#10;BM4LxE+t6MtZ0TO/SeQcW0Xxxc0UXxDAyXLyttm82DCCR4sH8GTpAFK9p1CwbykGcYhF552pvBVE&#10;w6sDNMQcoyb6GObXRyh6LqC5t4ukq4G8Pu/Bk2ObuXNgLTf2reTr/QLAnfPYJfE9SCKwz/I+uE7p&#10;gNOQL3Ds9gnrOvyGlR2/ZFWPdqI2OPdtT5hVL85Y9+GG1A8HdSVqRD/SbEeQZjeKZNuRJE+yIXbC&#10;CKJGDyNu3AgSJ9iQMXUiqXOnEb9sNikea8jd70fe+e1kXgkn485hsp4JBF9fRCcnxpLE25iT72NJ&#10;e4wlS0CYH0F1YTTVxYkSidO1RpIGYx51ZXpJHsoNFsvJ2Cj7puoyo2DY1Hewtlr2WdVtRvUbFDVD&#10;sDnNNEsdEG/ru/LjJ5r1HoA/vdL83fyovP21va0fFzXKSF3Ta9wp1I7SBMB6VUuMEOf3xiKxolLO&#10;qGaJG+L23phMvCkppr5IQFeop64gT3bWXGpycjTVZmVTm5FFQ2YmlQlxZN7/ltRbX5H98Dy5T07K&#10;mf8geU/3o392gCIBX8mTQ+hv7yD5nCtRR9cRd24TqdfcSbvvS9qLraTH7iQ1Poz46FBiIoKIfOrN&#10;60cePLu5mbsX13Du4CK2SSxcu7QPsya3Y8yozxk89Nf06PeP9BzySwaM/QSraa0YPb8jtg7dmSRu&#10;Z/qG/syXiDt/fW/mru3BTIm+k5e1ZuIScX8O7Vm4ridr3YcL/Kaxdd8C0UK27V9E0N55eG+fJrF7&#10;Im7e43DcOAx7h14sXdqDdeuG4OVtS1DIdLbumCGxfZp2LdB/53gCw8YKCMcQsmc02/eOYfc+Ww7t&#10;n86J8BmcDpnECXGaB1f05qRDb174TyHviETc0xsxnRSXJ1E4yW0yTxb25/aEThKTOxKzeBiZzlPI&#10;91tI0a7VVJz0oO7qdupu7aXm7n7M34ZjvL6HgsthZJ/fSspJf2IPexCx34UX+zZxf/dqLgXN46DL&#10;OLatHITv7K642rTCqf9nbOzxG1Z3+oxFbT9lafc2rOvfGe9B3dk9uAdnB/bg7qCeRAzoSuLgnqQO&#10;70vS0N7ED+lFwvB+xFkPIGHEIDJHW5MzdhT6iRPImzGJ5NmTSHCYRU6AI3lH/UmV95R8TSLy/SNk&#10;PD1NzquvMERdoSz2puwzd6hOeSBO9ilVea+o1EdRbZBYbEijTvUdNOZqHejrzAWNXWYEhG+q5ETc&#10;3HdQA6EaTdLcd7Cxq8wP4Pe25O87D47fKu8B+NMrv+PLa179rqe16yDNEuZ9vzPIA23Ykew0NXLm&#10;VI0a5VXUCvjqSiXymsT1GQV+RbLT6QV8eQp6WViy06nOSKUqJYmqxAQq42KpiIqmMiqK8oiXFD68&#10;Rd69y+TcPUX2vcPkPj5A/tN96B6HY3gUTtHdneRc8iDuwCpe71pI3OFlpF7cQPZdTwqitmHKPkCF&#10;4Tgm3WF0KTvJiw2iIG4ruqgg0p54EXljC3dOr+GouCQPibpzJ7dl6OBf0q3v39J54N/TZcQv6Dnu&#10;Q/pP+QKruQLIZd2wW9GLGat6MmdNTw2As1d3YeaKDsxY3o75a7vhIBF7vbc1XtunCPgWEHbUnj3H&#10;l4urW0zg7tn4SnR08bFhnWN/Fs6XqD3lS5bM7sjmVYPxcR1LoO8kAsQ9egdPwHPrGLxCRktEtiFg&#10;tw1bw8ewI9yWvbuncCB0Ekf9xnPabTRn1w7l8sqhRHpMoXDXcsr3r6NCQFXoOYeExRJ/x3TkXv8W&#10;PBnYmtejexA/04q0pePJXjeDAk8HSkI3Ywz3pOSgPyWHAik6tJWCw/I5HQoi50AgmXt9SZUYmhru&#10;TcyOzTwLXsF199kcsR9BwLgObOzzIY6d/5mNXT5jeYdPWdReanF+ToO749u/C3t6deZizy486duN&#10;6N4dSenbkbR+nUnp05HkPp1JHtiNFIFh5vAB6EYMpcB6KPqRw8kfN5IUcYqxU21I3zCfnLAtJJ/w&#10;IvGiQPD6LlJu7yfj4TH0z89hjPia8uirVMd/K/vTPaqznlCV+5JqicS1+kQ54TZ2malVfQdN4gbL&#10;86kvV46waSSJAmFzB+oadcMsFYkFgOqE3rSfa2nnu31eXRuU+vcU9WyjGv/83Mp/HgCqa33qj/rC&#10;m3cABUC1gcrCakdRM7SoG4ZXCPTKyqkuKZUIUopFVF8sO1dRCRQUgsCvITuTN9kZ1GfKmTk1mTqB&#10;n7pXreV1JNUv5Mz99CnmR/cxCQANd74m/9ZJgaGATCJwwaO95NwJQX8vlCKJbxmnHHm5dSb3Pcfw&#10;bKsdSSeXUvDADWNcMGXZuyUCHcVScoTitBB00d7iFkSRXqTf30TcVXGNVzfz6uImvt67DF9Ha6bZ&#10;fcmwUR/Q3+YDutv8gs42/0gXm1/Re8InDJvemnHzOzFlWVdmreqhucD566Ve25UF67pg79SHdV7D&#10;cNk6Ft/d0wg5uECD374Ty9mp3Gb4HAJ3qY7UI9kgoFy6uAPzpn7J4imtWDu/B84CMY9NNnh4jsPd&#10;dzzuwePxCBknMB0t4BxFwPZR7JDHB7ZO5JiPLWddxnLVaSy319rwwN6aqFVj0LvOpsxD3N26aaTP&#10;GU6MTQ9eDWhLZK/WJA7oSJI4rpTRQ0ibZE3azDFkLp5O7upF5GxaQY7LOgp8XCgM8KZwqx/6bf7o&#10;tvmRL8oNUfIhe5s76VudiPFdza210zkyZSD+/Vvi1P5D1rb8ZxZ/8c8safcZ6/p0wE3c3k5xfZes&#10;BvJ40ACi+/UgqVd7Mnu3I7tXB7K08cztSRUQpgoQswZ0J2dAT/IH9BL1IV+AmGEzkMRxg0hZZEum&#10;7wpSDrqQeMaXxEvBJFzZLglhL/mPjkoiOEPZywty8vxaTqY3qE69K07wMdXZL6jNi6JeFy+JQ3Wg&#10;TqWmOJ1aU6acnHPEDSoQFmrRmKpSSS3KCaq+g+raoIKgAqC6vi37v7qso+YbbJqF+o8HYKN+buVn&#10;D0CtDUzBT6kZfM1q3gkkJtTVVDfeO7eijJrSMoGOiaoiE5UGo6gYS6GBer3ALzcPMtJ5I9B7k5JM&#10;fWIi9XFxNERH0/D6Nbx8Bc9e0vD4CTX3ZQd+cJPyu5cx3TtP1fML1Ly+QNH9vaRf8yX3li+F33qR&#10;cmQ5j7xGc31DXx54WpFyYj7FT1wxJQZizA6lynhQYs9BSjLE0cR4UBDhjO7FRlJvLyf28lLiL68i&#10;7vIGnp1bx8nts9i4vDczZrdh/MwWDJv0Cb3H/pKu1n9HT+t/Yti4Txk/vS1zlveUqNuPJZsGiPqw&#10;2LEnyzb3Yo3HIDYHjBT4TWHrwTnsPLqIPSccCD/pwI7DEoX3zhYnNxW3raPYIqB0XN+PNUu7sXpu&#10;F9Yv6MmmZfLzq4ezafNInL2UA5yM784p+G+3wzdoNH7ew9nlas15V1u+dZ7M3fW2PHYYzdM5w3im&#10;RmZM7E/GTGuyp1mTNLovkQM7iuNqT3LfTmT176oNaysYPoQCiZgFdmPJmywxc9Z08hfNJ9d+GTmr&#10;VlOwcTNFzq4Uu3li8PTRVOjlI2CUz9vHh2J/eeznTobnJmKdlvNs9TyuzhxLuERd1zafsvyTX7Cy&#10;5Ue4C9R2S7S9ZmtDjLqeN2okqf17kS5gzBQYp3VuQVrXFqT3aEWKxOW0Pu3JlveYKyoY2JPCgb3Q&#10;W/Ulb1R/0gWASTNGkLxpFslh60g46kzcWS9iLwaQdC1UEsI+DA8OY3p8jLIXpyiPukhl/DUqUm5T&#10;kf6Amqzn1Oe+piY/mmp9rDaCqLY4ifqSdHGDWdSXiSNUDSVaLDZq44obtA7UaiidpBo5wSsQNs9A&#10;rc1C/UZO/M36UZEj4536uZWfNQAV/N4G4A/gp8BXJzuCqLZWTV5QQaV2G0kT1Qp+xSUa/MwFRZjy&#10;dZhysmVHzMCSlExNTLQ4vQiqBXZVz55R/vAR5ffuUXnrDtXf3qL2xi3qrt+k7sYN6r69Ru3tb6i9&#10;/zVvnl+GFxcpvbuftK+9SP3aiazz64jeMZN7mwdxfXU3HroOJuP4HIofbqY00R+zbgcW80GB8gEM&#10;af7oY9wEgE7kPl0lzmERCZfnE/fVQmIv2BNzaT3XJaZ6rR+Ag704uuVdmL6sI+PntWLElE8Zafsp&#10;U6a2Zf6iHqx0HKb181vtasVy54Hi/Pqy0rU/jr5Dxf3Z4LdnKjuPLWT38SWEHVvM7hPLNBhuDZ+F&#10;T9hE3ENtcPUfjqvbMFw3DsFF4q/LiqG4ipNz3TwBZwGci89kbdIF/63TCA6cQojPeHZJ3D25YRT3&#10;Vk8gYtVEXi4YzeupVsSOH0i0VU9iB3UlUWlgV+IFQLE92pHSuzN5ApPCwX0pGjqAkpFWmMaPw2g3&#10;EcOUKRTNls9r0RIMS5dTuHwNhjWbKF7vjGmzB6Uu3picfTG5ijz8KfUMwOTug9nbjxIBos7DlSyX&#10;jcSvsefutIkcHdQXt88+wq/dl5wZbcWz+dNJmDudpHGjSezXh5SenUntKfDr8SUpnT4VAH5BVu82&#10;jev6thMH2JkciceFg3pQMKAHeQO6kTW0B2kjexM9pg9RS0cTH7CUmN1riDniROQpd4GgH2nXQ8m7&#10;GYbh7l5Mjw5jfikQjP4Kc/w3mJNvUJl2j5rMJ1hynmPJe4VFtRQXRFNflEBdcYpAMEPcYDZvBIJv&#10;miZXaLwvSeOcg2/kBK+6b2ndZJqlrg1+11L8w6KOn3fp51b+YwPwDxSti8s7wNcsDYASCSqrKykz&#10;l4pKKDcVU24wUKrTU5SdT35aJlnJyeQnJ2JMiqdc4Ff14jmVjx5hvnOfspu3MF29hvHS15Sc+4qS&#10;k2cwHTlJyaHjFB8+gvHoEUwnD1Ny6iDll48KDE9Sen0vaaddJeoKxI4u46X3OL516MbNpZ144TaU&#10;nONzMd7diDnOD4t+j8SbwxKB92NI8ScvwgX9i03kPnIg49YCUq/Okyg1n6RLDiReWc+do0sIdhnC&#10;pg29WbWpN0s1d9ebhWt7sXhlbzasH4qb6zhcvSey2VuN9rBhjdtwVmwZICDswwbfwbiFiFPbM5nQ&#10;I3PZdWIxO48vIkx1bTm6kOC9s/AWALrtENBtHSExdyTeXgJM93H4udrh4z4Fd/epuHpOxcN/Jl5+&#10;0/DznMh294kcdJvMBdcp3Flrx6sFY4gSl/danFHMyP4ki9NKFXeX0q8bKX26iLqS2rdb45yAg3qT&#10;M6Qv+cMGohf3V2hjTdG4cRRPnEjRtKkUzZlL8cJlFC9ZTpHDagodNlC0YhMla50p3eBO6UZPypy8&#10;KRMQml0DqBCVuwcJBIMweftj9PalyE1AuHoNr2dO59qQIdyzGUHs9MmkzpxM4pgRxPfvTZqajqtv&#10;V7LE6aX1bElq59+Q3q0FWb3ayXMCwd5txQWqab7akCMuMU/AndunM5kSo9OtuhM7UqL8jMHEbJlJ&#10;dLA9r3et5vWRjUSdcSPxaz/SrwSRdyOUoju7MT4+gOnlSUxR5yiNu0h50jWJxHKCzXyAJVtice4z&#10;LPkvqdVHUlsYR32xpBFjGg0aBBsjcfN1wTfVEonVnIPadUHVyKckjlBrIBFpnajFKvwRTvDnVn7W&#10;AFTldwJQwKfG8Kr5+8wVZopLSygyFlCoz6UwKxtdWjp5qRkkRccQE/GS2OdPyHz5FHPUayzPnlLz&#10;4CEW5fiuf0vV5SuUC/zKBX6lh45h2nMA4659lISFY9ixC/32UFKDvEgIciVjty85B31JP7iZvFPr&#10;KDy2kliPcdyY24EbM1sR4TiQgkPzqbi1mepIfxpy9kLxUer0ckAkSgR+6o7hiTP6B6vIEQeYeXUh&#10;qZcWk3FltcDQkbvi2HZ4WuMijs7RdSBrPYdo1/TWyzonbxt8/O0I3jqTgJC54s5m4Opnx0ZPG1Zs&#10;7seiDV1Z4doXpyBrgZxsd2CGwG+hQFAA2ATCkENz8QsXuO0ei7tA0DN4ND6B4wkMmkxAwHR8fKfj&#10;7jUVF+9peHnPEDBOJcTJjkObJnNx83TuSwSMXD6ZhKmjiLcZRKxExMTBfUgd2IfM/j3J7NeDrH6N&#10;dXp/NVlqbzKG9iNjWH+yrQeRZzOM/DEj0U0YS8FkOwpnTKNwzhwKFyymcIkDBvtVFC5bJ/UGilds&#10;xrhmC2XrXSnb5IF5sxfmLX6UbxH4icrdRN7BVAgIqwSElSo2L19J7oxZZE+aRKrNSOIH9ydJ3ldG&#10;3x5k9+pEZve2pHZrSWKn35DU4TOJwV8IBJUjbENyz1YiWRYYZvVsR36vzuT37UKOROKsId1Isu7B&#10;ywm9eWU/hljv+cSELid6/3qiTjgRf96D5IveZF72J//6Vgru7qTo8X6KXspJNPIUZTEXKI+/TJW4&#10;war021Rl3KU6+xG1AkLVZaauIKbRDZakUl+aSYM5TyDY2FL8RnWX0eYblEisQbCxhbgRhBYab87V&#10;6Ap/TDn18G393MrPCoDNUbdZ3637UcuXdn/WmjptGFutyFRmosBoIE/gl5WRSrbE3LSYWBIiInn+&#10;6CGPHtzh9pWLRNy4TFmknHWfPqXh3n0abnxLw5Wr1F+8RN3ZCzScOkP9sRPUHRJg7TuEJWw/lQLB&#10;yj17KNkZQlaAOym+W0jydSR92xqKD27AFL6SJMfR3LRrxTejPubJXHEZAVMwn15L1W1P6l5vpyEx&#10;nJq43ZieBYk78JQI7UnxLUfyrjiQdXGZSA7aq5vJuu7K/cPLCHW2Ysv6vmzxGIZL4Gi2BI/BJXg8&#10;nqGTCdw1k61h89i+x56QsKUCwtk4+47DXlzinJXttYaQ1R79cQkdjW/4FLapDs0CwR0Cv50Cwe0S&#10;i4MPz8Z3vx3eu8fhtWM8vtvtCNghUTdkBt4SeT38xAV6T8bLZRJbN03kkONkvtkwnYdrZxK1aiZJ&#10;8yaSOmEEqSMGkSzOLm1gb4FfL7L79hT1IEcAmCV1ukBQA6DAL9NqINkjh5A3Zji540aRYzuWvCl2&#10;6GZOQzd3DvqFiylY2ghAg718tg7rMa3cROkaJ8rWuVDm6Ip5o0Bwk5cAMJDSzQGUOvmJI/Sj0iOA&#10;WjcfKtdupHjeQoomT8EweixZg+T99ehGcpcO4vbakt6pFSkd1BRdakovib8dvyCna2tyerTXwJjc&#10;vQ0pPdqSIY4wt1cHdD07oRcI5okLzFYtxoM682p4V55M6k/sxqkkb3MgNnwNkYc3EHNK9ovzbmR8&#10;7U3+t0EU3BEn+Gg3xc/3U/LqiOx3JyV9nKUy7msqk64ICK9TLSCsybxPTfYT6vJeykkykrrCeOpL&#10;UmiQSNxQliMg1AkEC3mjdZdR/QYlFmszzDRBUGD4Ro0kUW5QjSRpuibYfPz83MvPGoDavTnq6zWX&#10;p9R8zU/17auvrpGIYMFSXklRsYH8gjwyszNIlaibHhdP4qsIXty/z+0bV7ly5RIXTx/l5qnD5N67&#10;KRH2GuYLX1F95iyWEyexHBXgHTlC/eHDvDl4GAR+7BXtk+Xwg6L9sH+/gHEv1fvDKArxItNrOdme&#10;C8hxnkHU/MHcHdWGW8O+4LFtZxIc5CD3FVezbzXFZ5wxXvbB+I0fhoueFJ11w/yVB8aLW9CfW0v+&#10;2XXov3LCcMWbXNnuwb4V7Ng0CucV/XF2GoaHz1jcgibguW0ifmEz2LZvATv2L2PvgbXs3beG7buW&#10;SFSdiINjX2bZt2Xm8rYs3NCZNT6DcNpmg/eeKQQcmMXWw/MIObpAYCgu8Pg8Ag5Pxm+/rTw/QeLy&#10;JAL2TMM/bBq+IVPxktfzcJNILGDfs248l9ZP4ckaiX1Lp5E0ZyIZk8eSOdqKDKsBpA/qS9aAPuQO&#10;6EVe317imHpJzOwlABQIKhAKHLOGivuT+Js7Ygg6+bncCaPInjiG3GkTyRcA5s+djX7RInF+9hKB&#10;Vwr8VmN0WEfpSkdKV2/UIGhat5nSdc6Y1jtTIo7QtNGbKonC1QLA8s1ulK3aQMmCpegnTSF3uDUZ&#10;vXuT0rEjGZ07USAwLh7YiwKJ5Vld25HeuSVZonyBXmHPjuh6dCKnu8TiHmoG6/ZkiBQUdd0EgqL8&#10;7h3I7tGBtL4diBrUiacjuhG7bBxpPouJ2WbPq/DVRB91JPGsM+kX3eXE5ovu20AK74VgeCz7yzM1&#10;vvkQ5ogTVESdpSLuAtWJX2NJvUZN+i1qBYJ1OY8Fgi+o1b0WCMaKG5RIXJIubjBbc4OIG3yjWomV&#10;E9RaiZum2Wqehr/ZEWr9YUViFBqPo6aD62dafpYA1IawNcFPuzeHpUaTirxvRA1N8Gsor6a8yEhe&#10;bg4Z2ekkCfzio6M0+EU/eMyjb7/l2qWvOHHiCCcPh3M2bCsvjx4g7+QJ8nbvRhcagj4okHw/2WF9&#10;PNF7uqF3d0XvvIWCLXKgeYjb8A2gyi+I2m3bBIS7BYq7qd0eJNusJG3lVFKXTiBm6hCibfsSP7Ef&#10;8VMGCiSsSF85iSxXAWTASnJCHdGFOaHftYWiPeJmDnhQdtSdoiPOFB13xXjGn9KvQim4EELEPmfO&#10;eohrWzuOQEeRi7gzz0n4+0pEDZxGyPZ57A63Z++e1YSLdqgJUgOnsm7LYOav6MiUxV8yecnnzF7b&#10;nsVOPVjrNxzXHbb47J1O4ME5bD2ygG3H5hJ4eBJ+B8QBho/DZ48t/uHyO3ZPxn+71P7j8dsygh3r&#10;rTm5Zgz3Vk8metkUkmbZkm5nQ87o4eQMH0SWxMvsgX3JG9AbXf8+6Pv3pkCk6ycwFPeXK3WuROP8&#10;wQPIGzoI3fAh6EdZoRMHmKsAONWOPOUA58ymYMECDEuWUrRsOSX2qzE5rKFs+VqB4DpMqxwxrl4v&#10;cVgcnrg80/otlG5woWKjK+UbtmBavoYCcX65dpNJsxpOYm9xo/36UDJsMJUjrKiyHoZxUH90vbuR&#10;0aW9OMHWZHdug75bewp7dCRfAU9gmC4xOFWUJpE4U5xhrmyTp9SlrTzfjsw+HUge2IUoqx7EzRxB&#10;mtNcon0W8XqHROGD64k/sYlUgWDGBVdyvvEUCPpJFN6K4cEOjI/DKXt2kIrXx6mIOUOVQLBGIFiX&#10;epW6DIFg1j1qcx5RkyeRWBdBbUEsdUVJ2nXB+tIs3phzeVMubrBSIrGaefrtESRadxmBYIOCYNM1&#10;QQ2ETcmp6bj6OZafDQB/J/xqG6epV1G3rrKa+iqLpjcKgKWVmPL0ZKalkpySRHR0JBESb6MfPOL5&#10;1ZvcPP8VX508zv69YZw6tIfToQHcCg0i/9gRCnaFCfwCKPD1IM99izi5DWRtXE3muuWkr7InzX4p&#10;aUuXkr7UnvRlDuSsXEn+OnFrG9ZT7OSIwXEF+SvmkLt0ChmzxpI7exyF8yTSzZ1A/gJbdA6zZNsl&#10;6JxXk+++gQJvdQtHcS6BHpSH+lK+xx/THl+M+wIxH92J+VQ4ptP7yT0aRvRuP+4Eb+Ky/yrO+thz&#10;3Hcx+7zns919BqGeMwkLWEDYVnt2hDgQGrKEgKAZOHuOYtn6HkxZ+AU2M3+FzZwPGL/oU2au6cQK&#10;zyFsCZEIvXsqvvtm4X9wukTg8fjssxEAKo0RFyiOL0yAGzqWEP/RhDlbc3TDCK6uGs2LZeNJmDtW&#10;uz2mdmc36yHkDBmgOb9sib55Ar18AaBOQKgXJ6iXdbr+PWVdY186/aAB6IYMosBqCAUjBYBj5HUm&#10;jCZPjbSYOgndjOkUzBbHLBAzLFpK8eLlGJeswLR0FSaBoVFAWLJyLcVKqwWI6yQer11L2eo1GOX7&#10;yZ8+UyK1LdljJVaPHoXRbiymsSMxDBtEdq/uJLdvS3yb1iS3a0dqJ3F6ndqQJVDTd+9IoURcXU8V&#10;gSX+dm8lMVjUrSVpXVqJS2wlEBQQdhUIyja5fTsJ8LuTMrQXCbZDSZYTYJz7AqJD7Inau0YguIbk&#10;kxvJOOdEztdyMr3uQ+HtAIrECZY92kXF0/1UiBMsf32MyuhTVMeeEwhepDblG2rSvqUm4y6WrEdY&#10;miFYqK4LJmrXBRtM6RKJs6mTSNw4Bb/qKqNGkDT2GWy8D8nb1wabrgk2XTZqPr5+buU/PADfBb4f&#10;wK+mEX6Wikqqy8qpKjXLia+C+rJK6orNFKVnkxIfR2xsNC+ePuH5vfvEPXjC65t3uX3+EheOHSN8&#10;VygHd23loK8bZ503kbFnD8bduzBuDcAY4EGR1xYKFaSc11K4aRW6DSsoWLeCwrWryHNwIHvpMvKW&#10;LyfX3oHkefNImC0HnP1CitdI5Fo6m+zZAr45kylaMI3CuVMwLJghEW6JHKhy8G7cQNHGzZQ4u1Pm&#10;6UO5lx8VvoFUbZODImQbpTt3UL53P+UHjlBxVCLSiVMYjx9Df+QAWQfDSAgP4tVOT+5u3cRF7xWc&#10;dFvMQY9F7Pa3JzRoGVsDFxIQMAMPv/GsdR7IHIe2jJ3za6ym/QODJv0dVtP/GbtlrVnk1Jc1fiPY&#10;vG08bmET8Noj8TjcGq+9IwSAo/DePRK/7dYEbx3OLl+Bn+sILm204f6KUbyeb03yVGsBzFDyxfnl&#10;DulPpsAuQ1xepmpckKibLcvZfbtryunXKLUuR0CoXGDu4H5aK7BO3JjeZgT5Y2zIHz+efDtb8iW2&#10;6qfNpHDmPIrmLKJo3jKK59tjXCggXLyC4qXLKbZfiUFpxQoMK5dSsGw+hQvnUiTxuXCqfOaTJlI0&#10;yRb9BBuSB/chsls7nrT6jOctPiO6bSsSJA4ndexMapdOZPXuRG7vDuj7SDzu05n8XhJve7YhsUcr&#10;4nu0JKFnC3GCrcgWGOYJGPN6tSO/jwCwf2dxu/J/G9SHxJEDiZWTQtyWOUQFLSVipwOvw5cTf2gN&#10;KSc3kHnBidzL7uiueVP4rTj8u6GUP9hF+dN9mF82QTDyFJUx56iO/4qqpCtUp96kOv0eluxHVOe+&#10;wCJxuEYgWFuUIHE4iVqj6jOYS61ZLxD8fhhdoxt8ywlq1wZVK7GC4FtOUOlnVv5DA/Bdjk+TmqFZ&#10;4KfuzNZ4n45KKkrLKC0qodRQTEWJCYuxjEpdMTlxyUS/fMXLZ095eOsWL27dJvvFa1EEj7/+hvMH&#10;DxLs64nbhlV4CLR2LlpAwtYQKvbupSYkkJpgL4m4rlT6OlHpsxmLpyM1ro5Ub3HE4iqPJQ6bNzhS&#10;LhCzbHGh3FEimLgP49qVFK5YQs6CmaRNm0DujEkUzJ2ObvY0qWeJi1mMccUqLboZVm2kZIOr1o2j&#10;3NWfcrcA+X2hmP13YN4aTtWuI1TtPkHlPnEFh85SefgsFYdOUn7kBKVHDlN4aC/Z+3aQuDuIl9s8&#10;+dZ/E8f91xAeIBD0mU+A11S8vW1x8hiJw8bezBQI2sz5iD7j/g9drP8nfSb8LWMXfM6c9d1xcB/C&#10;xiBrPMKs8d5jJU5wpMTjEQLA4fiGDiEoYBB7PAdxZsswbokDfOEwgrhZw8i0G0reqMHkDe6rAS9D&#10;AJfepysZKlZqdWeBSAdSe3YkvVcnTWmq7tNFYNmdzIG9JDL3JddqEPqR1hSOGU3B2HEUTLClYOIk&#10;CidPo2jabIpmzad4jnx2c5dhEgiaFthTtNBec4YFi5UWUbxsgcBvumw7jeLpAr8JE8ixtiJe3tcz&#10;ibeP2n0udQti1R3rBIY6Fb8HDaZgwGD0A/sLkLtpff1yerYju0dbslQLcPfWJPYUAPZqRWIvcYB9&#10;VFcYBb526Pp2kFjfUZyuxOX+3cgXoCcP60/kxGHEr59BlPdCXgYvJip8hQBwNUnH15F5ZhO5l1zR&#10;XfGk6IYvpbeDMN8TCD4Jp/y5OEGBYEXEUYHgSapiz1KdcAmLQNCSdgtLxn2B4BNxgi8FghFaf8E6&#10;Q6yAMIk6YyZ1Zfk0lOtFBlD3IdHGEqs4LE5QA6BSMwCb+gq+B+C/U1Gf6e+U/KPpt9dr8JNl1dev&#10;Xs5QdWo0h3xp6h4d2hT1KvZK1K00lVNZWkG5AK/EYKBQpyc3O4v8zCxyUlKJexXJ0wcPuX/zlkTe&#10;i7y4fIXch49JufEtd48dZZ+/L56bN7Ji/lwc7CbgJgfcDYlR+T6+AqSNAjaJWRJnSzctp8JpObWb&#10;VsKmdeCyGVy3gIcbuHvwxsMTfP3APxCCg3kjyzXOThQuWUiKOI+8GVMomDUD/cxpGObMkgN0njwn&#10;DtF+OfoV4izXigt0dKd0szfmLf5UeGzD7CMHROAuqkIPULlTHODu41TtOy0QPE/VoXONIDxyhrJD&#10;JzAePEKxwFwv4E7dHcqTEE+ubXXkjJ8D+7zms81rGl5etmxyG8WKzYOZvaobY+b+hgET/oE+Y/+O&#10;oZM/wG5pGxZt6sNan8G4bBuId9gQfPeKC9xnjWe4FT5hw9i2bQiHfYZyZfNwnq1SszBbkTJlCJlj&#10;B5Bt1UccXQ8yenaRuNie1O7inHp0JE2WMzS1+07pzbUAMUNcVpZyhQJBrT+gRGGdQFBnMwrduNHo&#10;bMehn2grTm4yhqkKarMwzpyPefYiyuYuomTOAvls55I/e7acYGZq4CudPZXCieNJHzpYoNWTqK6d&#10;iOnWiWRxnboRgymSqF46xhqTzTCKJK7r+kgc79mD3J5dG7vDSKTN6tGBbIFghsAvtUsL+b8I+ASC&#10;qs7o2Vq2ayPPCwh7tRW1I1e5QG1ESxcSh3TjpU1PIhePJs5tNlGBC4gKsydm/0oSj6wl7aQjORec&#10;0V/2wHDdm5JbAZTdk+/8kTj+J2HiBPdQISCsEhBWRh6lKuYk1XFnsSR+TU3KVQHhTYnD96gRN1gn&#10;kbhBH0GDcoMG1XFa4rCAsF7c4JsyPVSomWUa47A2ckRrGGkEoDYXphgMbWYkpaZjT+kPF9nuR39+&#10;auUnDsDfISHf9wCU70aWFQBra6uprxFJ5K2pqJLIK87PWE612YLJYCQvK5vsjHSSE2KJjYrgpUTe&#10;R/fucfP6DS6fPs9X+w7w5ORpsm/cIOH8Oc76e+O90p6VC+czX2LSrJEjWThoEKG2k3kl7ix70Tzy&#10;Zk0hY4YdqVPHkjplNNkTxZmoPmoSqfKmTyN/3hwKBGTFsn2ZuL86Vw8BoUAwIBgCxUE6bRbHN5uc&#10;KZPJmzwR3bTJ6GdMRT9nBjqBbq44ljyJzrqVazGsdaJ0gwdlm30wu0gscg+kzDuUisDdVIU0QrBy&#10;jxwIB85TefCCuMALmA+ew7T/FKV7j1O29yjm8COUhO8jJ3w7Cbv9eRbqwrXgdRwPcGCn/zz8fafj&#10;5juRDR422qSpM5Z3w25RW1EbZqzozJJNEoU9BuAU0BfXbX1x3zEIjz3D8NxvjZ84wdBQK054WXHH&#10;0ZrIpVYkTR9M6vh+pFmL61OjInp1IU3dG7hrG1JEqaI0Uboos1sbskTZTXWWADBLXKECTk7fLuSK&#10;E8wVCOYJkHKtxFGOtJIobE2exNZ8OwHhJPW5j6N4yhRMU6dTJo7QPGOuwG4epjlzKJbPuXj2DEqm&#10;TKRgzCiS+/clumtnUvr20qJ16fjRVE+cgFm7/jdQANeZxHYtSGj1G5Jaf0F6u5ZkdlLvT13zay9Q&#10;6yhRWFyi6vrSTSJvj9biCuV5qbMFgFmynCXLShoIewsIxQ1mDZTXHdKJ1yO78nrmYOI2TCLWdy5R&#10;WxcRtduBuINrSDq2nszTm8k774L+azcKb3hTfNufsvtbMT+U71xAWPVUTn4v9lD9aj+WyMNYoo9T&#10;E3eGmsQL1CRfpibtGrUZt6nLekBDzhMa8l9Qp4uirjCBBkMKb0oywNQ0eqQ5Dler0SOqdVjF4BqR&#10;QLBZTd3J/ngIKuSpsVjN+kPb//+//LQB+DtK84evTkzqO1ARWLm/Gks1dVWVAr9K7e5s5pJSzQHW&#10;VFgwFpaQlZRKaqzA79ULXj66z72bN7h97Ro3Ln3DxcPHuRK+n8hTZ8n/5gpp585wdMsmnObPYf60&#10;KcyYbMeEEcMZ2bUrq4cN47a9PdkCRp1EqOzJja2babajtIOxQJxJ1vDhJIwYQfzo0SSMHU+C7SQS&#10;p84ga7a69rSMkuUrKF+/jqoN4u7kd6SLi8kW6abYoZ82SZzgVPIFgnkCwbwli9E7rKRolaPWlcPs&#10;6IHZyYcyicNmz21U+odRtVViUehBKsJOUBV+hopwcX/7zlO+7yyl4Scw7z4mEpe45wjl4QfFEe6n&#10;4NAesg5sJ2ZvAPfD3Phq+3oObRMQhizCL3g2bkFT2Og7ntWeo1juNhwHt6GsdB/GOq/BbPLvh1NQ&#10;b1xCBuC5exg+B0YRvM+GXSEjOONhxf11VkTMG0ScbW+SRnQjabAa3SFuT+CRqu7126U1KZ3FOXVW&#10;9/9tTYYoUzUciLK7CjBEmd3akqlaWMUFZosLzOmnOhUrCPYVJziQXOshEquHkTt2ONnjrMkR5Qq8&#10;dOPHUTTBDqPdFEqnzMA0YyYlM8RdT5XPdKId2SOsyR4qLnL4UIxjR1NhN54y5STlNVN6dCW2Q2ui&#10;Wn/J6y8/IfrLT0lu/TnpHVp9Bz+dRPZcieaqf18jANsJEAV03Vpq1/2a60wBX6aq1ToFRgFgrsTg&#10;vKHdSRvWjQRxgFFTBhDjMJp491lEBswncudSovetIuGwuMATjmQpCF7Ygu6yGwXXPCi56Yvprpz4&#10;HgRT/khA+DSMCoFgpUCw4vUhqgSCVbGSAuJVV5lLVCdfw5J6i9r0O9QICOvyX1Grj6K+II4GicQN&#10;qpW4aSyx1jhSVaLdg0SNI1Z9BbXZzzUYKn1/TfCPg+B7AP7h0gy7d+kd5e0PXgFQPlfNmqvrfrVV&#10;VQK7cqrMAj+jCaOhBGNBMeUlZZQXmShIzyE1IorI+/d5cuM6N7+5xDdfnePyyTON7u/oSYHfNUoE&#10;iHmnTvO1hztOArh5En1t5UAZPmQwvdqJG+rRjTML5qNfvYoSAVThzOnoZTvdNDtKpk2kdOIkDBKV&#10;9eIac+Wgy5k8nYzJM0ieNpO06eL2Zs0jY+ZMUqZPInf2dHIk/qbbjiVXnKPWumk3RiBoR/5MeU2J&#10;bPnz5qJbtJTCZfL7VggE1egGgaBJDe9yCaTCeztVAeFUCgQrQ49Suesk5btOiRs8Q2X4acr3CADD&#10;xP2FHaZSVL7nEKXy/zVJJDYePkDBkXBSD+7gebgv13du5uSONewOXcbW7Qvw3TkHz7BZuG6fjtPW&#10;SWwKmICj/wipB0oMHoznTnUtcJS4v9Fs2zOG/dtGc0nc4+PVw4mY0Y/oUV2JF7ejZnFJUbOmdG2r&#10;gS+lk1IrUju11DoYZ3QUUHQWh6X62DWBMFNAmdFNXKBAMFOcYJY4rkxxkFkSU7MEglniBLOtBpBl&#10;PYD0EQNJtx5E+vDBZIg7zB0xioLR4zCMl+9BlDNuHFnjxko9lhLbCZSMHSPws8EwcjgpvXsQ2bYV&#10;Ea1a8LLF50S1+ZLEDvK7u3Ygv1c3Cvt2p0h+Z4m4z+KBqptOd4FfF3F1HQRubcW9SuxVEbiTgLLz&#10;FwLzLwXe8n9R4Gt2gCoC9xV4DuhM/tAe8r57kjmmHwl2/YlVjURbZhDjN5/XoYuJDHcg9sAqko+u&#10;I0OicO7ZjeR/tYWCKy4UXfPUIFh6RyLx/WCJxKGYn+7E/Gw3Zc/3Uv5avuMo1VXmNJVxF6hK+Fpr&#10;ILGkXBdHqDpOP8KS+4zavEYQ1hjiqC1Ops6YQU1ZDvWVBdRrt+VUXWXUyJHGafcb70+sRozUaNcF&#10;lel4+1h8d1HIew/Af7PyPfgaGz60KX3EmaPuzqYBsBJLeRnm0lJKioopyNeTn5lLYa6eCnGA5VLn&#10;RMUQ+e0t7pw/y9dnjnPsUDiHdu7g1NZQXh85TumVa1Seu4jpxCme+viyceQoZg2zwrpvfwZ070XX&#10;lq3o//kXBI4eQ4HE19Ll9pgWL6BsyQKMC2dRtmA2FnGG5fPnYZT1JYsWUqKGaS1YQv7iJRJpF5O3&#10;cBEZEseSpk8kUyCXO2MyGeNtyBw9nMyRQ8i2sUYnQNRNnoBu6mTyp08nT2Jc/rwlFC5aQbHDOkpW&#10;bqZojTPF670o3RJIuddOKjQIHqZqhxwAO06IGzxF1W4B4W71+AhloQcoD92PefsBynbuo2z3ASr2&#10;HpK4fBjjoUNkHwgjak8gd3a7c3r7OvZsd2DrzsUE7VmEf/gCvHbNFuiJKwwczXr/wWwOHoarOD6P&#10;7SPxCbMhdOdYjm4dzw3P8bxaOVLcTT9ihin4tW+cP0+cUppyfmpERceWpIpS2gs41M3Q2ws41A3R&#10;O7bQau3m6LKc3lkkP5MubrD52qBqIMno243MAT3JGtybzKF9SB/Wm7ShInXT8yH9yBwm7tB6BPpR&#10;4uxGy2cp4NOLwy6SiGsQ8GUPHqCBL65LR161biHQExjLiU31PSwc1A+T1WDKRwylYvgQjPK4sE8P&#10;8rUOzwp6HQR6AnKBd4q8RzUiJL2zvF8Fvq5fau4vVxyfavlVylMS+OX3F6D2l9foL85xcDdyrHqR&#10;NKoXcZMHkbx2Egk+84jcupCI3UuJ2b+C5CNryTyxnrzTG9ELAA1XXCm+7onxli/muwEShZUL3EbF&#10;kx2UPw8TCO6i/OU+cYKHqYg8SkW0fP+x57EIBGsFgjWp32qjR6qbRo/UNo8lNsRQXyIQVBMqqOn3&#10;KwpoqC4WJ2iU46pMGznypq5CInCVNmyuob4Rgo1usEnqWtRv8U2taHIpmt4D8E8ub8OvuavLmzoF&#10;QFmvRnpYarCI+6soNQn8iijQCeyycshOzyYvLRtjjo6K7FyK4xJJvnOPW8ePcix8BzuDfdjh6cYJ&#10;Hz8iwvdReOwERonCxbt288LZlc0DhzC730CGd+1Bj5btafvRZ3T85Qcs79adqGVLxJktwDBvDmWL&#10;51G6eA7mRXOoc1hCzYqlVK6yp3rFcuqWr8ayao1E3rWUSewtk7p0/SrM61di2bCaiuVLyJk4lrQR&#10;g8keORTdmBEUThiDQR2sUyZRMG0a+llzKZi3mOJFyzHZqz5szpjWumESAJqdxAV67qDSdzdVQQeo&#10;DJGoGyLQ2y5xSEBYvfOYxONDmIP3Uhq0h7LgcHl+P+UhcrAIEKt3HqI6/DCl+w+Qf2AP8ftDuBbq&#10;xJGglWwPWkxw6EICdi3CZ+dcXLdOEQc4hpVeg1jh0Y+Vrn1Y59kf9+Dh7Awdy6mgCdxxG0+Uw0ji&#10;7PqSMLgjqXLwpyr3162NuKTG4WRJbT8nuc0XJLWRuvVnpLT5lLR2nzeq7W9IVWonai+S7TW3KK4w&#10;VaJxmtY4IhBU8+8N7C5OUEA4tCcZosyhvbSRI7nDBqOzHk7RmNEUSyQ2KHc92poscYhJAr6YLh2I&#10;Ffil9+lJwZBBlNmMpHr8GCwCx+rRIzEOlYjdQ2J7u1YkCiBVndFRonrnNgLkttp1SxXfFQAzOrWQ&#10;yN6KHHF6Gvh6t5OY3J6CvgI8qRsbQdpqEThbHquhclm9OwjEO8rJoROxo3oSt3AUCW6ziA6az6ud&#10;i4ja50Di4dVkHF9HrgCwQABYdNmVEgFg6W1fyu8JAO/LiU+icOXjUCqfCgRFZRKJy56FY351QLs1&#10;QIW4wcqYs1jiv8KSeFkbPaINoVNxOO8JdboX1Be+5k1xPG9MjeOIa83NTtAgTrAZguYmCFY3QVB1&#10;lm5uJRa4aQD8MeDeA/APFvWR/FjNpRl6P4Zfc3cXNbytQY3pFfjVVFZo8DMVGdDn55KVlUlaaipp&#10;SSmkxCSQn5CCKSkVU0wcukePeXH+DIe3+hLssoFt69dwwduH6J1hZISEkOnlRaqrK4/WrsVr2HBm&#10;d+vFhJ596fpZSz79+1/wxf/9Oyb8+tcckxj2evQI4q2GkSyxK9FqIAlD+5FqNYTUkVZkygGVP0Hi&#10;1sSpGGfMwbhoERUrV1Czbh31WzaCjysEeIGbkzjHWWTaDCd31HAKx46kWABonDQRk0To4mkzMMyY&#10;jWHuQnmN5ZQ6rKVirQsV6z0EpgLAzQFUekgM9t5Flf8+qoMPUhVylPJtcgBsO0pV6BEqt8kBERhO&#10;WcBuyv13Ux20j6rAvZqqg/dRE3KAqrCDmPbtJ3f/bp5v9+JiwDrCvRYS7D0bv8BZeAZPxzloEhv8&#10;xrLCczCLnXqxYG0nFq/rygbXAbKdNcc8bbi90YbIhcOJG92TxP4CPoFCajd1vU9cX4cvSBH4JamG&#10;hZafktjyE5JafExKi09IbdWoNFW3+USDYnLbz0jWQPiFOK2WpEl8Vg0m6eq6W++OZIubyh7UlZzB&#10;3cXVdSdnSA9yxQHmDxukxdviMaMoEqDlipNLGtCLWInQCd0lvvbvQ/EIKyrHjaHGdjyVsl3xkIEC&#10;rJ5aZ+cEicNRv/mYyM8+IvZLeQ9tJap3bCOxXAFNzfLSRWsEUQ01qtEmR5SrANhDdXpuq0kBUV0P&#10;zNAkoOwhsb6XvHd5TrUi54iTVS3CSdY9iZ02lHjHKUT5z5XPfgGvwpcQe3AlKUfXkH1yA7rzmzFc&#10;Esd/xQ3jTU/K7vhQeteXMgFhxaNgqp4KBMUJlgkMS1UtECx7KY7/lXKDx6iKVt1lzmFJ+ppqgWCt&#10;Gj2SfY/6vMfU61/QYIimoSSOumLVVSaD2rJc6sQJ1lcVUVetrgsaqVcg1G6+1NxXsLHDtNBQDtbG&#10;a4M/PIjVwnsA/t7S/Hm9reby++Cn+vkp8NVbLPIFVVNlLqO0uIgivY5cNaY3NZnEhARiXkXw6uFj&#10;0l5GUBQZTcmLF5gePybnxjWuhG1j75b17Fm5nDu+vmSE7SI3KIg8b08yXJ147bSRHRPGMblNG2YM&#10;GEL/1h34/B9/ycd/+b8Z8Fd/yfb2rYgYOYyEIYNJ7Neb+P49ie7dRQ6yrkSKe4js3Z34Xr1J7tGP&#10;uF79eD2gP7FWVqSOHUPmjKnkLZ1P0cqlmgustl9M1thRZKiOvgJVgywXTxhPsZ0dhklTKJg0jfxp&#10;syiYvQjDQgdKlq7DsMwRg8MmStZ4UCousNxjB1V+4QI0gdnWI5QHi+sTR1ix9aB2fdAcuEeDX4XI&#10;ItvV+IdTG7iP2uD91AogLeIGK8L2URy+h4zwUB4FO3PCbQnbnabj6zIJNw9btvjasTFgPGt9R+Lg&#10;OpCFa7ox36EjDqu64uHYj4Mbrfh21XBezRhIzHCBTS8BXzfl3CQuCvxS23/+PQBbfUpCi49IFCUr&#10;CLb8WAD4tgSCrT8VEH4mMflzAZCApJO4MNVi3EM5KnFSfTqQ3a8RhDkDBEoDu5I7qBf6oQMoHD6U&#10;PAFhRv/eEsG7kapakIcPxCSfrcVugga/oqGDyRVHmNyhLbEtvxDYfc6rTz4i8tOPifniU+Jbyntt&#10;o1xeO4Gc6gAtsJXvOL9fN22ml2zVHUZcaeN1yxaasuX/mim1isTqumCKui7YvaW4PgFfH3nP4vx0&#10;/bpQIu/TZD2A/NEDSZwiAFxlR4z3LJ5tncPzsIXiAu1JOLSKtGNryTntSP6FzRR+44rxhgDwtrc4&#10;QW/K7vpR9Wgrlmc7qBYpJ1ghUbjyRTiVEQepljhcHX2M2tiT1MSfbeo0/TWWFAXBb7UhdHW5j2nQ&#10;vaKuQMXh2Kb5BTMlDucJBPWaE2yoKqZBdZiufetWnNqokVphm3KB7wH4J5Xmz+vHH00z9Bqv9TVK&#10;3cBIuT41usNSZcEirq+hRix5jYWqUiPFBfnocrPISEsmISaS1y9f8OzhQx5evcarazcoePacEnls&#10;unUH4/VrpJw6Ruz+cGJ27CRtexi6kFAK/X3ReTiT4baRaJd1hNmNYay4APsxNtgOGMCnf/N/+fB/&#10;/Tl9/uLP8Pvi18SMtSZfYlOOlcRXNb7Vqj9Zw/qRPrgvmar/2DAB2iBxg4NkBx86hITh4hZHjSRJ&#10;IlmEuI7nAtB4df1v8gRy5Hd95wIluhWp1kxbWw2AhiniAmfOo3jeUkqWrKJ46VqK7B0pXrmZkrWu&#10;lG72p8J9OxUSg9W1wIpAibgic8A+cX37MPvtxuSzk1JvcQde4ha8tjdK1lX6iXMM3iPQ3CuxOZxS&#10;if+GPWGkhQXxMGAjJ10XErp5Cp5OY7XbYDr727LRfyzrvUeyavNAlqzqxvLlXfBY05v9awdzbdkQ&#10;nk7sTeSg9troiLQuAr9OEmMlzia3Va2qArYWn2rOL+nLj0QfkvLlr0lt+ZG4v481NUMwpfXHjduL&#10;E0yVeKyuDaaJk0wXqKruJ9kqXgpUVANDrkTOHInFuQPEBQ5sHGan5vDLkWXj6OFUTBxDuZ0NxlFW&#10;5A/qS1Ln9kS1+ILILz4j+vPPxPF9StSnnxAr4EtqLb+ngxryJq/ZU8Cq1EM5v27kqTkBe4t76ykx&#10;VpxfurpWKf+/zM6N0kAoENQisbw/1f9PJ1E3X2lQF3RDulM0uCelsp8oAOpHDiB10hBiF9kQ4zKD&#10;V0HzNBcYdcCB2EMrJAqvIvOMI7kCQN0licJX3TF+66VFYbNygA+CxAVuEwfY6AIrnoVR+Xw3Va/2&#10;YXl9CEvUEWqjjmKJPoElTlxgwkVqky5TJ06wTuJw42QKT6nJe0GNPorawgRqitOoNWVRU5pHbbme&#10;ukrlBE2Ns0z/eNSIguB3TlBBUI5X7YBW/7wH4O8tzfB7+6N52/W9C4CqxVcBsLq8nMoyE9VmEzXm&#10;UsqLCslLTyE5JoqE6NdEPX/Kw29vcOPUKe6dOE7OrVsSG+5Q+s0VSi98henkSYxq0tI9Ev1Cd1Ma&#10;sBWTtxdFbpvIc1lPoutajk0dx5hf/C1jvviEUS1b0Pb//BWt/uK/Yf1//gz/L37JaxuJWnZjKR4n&#10;js3WmqIJw8W9DZPYNQyTrKsYP56KseMpkSicP2USOVMmauNX0ydP4tVoG55JDIsREKZPHE+OKGPM&#10;CHLHjJTXGY/RzpaSSZMomTyNkmmqD9t8ShYsw7h0NaXLN1C2agvl610p3+RJpWsQ1V7iAJXD89tD&#10;pUCvQrk/UbnE3HIBYKnPDgGgRCSvrVR5yAHjGYzZc6us24bJX9YHyPOBOzAGb6ds5y75XMLI3OnP&#10;o8ANnPJcQKjzZLzcJuDmM4EtEoM3+9qwyd2ajc5DcBIQ+m0cxKH1Q7lhP5Sndr2I6N+G+K7q+t0X&#10;JAn8VKRNaSNAE7Alf/kxiV98qClJTiRJX3xAsiilxYcaCJVSRMkt5XlxhklNTlBBMK3jl6SL48po&#10;6l6SKy4zt4/UvSVWCphyBFCZfQRS/XpiGD6YSjnBqL59+mH9SZXYGd2uBdHi6mJbtyBOlNhaAN1O&#10;XGXHDuR27UJRv14UiWvUqwlQu3cms1tHUruoBhw100snUrq1JV6glyRK6STwkzqrayvyVPwV5UvE&#10;ze/VDn3TCJCCAZ0pGKzApyTOcXA3edyDkiG9KRLlDO1JwqjevJg0gMg1tkT6zuFFyEIi9jkQdXAF&#10;cUdXk356I9nnNpN/yYVCAWDJDeUA/QSAgQLA4O8AqBpEKp/u1Fyg6iNY9Wo/1a8OYokQEEYeFTd4&#10;mmo1kUL8JYHgN9SlfEtd2h2B4AOJxE+py38tEIwRCCZTWyJRWN2FrkxHfUUh9aqvYNNU++rGS99D&#10;8B1RuKm/4HsA/ilFfXDqomqzBH4I/NQNyrXrfVUSecsrsAgAK4zFVAj4aktLqJJan5JEemQkGbHR&#10;xD55zMPLl7l66BCXQ0OIP3GCcgGi5fI3WE6f0ebtqxf41YbspVYAUOvpT7WrK2aJxUY1rtdzI/cX&#10;zsDho18x7i//ggWffcb0X/8zI/7yz5j7d/+T/V0/J8KmPyVTxlI2ZTRlM0ZTPlNcxtTRVE0fR+U0&#10;W2qnT6F2xgxK1SiPRXMpclDXAe2pVF1o7B0oUK3ESxZRvGAuuVPsxB0OExdoReH4MVoENtjaUWQ3&#10;WYvAuqkz0c2cj27uEvQLHChcuobiFRsxrnHGtNGTcleJwZ7i8HzCJOoKBNU1PnWtL2ivAHEPZt+d&#10;mvtT0Kv2CKLKM1CWgzB6B1HsF0yJXwhG+RxM/tswCwSrwsIw7dlO8nZP7gSs4bjXfEI9p+LrZYer&#10;z1i2eNvgISAMCLYlOGgCO71Gc9p1DHfXirOd0pcX/VoR1fEz4tt/RoKAL1GDmbg9FXm/EOcn4Ev4&#10;zT+LfkXi5/8sUvWvBI4CQ1GSJoGjKFnAmNJSRWKBoMThVAFPprisbImWuaKcnspxqU7IHcgUCKb3&#10;UqNHempRWCm9dzcSurQloVMrYtu3JL5DK4mm4h7F2RkEeMaB4sZEJf16CwQ7as4vpX0r4lt/oUEy&#10;TpZTu4uDG9hT1IOMXh21Vunspplg8nu1Ry+RXC8QNvTrRKHEXL3AL181hIhU/7+cAeImxQVmyvqs&#10;vo2du7NF6mZKUYO68nhEd14uGEms+xwity3h9R4HIg+uJv7ketLObibr/Bbyvnaj4Konxd+qrjDy&#10;fauO0Q9CBIDyfT0R8L0FQM0FvtiLRSBYIwCseS0AjDopEDxLTWwzBK9QnyoQzLgnEHwscfgltTqJ&#10;wvoE6gyp1BY33oGuoUxNrtrYT1BBUM0k0+gE1ciRd8XhJr0H4L+syHlDTiBN4FOfl1ITAFVrb13T&#10;xAZVZWVUmAR+xQYqDQVUF+qo0uVizkjHkJiEPi6OtOcviL9zl2fnznHJz5+HQcEYTp2m9MhRjOJw&#10;ysTxVXgEaDMFm9ZswWi/FsPiJegWziZn0QxSRU+njGN3x3b4fv4FxwcP5ciA/uzs2IbDEr8uD+zE&#10;86ESt0YOJGd4bzJHysFj0w/dyH4Yx1ththuNZdokGhYuoHjhXGJm2JK1dAH1zlvAzU3kzhup33i4&#10;0bBxPcXq3hMjh5I4fADZEtkKxBnqx6ouHOIex08UhziN3KmzyZsxn7zZC8mft0ze6wp0S9ZQICAs&#10;cVT3wAii1FMgpyAo0VZd71O1Wbk/r22UugdTqsYSu/tR4SYHkYcfRi9/SnyDMQWGiFuUSKwkIKze&#10;toPy7SHa3dReb93C9YCVHPGaS7CbLR6eo3H3sSEgyJYdYdMI3zODI9uncNF/Eo+dJhAxazAvBrTh&#10;VcdPiW33CXGtPiROgJagwe1Dkj8XAH4uABTgxX/2yyb9QgD4CwHjrzQlfiFQFFeopGCYLOBMEggm&#10;t5Uo3dT1JKvLF98pU6J2hriztK5ttVZiBb0Uia1xndpqnZuTu7Ynq49yY30pGT6IcvmszdZDMA3q&#10;R36PLqS3l21ailsVJYtDTGj1BfFSJ3VsS6qAssBqIBUTRmIaNQSdQFBNd58rsFWTIej7dBToSS0A&#10;VNKpfn8Sf1UfQNUfULtxUo8WpPVsrTWCpMr+o1rG0/p2JrW/wHlIDyJH9iFqzkiSnGYRH7SMiB0O&#10;4gJXEXPCkaQzTmRdcCHvkjsFV7wpvuGP6U4wZfflO3so0fexGhkSRpVyfqLfBcCqyBMCwDMaAOvi&#10;L1KXeJn6FInCabepz3hAXfazRgjmx2h3oKsrSqeuJJsGUz5v1L2IKxsh+N19iJULfBuAmhP8HoLa&#10;jdnfA/BfUH7s/L5zf41Sc/nVVlZTo+JvSTGWkiJqiwxY8nKpTE+nLDGBvGcCvhs3eXruAo9PnOLR&#10;wYNc8fLmgYcnebvCMYRsp9DXT5uvz7TZjZI1ThQvXUfRfHsMs+agnzmZ3Jm2pE4eQ/KkCbwaNYqn&#10;w6wlqk4Q4A3jldUgXgv0nkmMiegjB5ocHImdWxLZ+Qui5UCM7yzRqFs7OeA6SgTswutePTkvDmLj&#10;X/8Fu+TgSpk5i6JFSyhfZk/9hg3g7QkezlhWLCFfTRY6xorccSPQjx+FYcIYimwnUDhxEgVTp8v7&#10;m4th7iKMixwoU9M9LRMXuFzguWqzdu+LCrdgKr23a52jzZoar/mVSeQ1uQVicgmgzMWHMmdPkTtG&#10;Vw+K3b01CJb6ygnBbzsW/53UB+6iVoFwayhFocGkbffmxTYnzrktIGidDa5brPDwHklg0Hi275zC&#10;vr2zOLlnFheDp/DAWQA4fxjPhrThZedPJXJ+TEzrXxPfQsHv16QIAFMFgMkKgOL+FPjiP/snWf5F&#10;owSCiV8KAJslIGx0gY0ATJIonSQuMK3j52RIvM7spOrfaP3xVN+8RImksR1aEiMuL06gp6azLxw2&#10;EKP1YEpFFWOtMI5QLb5dtaFuMZ9/QtRnHxH/ubou+TkJLdTQty8FtALETu0FXl3EufXGOMaauumq&#10;8WSEQLSXFrdVZ2itFVjN+tK9NTkSzbO1a4AtyFB3jFPqJurRUiDa2AqcI4BUDSGZA7uSPUxOmiMG&#10;kDd6MFkThpMyayyp62aQ6LOYl8FLeLbLgVeH1xJzzJG0085kfeVJ7mVvCq77UXQziJI7clITCJof&#10;7qDi8U6B4G6B357vVPl8H9UvDwgEVQw+QnVEowusiTlLbdxX1CZeoi75m0YXqEXhhxoEa/MiqNPH&#10;igtMpr44jTfGrMZp9lUUrlJzCqrZpZvnE/wRAEXN3WOaL2f9VMtPC4Dvir5KAj5tFmfV8GGuoNIk&#10;7q+4BLNeT3leDpU52dRkZVKdnEzxi5ckXL7G46PHublrD1e3hXJL9Cw0VKLcTkrCwzEFyU4jACwS&#10;91W42Ymi1Rspsl9DyUJ7SubNo2j2VPQzJojbGkv+VKkn2ZFra0vOmHGkDR9G1sjBJA3rQ9yQ3iT2&#10;7U5uz27aaIWknmpKpNba+NYUcYnx7dsR1707EYMHcVYOovn/689Z+td/zaV+/YiwHkWClTV5draU&#10;LZhP5dKFmBcJGOX36iaNomCiDUUTVVeYcZgm21I8RQ30n0qBGtI1c7ZE5iWYl67EvHwtZascMa91&#10;pmKzN9VuQVgEeNU+cjBI5K0U51fhLS7BQ+DmLpFJ3J9yfmXObpQ6S3R2dsXoIicCd3GD7uKG1Xae&#10;26hRjSO+4iyCBaA7d1C4exupYb5862bPNvvhOC7vhZPTALy8hhMUPJZdu6ZwdM90zm2dxC3nsTyb&#10;P5gnQ9vyTAAY0fZDottIlG31kXaNL+ULAaCKwJ9/8J3z++MBKFG69ScktPuMZHVPjg6/IV3V8lhF&#10;4+QOX0pc/YIoUbyakVm5tvE2VIwbJa5vMIXq/iNycopp9zmvPvuA16KElgLPtq3IatdGU363zpoj&#10;zOvRjbw+6h6/fbQYbZ4winpx8aU2w8gT16Z1zJbvWl2TTOugOnILiOU9ZAqUtdZgNT5YXaNUjTSq&#10;E/TAzhQO6EzRwC4USnLQS1IoGDMYw/hhFI0XqMrrZ00dTdrSySS4zOdV4BKe7LDnyd6VRB5aT/Lx&#10;LaSf9SDzohe5V3wpuBFE0a1tGO+GCATF9T/cifmxmjJLXH+TKp7t1SBY9WI/lS8OUvnyMJWvj2sQ&#10;tGhO8JzWR7Am8Rtqk29Qm36XmoyH1OYIBPNfU1sQR71A8I0xXbvhkppPsE5zgep6YOMU+9r1wHcA&#10;ULsFZxMAf6oQ/H8PQPW5NOtt+DUDUDk/1ddP4Fcr8KsqKaWssBiTTo8hIwNDUgIlCfFUJifJl5hE&#10;2fOX5H57m5RLV0kXECaf/4pkcYG602coOXyU8j17BH6B4v48KPJwR+/ijGHDJorWrKN0xUpK7RdT&#10;vHgmhvkCHJFuti266Xbop4omjSdvgjXZY/qRPLwHaeIi8iRKGdRIgaF9yJUYrKQTMOaLY8gfMoRU&#10;KytejLDmvPUg7D/8Jyb+//6MveIKn48cRXT/QSQMFA0dQqI8nzHOSnMBGWMHkScHhcF2JCW2NqIx&#10;sjxO61OYLW4wa6JqSJlBwUzVCXsZhkUrBOBqxmNnzJu8KXfxl4i7lUqvEE0KaMoZandDk+fMLt6U&#10;bnHVAKjqMmcPzM4+8lwgFS4CQFG5W4jmGlUkLtseRsmuHej3hPLafzMHVo1n/cIurFvZjc2OfXB3&#10;H0JAoA1hW8dy1HcMVzeP5MH8ATwe1panXT7mZZsPiGolUVYAqK79pfzmA1IEfoni/uI+/YXonwSA&#10;/9gIQaXPf/lbAGyMwQJRAWh864+JF+Altf9UoNcEv7afai3FCe1+Q7TqRN2rIyWjraiWk0fZ2JFk&#10;yokqrn1LolvJ821+owEwWR6rjs3ZXdoJ9DphEOAV9+pBcd9eGPr2lBjbg5xe3Unv1VVObp3JGNgL&#10;vfVAMvp0IV5AmyCQTe6kRoJ8KQ60hbi/FuSqxhBxgqohRKeicD+JxgK8giFdZR/pTvHgbhgHdaNo&#10;WA/yRvQhZ1Q/UX/yRwxGJ5E8ffRQEqbZELN2Jq8D7XketlIAuJrIw46yH7uQfkYB0Ju8KwHob2yl&#10;4JY49LvbMT6Q7+nxbsxP9mgqfxquwa/82X4qnh/4Xi8Pan0DK5vicGP/wLNUiRusTriMJflbatIE&#10;gpmPBYIqCkcJBOPFBaZoU2lprcIShRsnVVUQFBeotQyra4ECwbofArD5WP6pQvCnDUAVfS01UFXD&#10;GzWbc3kFtaVl2j17KwoLqdLpqM4W55eaImexeCyRUVQJAMsfPqH8/iOMN+9SevVbjGcuYD52EtPO&#10;3VRK/K0JDBJX5IXR041iV2eKN23CuH4DlWvXULlKoqX9fEqWCmCWTCdvwVQMC2ainzuV/Jl25E0e&#10;ReGkYRROH02muEO9msFluBphIBAbNYi0McPIF7eRN9qGtFE23Ovfj6NdurCzZ1dWfvohI/7rf8W7&#10;dSuiJM7mjLMjU0AYLz8bPbw/qROsyJxoRdro/mTayEEhsahA4lrBeHUXNBtyJ4wTJzqBHAFg7uRp&#10;5E2bJW5wPvrZi9Gr+L5MQdAFk6OndsOfMucASl0DtfHCpU7i8DZ5YtrghnHDFoo3OmHctJkyxy2U&#10;b3KjUtxj1RYBp0sQla5bqXJvBGd1YBjlW3dgDAnBtHsHWaF+XHGej+fS3mx06Irjyq5s3NiLza79&#10;cHcdSIjLYE47DuXmwgE8GNWBp10/4UWrX/G6hTi9lh8Q1wQ91eiR8Nk/y3IzBBulInGCeu5H1wCb&#10;AZjY4tfECQDjBHhJqoO0QC9djSJRXWVaf0pim88Ejl9oXWFMElnzhw8kTgD3qrWa2PQLEjq2JEli&#10;shrJkdurM8UDe1I6uC9lg/pS1Ke7gLCjuLhWAtWWWufnJFmOlZj8uvVvxFW20MCa3a+LuMjG0SDK&#10;+Wf3EIfXXYDXqy0FvTtoDSBaQ0j/zo0twCKdQDBfgVDWGfp31ZbTxREmD+hEsqxTt/9U8x0mDunD&#10;awHi6yW2xPos5fWOVbzYs4aYw04knXAj7ZwXWRd9xQEGov92G4bb2ym5F0bpw10a+CqfCPia4Kec&#10;n4Kecn6qLn9xALNE4fKIQ00AbOwgra4JqiFz1fEXsSReFQjexJJ+j9qsJ9RoN1tqnEFGQbBWQdCU&#10;S32ZTptPsHFm6bKmluHG227+cJSIHMM/4Sj80wBgU3mDfFDqQ1M2Wp1JasVS1wgABX6Uywcsaigt&#10;paakmMrCAiy5udSKC6xPSqQhNpqaZ2LbHz+i8tZNKq5dpfLS15QL+GoOHqN2x15qAkKwePuJxCW5&#10;ifNxchbwOWJaux7TaomTDvaUL1lEqUTSgoVzyFo2l4T5M8heNIeMuTNIFADmzBiPcfI4kseP4sao&#10;kVwfOJybbXtx+rNWbP3o1xwSuCVOmET2nIWc7dmHVX/9v3H98gsODRvGoYHDmPv3/8jif/6AiFnz&#10;MC9cjHHOLHJnTSVj5gTy5tuRPW2EOMGB5IwdiH6cRDbb4RgmjcYwZQKGaZMpnj6Nkhmz5OfmYVqw&#10;gLJFSyhb7IB52SoqVm6gYp0rFRsbb/9oFpiVuYmjE/dX7iLxVgFwjROGVRvQr1lP4Wr5f6/aKNB3&#10;onytC+Z1bpg2qk7V6oZBftR6BFHnvRWLr/x80FbKQrehDwkkKmgjx13s8FndFydxgevX92C5Y1fW&#10;bu6Jt9sgDrhYc3PdKCLmDiFqUAdetvwVEZ/+LbEt/pEYUfQX/0SMwC3u81+L6xOgfSIQ/PiXJCh9&#10;KusVGD/7FbG/kVrAF/+lgFO2T1BAlBicIJCLFZeXIFBLbinwk3UZEo3TW4kjbKMmJGijzTWoInCU&#10;LEd3aUOCxN7UHh3J6SdObHBPSob2EjfWS1xaJ7LU9u2+FIcqr/u5xHV5D1GiWBXT5fXU8D1t9IlA&#10;T/X9M8jPFYvjVzc+z++rbn3ZSV6nI3kCQCXl/tQs0Lk9BY4925HZow0ZPdo2qru8jkTnDHGH6QLL&#10;VHk+VbbLEKhmCfzSRwwgThJA3IJxJLosIC5wpUBwHVEHnIk56krCKXdSznuSecmH/KuBFAoEiwWC&#10;pnviAB/IyUrNGv1Iou/jRidY9mQvZjWL9DOBn6hUHGGpwLBMoNg4SuQ4VVGntZmlK2MvaC6wSt2D&#10;OOUW1epm7FmqZfgF9booGtT9h4tSaDCqO85lQ4Vejk11oyVT07XAKhrUDDINcsyq+w3TLIGh1hgi&#10;ENT+/V7/r8tPBoDaB6KdKRQABXxqQkaLgK9SPlizWGxTKQ0lJVTr9RizMilTzi8jVc5asVhev6L6&#10;6UPKb92g7KpA75sLFJ88pk0AWrR9J8USeSt9xPW5e1MoTi9//TqyBHhZDivJWLpMm6Ze3QQ7dvIE&#10;kibbkTpxEk/EmV0YNoj94twOtG9HeOuWhLb4hFsD+xAnsfXUl18y73/8OY5//wvCf/UFez5pweq/&#10;+RuW/Pmfc7pTVx6Pn4DfF19g+1/+C37dO/J48WKeiVvb9MlnTP3ff8U9W1saVq+mftUK6tevpm69&#10;PRXLZ6OfbiPOcLC4yEHi/IZgsBtO0ZQxFE6zxTBDADhzOkUzZ2rXDcuXLKZq6VKqljlQbb8Ki4Ct&#10;VhxejcCvQtyf2SUYs/s2LQ5XuQdR5exL1UY3zBucKJLYX7J2IxUCQMvKTRoES9fK+k3iiJ1dJBq7&#10;ixv0wuLmQ4WHD2Y/P3GCQeIEA0kPdeGG/1x2rh+Ky/LurF3TDQcFQNc+ePpZsc93NDfcbHm9YjTx&#10;Y/sQ1elTIn/z90T/5m+J/OJviPr8HwQuAj6BTfxnoo8Fch/9s6aEjz4g4RMBnkBQATBWXF+8cn3N&#10;APzyQ+JafUKsuL0EAZbqUJ3R4mOyRJmynCYQjBcoxolbi+valoReHcgWYBVa96fYegBGAUyRwE8n&#10;0FITLcS1/IjX4jxfffyPRH72SwGzgu2vBYTyPgSsapIGNcxNJ69T0EdcnRrBIfArGdYXff/Ga7+q&#10;Q7aaFbp5KqxMrQFEuUzVCVypdaMURMUtZvRRLlJNj99Nk06AXGjdj6KxQym0kxPglJEkzZWT7LrZ&#10;JHjbE7l1Na/2bOT1EVfiBIBJZz3I+KoxBhdIDC6SGGy6u4MygaACYOWjRieoVP5E4CcALG8CoLqn&#10;iDalvoJfxBHtemBllERhgWBFtBopolzgN1Qn3cCSepuajPvUiRNsyH1JvXbbzTgaipPAlM6bshyB&#10;YAFvmmaPaagRgyIQrK+XtNZgkRAnbrBJCoLKCX53rDfp/3X5STnAhoZ6US0NqmOlcn7VcjYpN8sH&#10;bRb4GakpNAj4ssmJjaUwKZ7y5Fix80+pfHaf8js3MF+5iOnCKUovnEB3cA+pIQEU7Q6jMCiYPHdP&#10;siTypa5bRdrGNTxfPIdrduP5eqwNZ4cOZG/X9hzq24WnMybxcPQYtgqolvzN/8WjTRt2duxGwJet&#10;mP1f/xuBH3zE4wFDOda2AxMFbsv/9i8436Mb14b2Z2vrz5kl69z/7v9yQZzGVjmY5v73/8JGOcBO&#10;Sry5MmQI/p9/ysT/9t8I/exTkiUip1qrOexGUzV7Gg2LZ1MzZxLF463IlwM1XyK1bqxEatuR5E2U&#10;CCzOM3uqconqRkDTKJylZjeeQ9HseRTPWUDJAntKHRwpW+9OuZO61hesOUCzezCVboECQB+qNrlT&#10;4eisRV+zQLBmzSbq1m6map3qRuOIbstGdG4bKXBzothD4rSHKyZPic1+XpQFiavc5o9upztPty3j&#10;6JbR+KzozTo1FG51J9a49MXDz5o9AfK5+k7m2cYJxM62Inpwe6LafSDQ+3uBmOjzfxS4/ZJYgVzC&#10;JyJxfvEf/qJRH4mUI2wCoIJRvIKeqlWrsSzHy4lISY0kUe5PwS+rxYdkfvkRqbI+Sn5OzTeoE1AV&#10;2QyRKGyFUepCqz4SPbtKBP6C6JYf8lqAFyVxO0pit5KCXpJE6eaZaXLkNfQSeQvF5Sn45YtTyxXg&#10;ad1fRBkCODXCRY10SRfgqaFvSmpKrPQuLZrWq/kA1YSojT+Xr+LvoB7oFfSG9qbIqi+mUQMxq25T&#10;E0dRNn0c+hkCv1ljSHCYQpLbUmKCVvJ8x1peHnIi5qS4wNNumgvMuuyH7ppygcGU3A6hVCBovr+D&#10;ikdhmgOserq36Tpg47VAFYHVNcDKVxKBRWrWGBWFFQDV/UXKo9Td5r6iSt2APfE6VRKFq1LvYlGN&#10;IgJBddtNFYfVSJEGicNvJA6/KcuTKFygdZKuEwjWiROsUxCsa540oVHaneaaAPhTKj8JADZfH1AA&#10;rBf41atJGAV+VMkHKZH3jclEQ1EJtfoCSsX9pb58SearF5TGRsoX+oSqR/eovHmdyivi/i6cI3Nf&#10;GPGhgTyTg/fhpo1cWbiIb2bNJkYB0N2Nu4vn492hJV5tW7Knfy8OCZw2fPiPzP+7v+CbaRN4MHkS&#10;Hh9+hO3//J+EWVnxzcTp7O83hFn//X+w/m//gWdj7bg+wgqHf/hrFv31X3BJdujbowZzpr9A4K/+&#10;O6v/8n9yTuLNGTnbO/zVnzNHHh8WF3hr2FCOdOssP/OXrPwf/52Lrb/kSbcuvOjciVh1sx11K0Z5&#10;3QI1K4zVAHJGDCJbXjdrzDBtss8cWxuyJo0lS5xq5kRbsuzsyJ04hbzJ0wSOM8mbPo+CBSspXrGJ&#10;0o0+2jRZRmclf4m18tjRXSLwZkpWrtfuNVK6ep24v/XUSG1ev0a7oVO2y2oyvdaQ57eBwsBNFPtv&#10;ochvCwbfLRj9xRUG+2Dc6UH8jjV84zWNbasGsW5hB5YsbceqjT1x9h5GsK8NR7wncG3zOHG+w3lm&#10;04XnnX7Na3GAiZ/+HYmfCQBVw4ecGBI/EX30SxIFfgkf/hNxUscKEGM+EUB++ivimwCYIHWCAFAb&#10;OaINnxPYyfp0iccZcqJRSlctxbIupf3nFA7pRcUEa0rVNVlZTuvVnriOnxPTRjWgfEpMq4+Ike2V&#10;A1TdatSkCwp82epObuLU8iTu5ktULRAAKvenXGB6xy9JltdOUrPTdG5Jsrye6o/YDMDmuQCz1YSo&#10;PVqTI78zT9yeTtxe4cDu2qgP47B+GIeLGx3eTxxpP0pGDsA0ehAmcX+q72ixnTX54gKT7KyImm1D&#10;vOMcYv2X8zx0Fc/2biDy6GbiTjqLC3QnQ2Jw3hV/rTW4+FYIxtvKCYZQdj9UYrA4QXU9UOCnSd1R&#10;rqkh5G0QVr1SLrCxQaT5JksqClfGXaYy4ZoGwerUO5oTtEgcrsl7RY0+mnqDQLAkVZtMtcGcT32F&#10;gTpxgrUWM7XfQfBHAPwJtgr/RBpBFAUbL5oqANZZ5MOrKhd7XUFtcQl1RUXUFRRQk6+jPDOLlCdP&#10;ibt9B/2TJ5hlufz2A0ovX8d07hJFx09zTWLuaQcHLjtu4qs169g7dSabOvfkmEAi2sOXy/MWMvv/&#10;/DUhfXrzfIUDMWtXsHdIP8b9r//OnhEDiXVYxsFevZnw53+G/Ycf4C9uz69NWzzbtGJrx/Y8njSJ&#10;+xPHy7ovmPNnf8bR9q15MW4M94cPIVi2Xywu8LDA7f5wK7x//WtxgX9GoNQHftOSoA8+Zulf/W/W&#10;/N+/4qw4jCcDevFCIPisVSsiW7Ums29v8qyHkjdaXKBAL0+Ur/qdTRgtcXicxGGJwtMnSSSeKvUM&#10;SmbMoWS2uhGQuhvaUkz266jc4EH5Zj9MTn4aAEu3CAA3eWNa5yJw3IBhmbpDmrpTmgPmpfaYl9tL&#10;HF6Gztme3IA15IcJ+A64UHLAlZI9rhSEbibfzxGD9yaqAtyoCvMiL3wLD/0XsGv5YNZMb82Sea1x&#10;kCi8ZnM/trgOZpuHDYedRnHJYRg37Lpyt+fHPPvi74j7+G9I/PjvJPb+g6bEj5T+8TslfPxPxEod&#10;LetjPhFI/n/svQV4X0mW5Tm7Q93VVVmVmbbTzGJmZmY2M6NkmZmZmZmZmdmWLWZmZrQsQ54990nK&#10;yurp2W93tmu6Z3ft737v/Un0XvzinIgbN6jMUgi/FNrl1P49kM5jphqVHwGYSehlqnZBlkoX5Zgu&#10;M8a0y0XsfKo97VBOdZVGkEXTLkcRdLFavZCo3Qtpkq5CgAnUpJCBVJ+WSQyBnqg+UX9SlkuW3kko&#10;FWkY6br9lYIOKXw9TWoBUv1l0EYrFtiMX4vgk/W/SjksSYq2M0apvQnKHVvX/goAxTrXCABdrVEq&#10;VtzVEoVuvOauDB7zqVKzCMZET1veUw6ImhzEe3YiIneE4t3+cEQdn4/4M4uRemEZbfAaFNxeTxW4&#10;iSqQEHyyrS0lZpeSEtP4RiC4vy3aZ4X/Go0Rh39LjREQNkadpio8pyjBhriraEy4iUZCsJkQbMl8&#10;imZCsCX/PT4XEYKlsfhanvLb5utf64rxtbEMX5qr2X7p2NqKJvwqOYK/qx/4/wPw9//kbyCzvSKN&#10;CUCZPfrWItVdmvC1oU6xvwr8qPy+FBazByrAp6xs5ER8wMfrN5F9/xEaX9ICP3yOxmv3UHf+GspP&#10;nsfFSdOwJSAId1esxJttO3B19jzM0DHCJns3xK/agPdzFyGsS0+s1NJD9Ky5yFm2Ek8mTsCgTj9g&#10;pmZ/JM6cjSeDhmA0ldrEDj/hNpXWm3Fj8YDg2aarjvO2FogbNwJXnSwR+r/9B+zq3FFJmE4J9Mdt&#10;EwOs+If/jNNq/ZDMz7328MQxbS0c7N0X59V1cNXUClccnfA0yAexw6RUvi9SXJ2RZe+AAntHlLi6&#10;otS7dda3UPa5oOorlTQYArd6cAhqhw1CzQjZ1Gck6kaNQcOY8WgcPwn146eidsJ0NM2Yj29L1uPz&#10;staUl4blW5T0lyY+10gFWDdzobIReHVoGGrYSTRMnUoATkbl3EkoX8fnji7Bp2vr8e3edny9zc9e&#10;ouI7thwl2+ejbN1c1K9fhOYdVJKHVyFmSygOTXXBjGAVjBuiggmT9TAu1ACTwk0wd64t1syyxZ4p&#10;1jg92AC3nPvjhVEXRNECJ/TtQPUnEPwZyb0YvTtQCRKEfWiPCcWEXh0Qy4jr3YlWuAuS+3dHcr/u&#10;VI7dlRSaTCpBgV8GwZeh0hnpqp2p/KgiNbohRaunYk2zqdpkvW4kLXK0qDyey+ZF+RY6KLCgsqOt&#10;LbeVXD9dSCUXSWMR6KVoUCFSRYodllDUJz+fIoUZ2gAoydaZUpewzeLKLHCeMvGh01oHUFJflBlg&#10;Uyo/CRPlvMTeTBk3LLY1QaGNMTs7Q2TZGiKD75XIpFLM4fvyCMp0gjDGxw4fR3khdtFoxG4Lw0cB&#10;4JE5iD25AElnFyPz8irk3pCxwA0oub8J5Y+o9n8HwAZa4d+HAFFyA6V6dEPEgd+BsE0ZRsjEyCk0&#10;RJ1FfXQbBBNvoinlLppTHypjgp9zZMvNd2gpjqQVlt3mWiH4VckRbC2a8E2KJrSNByoAVNYKtypA&#10;ae//niD47w6AX1ua+UeUfXsJQNrf7+X8gxaW4EtePprTM9GUmooSAvDt2XNIvHAJTU+eofn2A3y+&#10;fBPN5y6j9tRZPJwzG+s8XLF75FAcnDAGO4IDscLaGke8vBFPVZhAVbhZSx/Tfu6OW4PHIm72Mjyd&#10;PAPj+/fFgD//CY+GjEIEFdWinj0x/h/+K05bW+K6qyMOG2ph7h/+d2zv+TMiB3jhjbct9nb+I453&#10;/REJ7NGzvJyR6GaLJ1QDHxwtkU/FVjh4ALIHBCErKBAlVGxFo0ejaMpENC6dh0/L5uLzvHB8mToF&#10;LSNG0bINQombN7KdXfi13JHp64lMHw/lmBfoS2sUgCKCtphRMiAEZQMHoXzQYKrCoTwfhpLBI1E5&#10;biqaCLkmwk5mfWUDpbrFa9GwkKpw7hI0hM9DXehM1IXNQAMh2BQ2DXXhE1E+bxxt7lQ0nFqMb/c3&#10;4tujLfh8fwM+3dyAhstUj8dWoHL7AtSvXYDGDYtQv3c5cnbNx6XZ/pgboo5RQb0wYoQqho7TwODx&#10;Ghg+XhtTCcTFEwywY4Q+zgdr44GLCt4Yd8MHzU6IJQjjCcH4Pj8hgZHUh0Bsi/hePxKAPxGAhGA/&#10;ArE/bTHtstjmZAIxtT+D4EtV+QUpanxOozOSNDvT3nZDgi6tLVVePGElCdFSfr+IwKmQiRCBEVVZ&#10;LS2xwE/K7ycTbPH9uyFWZp1puSWUWWg+J/BLo3qU4qxij8UCi3KUTdDF3srewIWMYio+KYQqAJQC&#10;CMpMMJ+TKGTk8b0yGyzjgHlmUj5LlzDWQ4aVVMrWJ/wMke1I8FEplrnYotzDAcXeTsihHU4e44f4&#10;ucMQv0mWxoUi8uBMRB+di4TTC5F2cTlV4Crk35IZ4Q20wptQ8WQzqp5tRc3z7coyOYn6l7TEr3ah&#10;4c1uOqY9SjS8IxTbVo38pgrFGsvG64RgE5VgU8xFNMVdwSdC8HPyHSrB+/gkSlAqSue/w5ci2Xyd&#10;EKxo23O4tgDf6stohyvxvS015te2ggm/KnZYZoclLeZ38W+8RO7fDQB/b3+/NNbxj1mN71R/32h7&#10;v9L2fknPQGN8AupjYlBG6/v6+DG82rsXeZcuoOzceVQeO4my/QdRuHsPXi6YgyWWxljpaoezU8fh&#10;1owpuDZmOA7a2+KWry+ix47FZSc3TPynn7BKwxiHbN2x1cwWo2lf3f/Tf8IuPWM89Q3CeUtLrO38&#10;M7b36IQDtGNH+nTCyf6/4JZhf7xzNEaEjR5e6vfFe/3+iGbjSDDURCQVQoSxOj5QbXw000WshSFi&#10;LU2QaGeFVA9npPp5InWgH3LHEVjTxqNmBqFDCDVMm4KGKZORMzAEH9wc8dHHBVGBnoinCkwZ5I/U&#10;EB+k+Xshy88LOb5eyPX2RL6XFwq8fZDv7YtsL19kevsr+49UTqSlnTFX2USpPHwhymbOR8WMOaiY&#10;Ho4KquOKCZNQNnGiUoShZvIE2uFRKJw5HIUrx6LiYDjqLy9Cxfm5KD7Hz1xagsbr69B4cT3qDy5H&#10;/YYFqFkzB3VbF6GSj1+sGYs1o00xOrAnBg3ohcGj1TFkojaGTdHFxFAjzA0zw6ZQc5yabIHbI2mF&#10;fbXw2ron3ut1QoTmz3iv8hdE9vuRoPsLEvv8heqPx55/RkLvvyC2z4+I6fcTX/8ZH/v+hI8qHRBN&#10;4MWqdkRcfypJNR41fyHsCC2jnkg0IcwM+yCKVjeV6qzIzgzVvAcaPJ2U0lOlNibKJIaoPQFfnIBP&#10;Jj+oKgWCSTzK2GL7WKOoQVGFuVR8hbTIJVYGVHfGykxwhZO5EuUEl6g+pfCpsdpvs8DtIcvhRCm2&#10;q8Vc2uwCMwNlGV2uvaS+mNH2WqCYlrfCyx4NvO4NPm6oDfBE9dAA5I8LRlL4YMStHIeoLVMQuTcM&#10;UYdnI+7kfKScW4rMKyuoAtcQgmtphakEH6xH2aONqHxMED7Zgppn21Ar22m2QbD+9S7UtYFQINi6&#10;XO5g20qRv64W+RR5Gp9izuNT7CV8ir+K5gRJlL6NT+lSVv8pvkhF6YL3+FosEIxXagh+qc6mHZbN&#10;lcrwvaltr+HfkqR/b4VlRvj/ByD/EPzF2wAo8PvOXuLb5yY0VVeiubwcLUVFaMnJxpe0dHxOSET9&#10;h4+oef0GpY+fIuLYUVxbS4u7byfSjh5B7v79SF23AamrViNm2RJsdrDGElN9XJ0wCjdGD8dhZwfM&#10;++kvOGVqjNQJYxE9cjgOmVticW8VrNHQxnoDPSyivfX/3/8DltD2vvH1QbS/Nz56OeG9uzWi3S2R&#10;yshwt0CqswlSbPWRai5bOvLGlqVQeipKUq7kqMVo90WEdm+80emN12xEL/v3wGM2qPt8/r6hKu6b&#10;auEhwfjSyRZvfNzxhjY3aeoYlK1dhKxlM9njT0DGihnIXzsXjbtWA/s3omLuVKTQCuf5+6HMzx+l&#10;ysbgvij390cZnyvw8UGeD1XiwCGonjCZKk8qxcxB2fSZKJkahpJJU1E0fgIKR45CPpVo7tBhyBk+&#10;FDlDBxDGA1GyYDQqNk5G0a6JyNo9BrEbB+LjhhCk7qc9ZiNruEIIHluFms3zULJ8OirWz0LpnoWI&#10;2RWOQ/M8MS6kD0KCumPURF2MDzfHpNnWmDLHErPmWmLFXCvsnkUrPMMadwnCl8OM8MZDDc8suuCR&#10;9p/xQuVPiOj3T4ju80fE9fwjEnq0HqN7/4CIvj/gnRohaNgNcdb9EGneEzFGXRGp3QFRAlH9juxg&#10;eqEo0BQ1QxyR5WqAeEKnxMUanwO9UOfmRHCZUe3pIFWLqlCttzKj3D67rFjcNuBJUdYs7f7I1OqH&#10;bEmmNtBACTuxSirIWicL1DAqHcyURGYZ3yuwNoBshylFTzMMxB73U0KZBW6bEJHZ4CxebxknFMVY&#10;QutbYU9wUpGWyqy0pw2KaHVLfexRJbPBPs5o9vPApyAfVA3wQdYQWuBxfoieO5QqcAqid4UpKjD2&#10;2DwknqIKvNAKwayrK1Bwey2tcDsAN6H66WbUUQ1KNDzfgcYXO1H3iqrwdyFAFGXYao8PoqnNEn9q&#10;g2AT7XBj9AU0Ug02xF1Gg0CQSlDZgD3nlaIEPytKMJFKkBCsyqV4KSIEK5Qk6d+UICEoSdK/B+Bv&#10;5/+GxRL+TQD42xjAd/7SvwfgF8rk5kY0V1XgcymVX0Eevmbwj0r4fYmKQdObN6h/9gyVDx4g6dRJ&#10;nF+yABeXLsKjFcvxktb2xZRQfKTKSVm0GPdHjcA2czPstbXGAQtLnLS2wVlzc7wNDETh9ClInzQO&#10;j0P8sVlbA4dsLHAxwAv7HCww6Y//CYt+/AOeujgge1AQsqm8koNdkeQve9taItPFHGlOxspeDsk2&#10;hkizIAhNdJBooIlYPTXE6Kkj2kiTVk8Dz9jjv7dgg7Q2R6yzDT76OiFqoBfiRwQjddxw5E+bhIpF&#10;c9C4eTW+HNiCL2f24uvlI/h6bj++nNqNlkOb0bJnPVq2rETVzMnIJ6wqQwai1j8E1QEBqA70R01Q&#10;gBKVjAra4tpRY9AyYyaaZ89DPaNm5lxUhc9C1fQwlE+i8qP6LR01CnnDhiJzyCCkDQpE1jja6aXj&#10;ULltCnK3jUH8hgF4tcgNzxe5InLzEOScmInS04tQenABijfMQN7SiShZG4qyfQuRcnAuLqwaiNlj&#10;9TFutCamz7JC2EJHTGeELrLDLMYSxobFttjDODXfFrdn2uDZeHM8DtbAPafueGj8E55r/hHv+v0B&#10;UX3+gATVP/H4D3jd678Qdr8gP8AI1RNdUTKZCnoI1bQ3FbZ1F7y16IT39lR//looG++ET6H8m4x2&#10;Q5GfHco87VHiYMnOSYdfT4odEHqEX6pmP8XWSsjKETlK7qCAL5fXr4DXschYG8W8piWmugoAS3iN&#10;JfJl3I8KP5UdXaq+zADLjHB/BX4K8NrAl9n2WBRgHjtJsctFUh6L0CwnQKsIv3IXS5S4WaKAnWqu&#10;mznyeF8VuVigxJFhx3MHc+S42iDRxwGRA5wROSkACSvGIWbrNKrAGYg5RBVICCbJhMj5Jci4tJRK&#10;kHb49moU3ltLO7weFQRhNUFYQ1tc94QgfLqVUNxCi/z72KpE9TNZU0xAvtyDmlf7UPf6IOokhzDi&#10;OBpFDSrJ0lfQlHgdTSm38Tn9AVqynuFz7it8KfjrfsOy6frX6jwqwZK25XJtRRMUOyyVpGUssBV8&#10;Cvz+vwbA3w+Afv9G6/utFYTfv7B3kOrOTQ34XFHGXiUfX3Iy8TUpCS2Rkfj89g0+PX2C+rt3UHPz&#10;JnLPnMb9NatwedFC3J0zH4+nhuPFmMmInzQDhQtWIH/eEqSGzkHKlJnInDoTRbSAxVRFeZOmoGDq&#10;FGRNGY9Hvq5Y1aMDVvfriq366tjOHn8ne/6ztM+RA/yRPjAQ6bSfSUO9kTDIAyn+Lkj1ckSSlwPi&#10;GZHejojzdePznkgO8kUygZk2fDAyxo5E1vQJKFowE7WL5+NXAhob1+Lbzo1o2b8dzUf24NORvWja&#10;vY3wW4PqtUtQuHgmMqaPRdZ42Tt4CLIGBiGdCjTFl5aZx0w/Wl3a93LvAFR5+KHSyxtl3h4o83JH&#10;KY8lPp4oka0ehw9H87Rp+DyH6nEuITh3Pmpnz0HtjBmomToVtbS8sotd5YTxKB03CjmjBiJ76iAU&#10;02KV7ZqMrB2jFABGrfbDh9W+bHAE5bHpyDs5Fzn7w5G5bhKSFo5A1orxKNo7FxnHFuL+jnFYN8cB&#10;4dPNMG+xE+av8MCcFe6Ys9wFc5c5YeEyB6xYQQiuscfutY44tcoR1xba426YFR6OM8KzEA28Igjf&#10;GP9M5fwDPmr+Ca/6/Re80PxHpPqoo36OF1o2DEHVeqrVJV5IHm+CCN9eeO3VHe+D+yNpLNVYuBua&#10;Fg9C48wgFITYIdlaF7EEW7xaH6RoqiBbXzY10kQ6r2+OPq0qYZfHay5RoE+LK+Az1FIiR1tFCYGi&#10;oghpgyUElmKdZQmezCSL8lNCYCf211iSptVRZMGvZSmbIxF8MiMsFaGtpS6goZIWIytEcvlapo2M&#10;AeogzUaXRz1kEZJSZEGsey6POTKL7eOI2AAnxI70RuLc4YhZNxkfd81A1P5ZhOAcJJxYgOQzi6gE&#10;F1MFLkfOzZXIu7MaRffXofzhRlS1QbCWllhAKAD851FDAIpNlqoyNc93ovrFbtS+3I9aBYKSPiPp&#10;MjJDfB6NcQLBG2hOudO2blgqyLTXEYzDl/JUBYLfqltrCH5rpBJs23D9e4uMB0rRBJkUYXsXGP5m&#10;g38f//NA+D8VgL+Br63S83dlZ7fWoyQ/ywbMAsAvAsC8bLSkJeNLXAw+v3uLry+e4+ujR2i+dRPN&#10;166h5vw5ZB89jLT9e5G/aw8qNm9H3ZpNaF6zEY3L1qKOEGxcvBq185ZRBS1E5XSqoLCZqKASKp5G&#10;CM6gpZxKFUjQ3R8ajCejh+L1mBGImTwRMYRDwpjRSBs5AuljhiN50nCkTiEspo1DQdhkFM8KRfnC&#10;WahbvxjNm5YBW9YAuzbSqu7AN4Lty7FD+HL8IL4c3I0vW6nsVq5CM1Vp2axZSJ06CdHjRyFi5GC8&#10;pfp6NcAPD9zt8cDeAq9p2yMsTZFgaY4MWytk2dsiS5SohzNyfDyQJ2N+bp4odPFAoasb8lwdkUdr&#10;n+fiiFxXZ+R6uKM4OBiVo0ejhhCsDAtDRdgM2mApnipFVMeifBytLsFXw/OayeOU8b/SBWNRtT0U&#10;1cdmofAwIbhvNAoOjUP2gdHIODyBnU0YCs7PRe7RmUjdMBbRCwcibskw5O6ZgZzTC/HmSBj2E5aL&#10;59piwRJnLFzliQWrPTF/pTvmLXfGvGV2WLjSBsvXE4KbHbFrkyOOrHXA+ZWOuL3YHs+oGl+PNcC7&#10;YDV89OqDNw6/4LHZn/DcsQOSx+ijfIU31WkI8raxU9jkg8QFVoiZoovoaXqInUE1vsAe+XxP3drB&#10;KJ3hhQgHVbzW6Y4YKrUMPQ1kMXIJtnwqOkl5Kbc0QLm5Poqp9PLZ6eVqqyoJ1KkqtMNSHYaR1LYk&#10;L6ltRUiGwFCP6o4KMMtI6g5qKsVYZcxPcv4KLWS1iFSD5rm5VIfm96P6ax0TbE2Qbh8HzKYlzuTr&#10;6fxMupU2MgjAbHspmNqeJG2JYsKvzNdFSYLPHOyN9FH+SJk+BHErJiFy50zE7JuL2IO0wccIwNOL&#10;kUIVmHllGXJvr0H+3TUoFgASfGKFWxXgFtQSdhICvFbobUPdCxkflJqCtMIMmUGue7kbspyu/s1B&#10;RttKknfHUPfxFBpiLikQ/CQQTG6H4Au05L5V9hr+rYRWmxX+KjUEGyvx66fq1n2GlZlhKZrAUHID&#10;/7kK/H8pANvh176l5d8G5bAsfaMC/LWpnj1ICT5lZaApIZbWlz3Lqxf49vghvt+7g5arl9By4Rya&#10;Tp9Aw4kjqD+wB43bpbT7KjQsXYKmJYtRTfVTSdiUhs5AybQwlE6aioKxE5A3Zgzyx41B6ojBSB47&#10;AvFUQ9HTp+ENFeFH2saEmfOQOnsRMhatQN6y1ShfuQY169fi084t+H54L349cRhfTh5D89GjaOTj&#10;uv0bULtjGepWz0P1/GkoJEzSR4UgcYAvEgI8Ee/jjkRXF6Q5OiHTwQXpTlSLbu5I8KWipMKLG8z3&#10;0tYmBvjyfc7I83BFHqGXY2GGAinD5GyHAqk+4umIbDYG2Tc4l2qvyNcHxT4+KPLyRLGi/rxRzK9Z&#10;JOODtLXV4yegkmqvdNp0/v6hKJwyBfkTxiF39AjkDxuMgmGDUMr3SQHWstCRqF41GU0nF6Hl1ipU&#10;XZ2PgjPTUHUxDGXnp6Pg7DQUXJqJ4usLUXR2DjK2T0DsyqHK5j15h2ei8OJSJFxYgAs7h2GtwI8K&#10;cMEqN8xbJSrQBbOX2NMGW2H2UgssWGuN5ZttsW6rI7YSgnsIxOOr7XB1uS3uEWrPZ5rjXZgJXk/Q&#10;wePhffF4ZF98CDdEyjoXZO/yQ9oeP8Rvc0PsWhskM9I2OSGFkbXTB2X7+ftsHYSokUa4Z9oJbw26&#10;IZOAKbEyQrGZWFgDVNiZKCs6imUiwpAg0qKSU+2lAE/WI8f36oz43l2Q0r+HEjIhki471On0V3ID&#10;cwk+AahUgJbUl3zZ5a1toiOHyu/3xVlzCTxlDLDNFmfLWCA/K6tCcgnJHIIvh+DLtaO1djSk/TVF&#10;qYc1yiU52tMBtQHuqB3gg8ohASgfNQAlEwYja9oQxC8eh+it4YjfNx/xB+Yj6fgipJ5dgrSLy5B9&#10;dQVyb61G3u21ig0ue7gBlQI+2t962l8ZC6wRAP6N8muFYHvIZEndS4HgXlphhihBglCpKvPhJBqi&#10;LigQbIq/qswONyffox1+oqwWacmPUKrHtJRSuFSICszD93opp1/Odk0I0gp//9xEALZOiPwWAsC/&#10;UYJ/C0B59PdC4v8UAP5L8Gvf3e2LVHmm/ZUJkF8/s3doqMO38mI0pqegLvIDmt++xidZ5XGDf3CC&#10;r56qr2rfHpTv2Iri9atQvGIJShbNR/7MMKRR0SSMH4GoccPxftwwvGcDj6TaiRk7BgljxyKeAEwi&#10;9FKp/vKXsKHzs+WbN6Bo43pUb9+BX/cfAQ4cw69HT+Hr0RNo5vf5tHMTGjetQM3KOcibOwUpE4Yh&#10;Nsgf793t8MxeD88sNfGcN/ozQ1U8ZTyhNXrKeE7F8EqtLyLUVRCjroE4Rjwj0VAfifaWVKKEFFVk&#10;XLAfsgL9UBMSjCZ/X1RT1ZVRDZZQCRR72KDAi0D0skeenwuKAzwY3igJkHL5Qaim2qsNCUHdIEJv&#10;0EA2liGoHTcOn8Nn4pPY33kLUD1vPippgcupBIsnUwXyb1EyajhqRgxBzZjBhONAFC4djdrT8/l3&#10;Xouq+7TjV9hpXA5F5dVwFF8O4+OZKL1DBXt1AfIPTkP69vHI2DcFhWdlw+4VyLyxDPcPj8fWVe5Y&#10;tMRBsb0zGTMIvxkE24wF5pi12AxzV1ti4UZrLNtii1UE4YaNNhTOdji2yR7nNtrjCgF5c5UF7iw3&#10;pTI0wF3Gy9UWiNzqhMS9nkg75IeUAz5I2ueGjCMeyD7hi6wT/ii+OBT1V8ej9sgovBurh/s2vyDW&#10;TgVlbmaod7VAjb0pKmg/iwjELAMVZGj1USY8BHzKqhOCTwAoCjBdxgkl6VrONfogW4dWWFJg2kJm&#10;kCV5WlScwE/Z9U2fSlNfSnP1oULsixwjWug2WyzqL5dwbB0L1KcFJvBs9ZBP8BU48GdykkrTZqjw&#10;ko2b7FHr74S6QDdeV9ljxhulPJZIXcrhgUgZ7ouoWby/N4Yhbtc8xO+n+jsmVWKWIePiCuRcW43s&#10;m6uQIxBUbPBalIsFboOfRL2kxlDxieprDwGfgLA15Hy7Umi16ulOVD7bo4wHNn1os8FR52iFL+JT&#10;LFVg/A1CUNYNiwqUwgmysVIUWooT8KVMJkSyldSYrw1UgZ9arfC3ZtnI7NPfWOH/zwBQbO9v21pS&#10;8Qn8Pn/+gpbPzQoA5Y/zrb4GX8uKUJ8Sj8o3L9Dw7DHqb11D9ZkTqDl6CBW7d6KE0CpcswJFyxaj&#10;YOF85M6bhZwFs5G6kCpucTgS1y1E4pblSNu5Drm0pWWH9uHzCYLt9Gl8PXcGny+cQdNZKrkT+9B0&#10;eCca97A33LAKdSuWoUqU4wTavuGDkCwTFgF2iHE3wQcnHbxx0kaEvTYS2IOnmmkyNJDB3j5dvz9S&#10;dfogSbsX4rR703r1QYJULRZbpSklmvojRa0P4vt0Q7RaT7xlIymeOxmfD27DWy8XwlNX2ci7mlZW&#10;qTAiOWGupsj1tEC+vy0KAhyo7lxQ6u+BykCqAgKzPIDKIDAIVUEhqAoZiPIBA1BKCFYT9M3hs/B5&#10;4WI0LlqCOh5rGXUCw5mzUE1rXDNxPJrHjkTjuKHInxSE1LkDaHsnoeAabe7NWVQTk5B5dgJKCMHC&#10;K6EoYJTemofya/NQeoKPD09F3smZKLqwkK8vRubVJXh0ZBK2rfTA/AW2CF9kh2mLbDF1vhWmzzFH&#10;+FwzzFtkThtsiUXrLbFkkxWVoDXWbrXD1l3O2EugHdzvjIO7bHF4uzmObTPDqc3GuLTVFI/32ePD&#10;YarmI97IOh6IvNNByD0XgJzL/si5HoD8mwNQdn8U6u9PxNfrhDKt98dgqi1/Kj5vdiSisgykxH0v&#10;JKh3QYJaF14XqUrdm9GLoGtVgGJ50/pLsdZeivpTrLBKDwWUqVSBkhKjbMwk43+SEN029qdMgBj0&#10;IxipEhly3v5YUYIEoBRJUHaHk1lgSZB2NkaJsxFKXKhOXXgu6s9NCiJYoczTprXjc2fH52FPxe+E&#10;bB9XZHi7INrbEe8mhuA9FXvU1pmI3T0HiUcWIOXMUqQTgJlXV1EBrkXe3bXIv7PmNxUo6TB1T6n0&#10;GAr0ZPZX4ncArBMl2AY/ySGsfb6TdniPMhZY//YwmiKOo5kWuCnyrwBsirtGAN7C55QHaMlorSHY&#10;kvcBnwupAktSWsvpUwV+qZOlcmX42lTFNl7fmhbzfzoW+P8iALaDrz1E/X35IvBrUaK5+RNaPjWx&#10;V2jBVx6/1NXic1kJ6pMTUPH8MWrv3WLvLru3HUT1oT2o3r0VVZvXo4KWt3TJIhQTgDUbVgNnqN6u&#10;nQduXgDuX8LXm2fRcvksPl+6gE+nj6Nh/26UbdqI7GVLkTpvLuKmTUTipJGIHRnMGIiYQYFICApE&#10;Eq1kipcHUn1dkRrohAxfG+S7y4ycEZJc9ZBCEGZbS+9PNWDQB7m6vVFIBZCrS7ukTduk3Z0wZEMi&#10;CNM1eyJNk41MatexAclyriQ2pkjdfrTLY4CzRxAzbAAu9OqO9wY6SLMwQqaVMTLszBBvo484qoNU&#10;bxuk+9gi1dUeGQRkvocTijx49HRGrpcbCrw9UejjhTxvyQ/0RfEgKruJU1ATGo6qGbNQMXM2KmfN&#10;QQ2hWCOrP6gCa8ePRd3IoageMxA5EwKQGB6AlM0jkXFsMhKPj0HkgUGI3jsAmSdGI+vUGGSeGouC&#10;89NQfG46So9OQemRaSg9RQCepio+xY7n7Dw83Dsem+Y7Y1aoJWbMtsHUubaYPNeaALRA+DyqvyVm&#10;tMamWLjWFEsJwFXbHbB2lwu2HPTGrqN+2EXA7Tjogh377bB7rxX27SIE95rjwUlnRF70RfKFAGSf&#10;D0LBxWDkXvZB7g1fZN/yRc5dfxTeJwRvDsbXO+Px/fgoFIXaIitAFynmfRGr1hkJsuGSrAbRkdUc&#10;shtdN8JPtuHsqYz9iQ1WbK+kw4j15XWSo+QFCgSVlBlCM0Wb7yX8lFL8hJsytke11w4/UX8Cvzw+&#10;L5MhMhZYJMnRyuoQfZTZGhKAMhush2JGgY0OcmmFs62oKK10kMX3ZSu1AY2R6WCKbDcb5Hk5MVyQ&#10;4y05pITgqABELhiL2PVhiN4+EzGHJCl6aVuBhFUE30YU32NIYvT9DSh/LBMfMua3TQFbFaNaJjsY&#10;tc/b4CfWl6/XUyE28ryBNrhJWUYntQWP0P7K+uHjtMACwLNoir6AppjLaJaxwIQb+Ewb/CWdAMx8&#10;hU/Z7/A5L5pWOIlCJh3fKrPxraYA35Wd5crxTUmNqScAmwg/WSXSXiihFYCkhVBDYUf7v/+lAfh7&#10;1Sdjfd9ktceXz1R9BN/nRjQ31aJFlr01S8n7L2iuq1dq/dWlJqGSAKy6Rtt7/ihqj+1G5X4qtd2b&#10;UEXrW7F4MaoWLUTRnNkoW7cC9VRz1VR6ZbTGpetWInduGDInTUXupGnInDiG1nUE0ieNR+Z4qrux&#10;45E3ZhSyCYHsEYOQN2wgioYMRBkVVKkoqeAgFIX4I2+gL8pCvFBD4JS5WiPXwwLZHubIdTZRSpyX&#10;2Mg2iKooJRBzecw0U0GuhRoKzGVMSA0ZZrRItEkyaC4L6NMMZHNwLcTqaSIpwAfNxw4jf/kSXNPS&#10;xAN9DXywMcJHCxNEW1kjxtEWkc42iHazRaKvC/IGD0YO1V6m7D3sboU8T1v+LPZsJA7IcaNKcHPh&#10;Y8IwQMpmjULF2InKviOVU6aiYsoUVFDVlo0ZjYqRsr/wUFQMp/0l/DPH+iMtjL/v1okoOxaKxN1D&#10;8W6jNyI2+yB2TxBitvshdps/MvYPRd7+EcjfNRxFu8eg9OBkFB6YhuyD/MzhcNzeOBorxlshdIQx&#10;Zoc6InSmI6bOssW0OZYIW2CGmUuMMWeFIeat1McSqsA1O92wcZ8/dh0fjAOnR2LvyaHYeTQQ2w96&#10;YtteO+zZb4NzJx3x6LInIm/4I4VqL/tqAAqvUQFe8UTxfR8U3PdELqPwAcF/ywdNVwfgy9GByBir&#10;i9emP+KDVgckaFLdafZGojo7KF6DdD0qNIIwS4MqUF0A1xUJ/QjJPr8oR1l6J3ZYFOFfE6JpiQlO&#10;KcGvKL824LWDrj1kd7r2UOBHp9Ae8lh5nyhCUxV+lh0oI4uPZcOkXBvaYkcj5FH95zqZo8DNGsWe&#10;jiiiAiz2dkWpFHcN8kLGUD+kzRiJtDXTleVxHw7ORsSpBYimCky5xPv+2joU3diIsjubUK6UzN+K&#10;Siq/aiq86pe7UfVqL6pkfO/1PiXlRSY+PjGaqAQ/vdiGTy+3o+lV28qRV/uU8b86QrA24gTqCMD6&#10;NhvcJCqQAGymDf6cdActKY/wOe0pmjNfUwl+xNfCeHyjCvxWnonvlXn4taYQv9aX4FcqQcimSrKr&#10;nKwX/tLq/qQQilSLoURitIPwX1aE/5r//qcowNYxP4JPCSq/lma0NDfhc3MdGuurlE3Nf21sJgBb&#10;0FjXgAZRgBmp7KmeoOLyadSdPoD6I+zB9m5E7a71qCUA65YsRv2ChaidPx/5C2h754fh4+xwfAif&#10;gegZk5EcNhG508KQN1kmJ8ajePo4lE6ZhPIJk5QiogKCSkUFMYaFoGZQEJoGBaM2OAAVgb6oCAkg&#10;CGk3aTurnWxQ4WSFUiqxXHczZDvRvkhJc96wRTJ7Z6WLbPb0+Q5GyLc3IhyN2ZsbItPRjD25GRLN&#10;9JFgbYI4WzPEWpkgwsYcj6jecvfsQOOJw3g7MBAfh/gib+YYxAZ6IcLJhcotDPn8HV6xEaQMCcL3&#10;bdtQMXsu0qUh+NEq+zuj2I9Be1Ts444iqsBiX39a4cGoHzMe9ZOmoI7wq506DdX8vSvGjUXpiOGt&#10;FawHBBGABP3oEBRPGYTSBSPQtCccX2lpS49PQdKeQUg5OBQZR0cgfmcQYrf6IXPvMGRtH4yE1f6I&#10;Xe6H+BUhSFo3AgnbJyNixzScWTgIC4daYvogc8ye7I6Z4Z6YEuaACWGWmDzLBKELTDB3qTHmLzfE&#10;0nU2VH++2HpgIPZQZR46MwlHzk7kcQz2nRyM3Ye9ceCwC86ddsODK174cNMPybcDkHUzAAWMojt+&#10;KLrvjbz7bsh/5IGCB14ovedLpxCEvLWWeOT2A+5p/WdE6f5CaPVWktQz9dgRGWspmymlasjmTF0Y&#10;MstL+PXtjPi+BCCPAkAZF2wFoKwMoYoXNU9ll2FExSegM28FXHso23LyeQGixN9OhlApKmOCrUox&#10;j4+LzNVQyM5RgSLhKBunF9kZotDJBEW8r4oJv1IvB1T4uKAywB1VwV68L315j7IDGMa/w5QhyFg2&#10;CYnbZuDjgdl4d3wuok4vQtK5pci+tBpFV9eh9OZGlN8jAB9tRQWVXRWVXY3M8hJ8kt5S/2Y/pGJM&#10;o+wm93o3GmVnOdpiOTZSAbZOhuxWJkKq+d4agrBW6glGyjI52VPkPD7Hy/aahGDCdTQn3qYVfogv&#10;mS/xNec9vhZE4VtxIr6XpeA7rfCvtMKoK1TqB+JTRWtuYNuOcr8HoChBgeBfAfj31H//k8YA5Zf7&#10;Sq8vyk9CAPhZEp4ba9FQU46GyjJa3zr+PT6hob4etaVFaMhOpwJ8RJt1GBWHKNn3bkDV9lWo2boS&#10;dauXomHxQtTNpK2bEYrSWaHInjsD+atXInP9WmRvW4MiwrJq3y5ET52EqJEhSBkxAEmBAbQRgSil&#10;TcwP8CdIvFBCwOV52ClVOCo87VHqZocsR2tCjrBzsEaqqS4yTbWRwZs1kSovgeou0UwTcaZa+GCi&#10;iQ+GGog10EaMvjbeaPRDlKEOYk0N8UZPG6+M9Ak7C3x0tEecnzcSCdvsBTOQu3gW3oZPQSrt/K/3&#10;b+Lz2UP4fHwb7fshNO7ZgOghQ1C8egm+n9uPiPGD8X6gH1rOnkXx2rX8Ovx5A1xRRWVaHeRJQDOo&#10;JstlVUhAAGoGD0HTuAlopOqrnzYV9dOnom76ZCX3r2rMCFRQ7ZbT7leyMZVTTZRPoGKcMwQN2ybj&#10;+4VFqDs/CzlHxyHv9ESUXApF5tExSN0/HAVHJyFl+3A8m+WMWxOtcXuyEx6E++HZ8pG4u2Is9kyV&#10;NcFWmDbQGmFj3RE21RtTprli4nR7TKItnjbTDLPmm2P+EgssW+OE9dsDsfPASBw4QfidDsWJczNw&#10;nBb78KlxOHR8EI6d8Mf50964d8kHEQLAOwHIYRQyih8EIP+BD/IeeqHgqR9y7rNTuO+HmlsDkLrK&#10;DDcc/wF3df4rki16odBCE6XmuiiWitCGqohR60pL+wtSpYCCejekMpJokROoBKUUv1J+v80GKxs4&#10;0Tqn6/RRxvpkzC+XsCumbZWUl3ZV125/xV7/dRLkryEQlPe1wlJUoIpyFGVYTOVXwk6zxMkUJS4W&#10;qPS2Q5WvEyrZuVUHuKEq0ANVQd4ML5QHeyMn2BMJw3wQFz4M8eun4uPucLw7NAvRSoGEJcg6vwL5&#10;hGDxjXUov0sIPtxEBbhFUYAy+dH0RooiSMVogR/PZW0wIVgnS+RE+ckyuTe7lJDn6t/u5bm8j5Y4&#10;QrbYPIrm6ONoiTmJL3Fn0BJ/jiqQajCeljjpJq3wI3zJeo6vue/wjRD8WhKHr1I6qzKDKjAXaCjC&#10;r01UgcqGSq0rRFoB+PW3EAi2WuK/H/ja//19AcifX5a7tdrgVuWnqD/a3+amenyqq1bgV1dajMaq&#10;SjQ3NKKhrgZVpYVoyEmnZH+EguP7UbSDPdrGZShcMRv5C0ORT3jks0GXTxyH7MEDkTg4CGnTJ6Dl&#10;zEng7k18u30RzTfOAi8eoXjrRrwcEoAPIbx5JoxFxkCqG09vZLi7I1uqsLjaI9XNCmnsebMdzWlD&#10;rAg/e2Q42CHdnvbT2hQxVHfRvFkTCL5YM228pZJ4ZqqDl1R6z2hbn5jq462tBWLcXZA7fBiKJk1E&#10;yrBheGRlg7vWNsibPQvNe2kpDu5G081L+H77Et4vnoubBFP9g5uou3Ueb2aPQ/qamcDtC4ibOxPP&#10;xg7Fl6vHULBtOR4PDUDl0YMoWL8Ob3zckOzliBI/d1TQGpV5OKPUwxVFHm4o8PRACSFfxe9dNZZ2&#10;d/wYVPJ3rp40FrUTRqN67HBUjRiI6iGBbFiSOO2EgkHOSB/phKw5VL27qJQPTkTqnpHIPjkZRZdm&#10;IvP4VKQd5vnp2UjfOxUvFgTgxhRXXBjvinMTvXFl1hCcnTUCm8f4Y95AV4QNcsOUYVR/Y7wxla9P&#10;meKByZMdeLRG+ExbzJ/vgEWLXbBitR+27RiF/Qen4sixmThxai5OnZuHE2fCeD4Bp04Nw8XTgbh7&#10;0R/vbwQi6U4gcu8RgPf8qfj8kPfYD/mEX/4zP2TRBucTgLX3h6D0iA/ejeyHd06dUeCqjVIrLeTJ&#10;DnJqPRBH2MVp0t5qdEaGRjdkaBFwDNmuUypOt+87omzaLgCUc4aU2ErV6oU0XZnlbZ3k+OcTH+3n&#10;7Urvn0crCNVQYKqGYgsNlBCipbZ6KLc3RLmjMUoJwFLZKc7VAgXOFsrKkHwXKY9lw7BFnqvkhFoj&#10;0dUGH7zs8FGKJCwbh6ht0/FhXzjijs9XAJh5YTnyLq+iDV5LG7wBFQ83ovrJZtS2je+J3W1UQqrF&#10;yNrgnaim8qui9a2kBa4mBGte70D16+0E4nbaYEKTj5ve7ETz291o+bAXnz8eIAgP4nPUEcLwGNXg&#10;KUKQIEy8gi9pt9GSSSUoa4XzCcHiKKrAOKAyGaimHa7LpRUupuMrpxKsxa9KWoxAsEUplqAURFYg&#10;KCEK8O/77+8CwPZZX2Wtb9tKD1nq1g7AZtrfeoJO4NdQXoKa4kLUlND21tagvr4alaUFqM1Opex+&#10;grxje5G9YTmKVsxDwYJpyJ85AfnTxiJv/EgUjhiMnIFByKCdywgdj5Y71/D55mUkLpuPiJm0fqeP&#10;UVVdQRTfnzBxBHCAkn7BXKQFByHTxxcFVINpPp6ICXBGXKAT0mg7stydkOHigWQnTyR7+iDB3wuR&#10;vo5I9HHk83ZIdnViDzwQ2TMno3zdQiTPmoDbBGjk2CEAv9/nbVtQt20rcO4cUqhQLzg6omg3wXfr&#10;Bh5PGIM744aj9swxJKxbg/0u7sg9tA95J/fimI89rnrbo+7UQaRv24BTnk5IWjITLecO4OPiUJTs&#10;3YHijYQ57XkUG0OOuyOKXexR5GhLaNshm8DOdHBAjiftcEgQiocMpF2SGITiYbS7w4Jb0ykkrcLP&#10;heAkmJ1NkOZuiChvXXwcYY6URWxUa4LxZnUAYnaPRuqJUCQdDUXyEYLwxELE7QzD/fkDcX6yN46O&#10;9sbu4R7YNdIPm0YEYOkgH8ynspzDaxE2IhjTRwZj6pggTB7ry3BD6CRXzA5zx/xZHpgz0xXz5nph&#10;zcqh2L55EvbtnoUjhxbh5ImlOH1qEc6cnolzpybi0ulhuH9xEBXgQKTcH4DcB8EoeBiA3Me+yH3G&#10;4zNf5DzxRi5BWPiUtv7REDTfGYXanX5IGaKJNBsqMu3uyCDY0hjKeKAeFZ1uT2Rr90SWjOvxmEzA&#10;iQKU2oNK0P5KpPTtAqk+ozzHzyfLpBbVYPtkRzvY/gq4VsvbDj05bx8n/G1sUJQfLXCR2GgZG5R9&#10;gi20kcNONtuSbsOKStVaH+k2BshgByudcq6TpVIiK5cATCEAo3ntood7IWnBKMTJ+uDdYYg9MgcJ&#10;VIHp55Yh9/IKFFxfg5Lb61Bxn87p0QbUPt2MhqeE4PPtaGI0Pt+BerHFhF7li60of7EFZS82oeyZ&#10;xHqUPaGCfLIG1Y/XoPbxaiXqnqxGzdO1qH62DtUv1lNVbqJI2YpaUYsRB1AXeQz1MWdRTzXYkHIb&#10;jRkP8El2mMt7i5YiKZ+ViC9VGfhak4dfZVOlxgp8+yS5gY34RiX4WxXp3yAollhUlECllS3/2v/+&#10;1QH4G/zkhyf4fv1GT//tayv8PrdGU0M9KstKUFVcgHra3eqCPJTl5aKqvAy1dVVUgPmozEhAbcQL&#10;FJ46hKy1S1G8ZDZK5kxFSfgElE4fh5KJo1DIxlbEyB05CHGjByupLQ1Xz+H55Am4N3QI4lcuw5en&#10;95GzZhkSpo5XJkuyZocia8xIZA4aTDU4BCkjRyB26jAkhQ1H2tgBiPRxJ/RCUDhtFspW8sJv3UDl&#10;thkVy2Yh0c8TFXOo0m7wAh+jVTi2k+enkDZvIt6GjkLzpRP4QDBfl3SWTRtQduQgTlOdRc+fh/qT&#10;J3DJ3w+7zM2QsW4tavcfxnl3X7ybNweNl0/i9eSRuGBlioINq1B/6ggeDAzGPV8P1B7aipKj21B7&#10;4hBKt27D20ED2ACo3LzdUEH1V+ZKEDIKXBzYQBxRyM+USdFUKZs/JBiFhFIBLXRxiA8KaKdyfZyQ&#10;S7ufZ2eIDEtNxNvRxnvoIHKEDWKpAl8QTLdmu+LByhA8WDsUt1YOwZVFA3BuVgiOjPPEpkALLHEz&#10;wjwnE4Q7mCDUwQKT7a0wgao51N8fs4cOw6yRwxE+ajimjRiEicMDMHmkD8In+GHutEDMD/XDLKrC&#10;GZPcMXu6HxbPGow1SyZgy5pw7N4yFwd2zcfRg7Nx8vAUnD86GnfODce7G8OQfH8och4PpOUNQh7h&#10;l/fSH7nPfQg/TxS+CUDRqyAUPQlG87OxdALDETWoH97q/IDE/j8jW6078rT6IEWnFxIJvyyDPsiW&#10;WXs+TiEUE/l6fP8uiJexQJkM6d06EZLcp7MSsoOdpM7IWGCmTKL8Dn6/H+OT+OfAax8flFDea8zP&#10;GPVDHo858pjvz6YqzDTVUFaHyGZJeXatkyH5tMSFMhnibodSWdvs7Yh8H2dkBrohlR1PyqxhSFw9&#10;ETHbpiF6bxhiDs9E0qn5SDu3EFmXliLvGoXDzZUoubMS5ffWoPL+WtQ93Iy6RwxladxGVD1dj3JG&#10;KcFW+pTQfLwKxY+Wo/ThMpQ+WIyyewtRcXcRKu8uQCXPy3heek9iMUrvL0XZo9XK5ytebkElFWXV&#10;u4OojDiGquizqI6/gprEW6hPfYjGzOf4lP8Bn0sT0VJOCCorRYrxtaES35pq8a25QVkq950Q/KZA&#10;8H8RAP7zn+03+ImPF08vs770+GJ7Pzd/wtdPn9BIpVecl4PinEzUEYIVudnIz0xDGc/r6ioJwDyU&#10;psWgIeYNSi6cQAYBWLRoJsrCJ6Ni+lhUTh1N+0ubN34YyiSZd8wQJI4dhup9VF7PHyB77Tq8HT8Z&#10;7xctRDMB+PnMccSFTcWHsElIWzgTaZPGIXfqNFSsWYf6Q/vRKIUHLu5F3eHNiJs+HukzZgFXrqP5&#10;9i3kHdmDmvvn8OniQbwK8kGq1O97cgvRi2bgzSAvtOym1Vg1B/cGuCBq1jg8pF29S1WZs3YlWm5d&#10;wcNxI/FszCjg/HmCcj5OGJkgcfwU4OhZvBo2FreHDcXXm+eRtWAWrujrIj18upLOkz4jFI9sbJBK&#10;pdlwfj++P7mDir37EEWwJ/p4oDzIF/X+nqglsKsYZQyZDCkP8UP9qMFooN2tGT0IFcODUTGMlnew&#10;PypE/fm7otDDDgWOJsi01UWCkx7iA62QHhZAxTkMD8K9cW6qM46HumP7WDssCzJGmLM6xpr0wkjd&#10;7hhCCxlEtRSs0ReDDLQxxNgQgXp68NHRwyAre4zz9MfkwEGYNmgYphOGUwniSfzeU4f5IGyUL2aO&#10;9aM69MCYYBsM9jLHEG8bjOffMXzcYCwMHYsV8ydh65pp2LdlMo7tGImrR4bj5aWRiLszHJmPhiLv&#10;6UCCLwi5r/xQ8NoXha+9UPjWmxD0Qf7zAFq2Uag87o/7nj/iqdY/ULV1RK5aNxTIXh8G/ZFhJJa1&#10;L5Uhra0oQvWuSODrSvD3kkmQ9jSYNNlbhCEbuKep90SGNtUfAZjRNtYnKTACtd9H+yRI+1GgKLCU&#10;90uidLZhP8JQBfkmqsiX8UAqwTxa4nxrKkFbSY6W3EAzlLpbEXq2KKPdLfOyR5m3A8r8ZJtUXueB&#10;PsgeGYDUqQOQtHg0YjdMRNQOKsH9oYg9NgvxJ2cj+ex8ZFxchJyrS1BwYwmKbxFqBGHF3bWtQSBW&#10;PFjFWIHyhysIvKWt8YjQe0jQ3V9A+M1D+d25qLjTHnx8Zz6fX0CgEoz3F9NiL0cF1WElVWMl1WD1&#10;uz2ojjiE6sgTqIk5j7r4q6hPohpMe4QmKaZaGI3m4qS2RGnJEZQ9hqtalWBLIwFIJfiNSlB2lmsr&#10;oPr3nAj+uwJQqfBM6/vtSws+f2pU8v2+EoI1FeXISktGfnoKqvNzUJqVjuyUBBTmEohVZagpz0dZ&#10;egxqY16j9NpZpK5ZSvsbjupZUr59Aj7NGI+G6aPRNE3WtQ5F6Wiqg/GjkbFoDlqePEDFAcJqahie&#10;L16IT88eoPnyBURMn4b4hbPRfPow0meGITF0Gn69dhXN1y6hYAd7x0NbgLvnkLN+GSJCp+P75cvI&#10;27UNB/zdCIVR+H6dtjV8HO6PCkbDlZPI3bgUDx1MkcbeOCnYG7edzfFy8mAU8PlyKs7qwzvx64s7&#10;SNmwAtd9vNBwmApu327ccHHCx5BB+HrkBJKXLsMFwrL0+F5Ubl6Fpw6WeE/11nT+JKrXrEKEnR1e&#10;+dKubl8ORL9B2fGj+DggBKneBGCAN6qVzX5c2TicUejpjAIvZ5QGycY6A9A4diiaxg1D3ahBqKX9&#10;rRsWhPqhgaihGqwO8UKFnzNyPKyR5G2FhMEuVMAD8HrmQBwbTuh5aWO8ZXcCriMCtDvAS70D3Hr/&#10;BPc+neBLOHj17w0P1X4IMTFCsLEJvHUN4KVjDG99c/ib2GKgjRtGuQdgSvBgTB04EBOD/BnemDzA&#10;C1MJu3GBLgi0N4SLkRrcTXQRZG+NkT7emELbHkYlvzh0JNbMG4Fty4fg9M7heHhqNCJvjkXSvZHI&#10;ejQYWc8CkfPKB8VvfVD6jvB76478N4zX/Ju8GYzqi4F4MawbHur+R2QYd0UFYVNprIl8qcsnK0G0&#10;eyFDq7sCwGQN2l2NHq1BJSghSdIyDpihKiX4CT8BoZqkzciYYW9k/d4Ci93luTyW5wV0ikVue4+8&#10;3g7EPFGGVHsFpqqtR5kUseDPZamFAhtdFBCAxc6mKCP8KrxsUO5lq0CwxIPhaUcFaKekxeT5uSI1&#10;2A1xwz0RP2Mg4laOQdSWiYjcOxXRR2iHT4Qj6ewcpF9cSAAuIgAXE4CE253lCghLbq1A2Z1VhNhy&#10;wmwJYxFKCLri27NQepfO5y7FBo+lfFx2axbKeSxXjnP4eDaf55FALLs3H+X3F6H8Ae/5R4QrlWDV&#10;6+2oersHVRGHUf2R93HMRQWCDQJB2uGm3Ah8KoxBS2mKslzui9QPrP9rfuCvX2iHFQi25geShP/r&#10;AVBmfYlyZca3tc7fFzTX1+MLAdjS1IhiWt6UhFgCMBll2Wko4jEzIRpZhGBFUS4aKgtRkRWP8sgX&#10;qHxwDcnrllIRTUIZbWzF6CGoHD0AJSNoe4b4IoeNOcPfS5nhfRVCOJ09rewHnLpjB4qunAOSYlB2&#10;7ChuDhmCZxPG4sulcyheuwYPR1JBHj+MyqMHcMPfG3cDvdB8fDcqD2zFlYGBqNi3E5WH9+CkrzOu&#10;DnDF99M7Ubx5EU54WyJ79xo00v4+tzPGK111PFdVwVMzA6QvDgVunkFM+ERcGRWI7BPbUXhwG05Y&#10;WyB15VJ8unYOdwb647SVBfI3r0fNyUO44OuE2KUz8O3cAUQO8cZ1a2MU03Zj7y6kebnjoYUuoof7&#10;ouXxNRSfPoQ3BF+Cky3y3R1QRGtU6GaLHBcrpDmYI93JEjmeTijh71IW4kvVJ7O9/jz3QSW/bxWj&#10;kgqxahD/dkGeSA90RWyQK54GOuCMpynW2ahhglYHuHf5j7Ds+B9g/PN/gFHH/wKTzn+Cccc/w6TT&#10;j7Ds+guse/aAo5oq3HV1Ya+mAVcCMNjKCb7GtnDTMYePoS1CrFwJQT+M9vTFeF8/hA0egOm04+P9&#10;3DHQ0RIu+hpwN9TGADsbDHFywUh3b0JyACYPGoQZIwcjfLQf5k3wwtbFgbiwexienx2Lj5dHIfnO&#10;UKQ/DkL2Sx8UvfVC6VtPFL+nKorg8YM3yt8E4hOVYsV2KnLvzshx6IMKKw0UUrmlavSk3e2GFLWu&#10;SNdgaBNotMGptLYyvifwS24DoKhAAV+6BCGYThgKBFPl9bbPZcrSN4YCO4aAMJeKT8n1E+gx5LxQ&#10;GfujHRYrzMcFEnIuzwv8rFoBmC+5gOwYRJ0XOLVGHs9zZWWQkxkKaInzXK2Rxusdy/OP/raIHOuJ&#10;6PmD8XHtaLzZMgbv907ChyPTEXsynCpwDlXgXOTK+u6bi1B0W9Qg3dRNUYMrqOCo/O4sQtnteSi5&#10;GU7AzWSEo/jGNJTeDEPprRk8D2PIc4Ti7bl8fTYqlJhDgM7j11iIyodLUEUAVj6hqny+GZWvdqDy&#10;3X5C8CiqIs+gTmoJJtygFb6PhqyXaJTVIm3L5b5WthZN+NJACH4iBFvqyQsqQVGByioRWuFvJAwh&#10;2Cqu/nVJ+K8IwHblJys+2uwvwSfxraUZnxsFgI2or6pATnqqogBLcjNQkpmMPEIqIzYSaTEfUJKV&#10;jIayPJRnJ6KQACx7chNJm1cidspYZI2gwmIjzg9yR6afA1LZQ6Z4OSCdUIj19sFzFzdUrlwNvI9A&#10;7a2btM9naF9vofnmLcQsWYq7w4ah6eB+fD59CnfGjkbchrX4eu8OPowej1tu7ijatAafLp3EjWEh&#10;SFq5CJ+unMEd2rcbsqXi5uWoP7MXFwOd8GLGGHy7eBiJBPBLAjBWTRNPCYSoMQPx6+VjuEf4hWp0&#10;xq3ZY9By+QRueHvixsAAtNw8h/dLZuO8vweK9m/F10vHcdnNEs8GuAMndyFlfAiuUKHkThmHL8vZ&#10;e/u54CUbynNHI1Qf3IzyIzvwYaAvYu3NkeVkhTw2hBxnC6SzgaTamyDVkc8TigU+LijwdeVRwg2F&#10;/H7FgZ4oIBhzCKA0vhbl6YDXPg64Qzu810IbYX1+QlDH/winn/43WPz8H2Hc6R+g1+EfodvpB+h1&#10;6QDjbl1g2acXoy9Me/WGRf/+sCL8LFXUYK+lC1d9UzhqGTGoCA1tEGDuiBBrJwyydcJwXpfJAQEI&#10;GxCMqUF+GGBjAQd1FXjp62GYgzPGEpJjvfwxxjsIU0KGYjo7q9DhQQgd5onZo52waa4nLmwdjLfn&#10;JyPuxngk3R+A9KcEIFVgOVVg8RtXlEa4oyLWD+UR/vjyZjhwfyzqVzgh0YlKz4C2lsBTFJ5MiKgT&#10;Yupts8ACQJ0+SNHqpUyGJMlssKwKkVSYfl2RJiEKkKGMBfL1DC2qQX5OoKcoPLHCMv7XBrx2+EkI&#10;6NoBKCGvt7+/XRnmmKkhm1Y4k2oww0KLoY0sKx1k2+ohl0AUCOYrADRnh2eDXCrCdFrj5GBnJIz1&#10;RtzMIEQsHYyXa4fg1fYxeLN/Aj4emUIlGIrkMzOQfj4cWZdnUw3ORfblBci7tpixEAXXFzDmEW5z&#10;UXhthgI3AWHxjRkovB6KIh5FBRYSgPkEYEmbAixnCAQr7woAF6CKAKx+vAJVT1ah8ukGVL3Yhqo3&#10;VIHvaIU/nER99HkCkCow+Q4aMp7SCr9RJkVaSmmFyzPwpTqfSrAE35sq8OvnWnz/Qgh+a2J8boOg&#10;CKp/5wCUxEUlgVGsb9vYn9T4+9bcrIDvS3MDIViHsoJcpMTHIC8zDeX52chNiUN6TATSo94h8c1z&#10;5MVHor4kG1W5BGP0CxS/uouMg9sRRSikDxuIsiFBKAlhYw5yQXGQG/IDPZAV4q8owDjfABRMC8P3&#10;R0+Qsns3bo4ZhZfhofhMGH6i3X08YTyyVq3E1wf38GRmOF7Mm42vd++geMlqPPMfjNg5c/Hl9g1E&#10;z5mBN9Mn4PuNC8hePEeZ1PhA9dly/SyejB+CW4N9gLP7Ubx4Gp7oaSCxrzre9VXFO3dHfDm8HVm7&#10;VuLcSB9Eb1gA3LuO9NBQHHexQ/75g/j0/DZy925CPdVmNhXjTSs9PLOh6hsTzN/BEU9NNBFPQOS6&#10;2SOF4Euy18M7W21UblmMhiPbEMPvnUi7netqhXwXS+RSCWSzYWS78pwNo4jwKyfsJEr9PVEW5MO/&#10;ly/yaEGzGKkBnvhIoN9xtsYxa0Os11Mh/DpjMFWeT5cf4NrzJ9j16gQbNniL/j1hrtKH0Q+2Wppw&#10;MzKCq4ExbDS0YK2uCVcjE3iYmsPZwAh2WnqwUtWGtZoOnHSM4GlsCX8LGwRb2yHY0hqD7ewx0ccH&#10;4QNDMMXfF0Hm5nDRUIc/v8ZYD2+M9wnEQHs3DHH2wlg/diBDB2PWqIGYOcID80Y5YWOYO67voMI5&#10;PxVxt0Yg+T47wmcBqHwfhPJ3Xih+54KSSA+Uf/RBzctAfH8xFg27vPDM7ge8M/gRibpdlRUdmZq9&#10;kUMbm02IZRJ6YofTtFsBKKkwcbIqpG0SRGaBlZlgmQiRY3/ZoY6KUJufpfJrh9/vgSfxG+D+2Wvy&#10;fsU6t0WOAe0z35NlwpCVQ4SlVInJJfjyGEqxBFriYjdzlLpLiSxL2mGxwo7s1JyRP4hCYIw3kqcF&#10;ImrhILxbMxSvtozEy12j8Z4QjDo6BQknpyHl9HSknQtDxoVwBYY5V+bxfBbSzs9A5uU5hOF8pPO1&#10;TEbGhTDCbg7fE05YhqGIsMsjHLNlTTghWHqDFvgGrfFNUYuiAuej4kGrCqx8tFxRgVXPN6Hq1U4l&#10;gVqSp+uoAmWnucbEG2hKe4DmrOf4UhCBL0qOoNQPzKEKpBVuLMP3T1UUTDX49atA8JMCQVGBYoX/&#10;nQKw/T8B2AY/We6mpL3IcjdaXgWAn+pRW1lK9ZeCpNgoFBCApVSAKTHvkRjxCmkfXyPu2UOkv32B&#10;2tw01BWmIy/hDQrePyQ4jiIybBJShgxAGW1UKRVgcQBVmayGCHBD3gB/ZA4MRvaAEOSNHoOvV67S&#10;2h7Dm0kT8WjkcBQc2ItfXzzBx4Xz8C4sFF/u3kXa1i14FDaFlvgCPh0+hfuDR+HRhMn4evUyyndt&#10;wgM2vq9nDqHl1GHcCQnC4zEj8e3qOaSuX4rrg7xRtWsVPh1ch482Jkjpo0ZbpYUIc4Js9iTg0gF8&#10;2rcWzQTdpy0bkTtmPG46OSBxxzp8fXYX7+dMxyMC6oG5Lp7qqyHWwgAfjNUQSYUQb6qHRCM9JBhq&#10;IJX2KMNeBzHW6qhdQnu9fxNSBYCiCNysUEwIFrlZo9DdBkVe9ij1c1YSZusG+qGWf5MaWvmaISHK&#10;rLB0Emm0vgl8/rG3Mw7bmmKFkSZC1XpiTP/uGKzaE0EEgZdWX9iq9CLM+sBKQwUW6mowVekPczUq&#10;PT092OnowVxVHdaaWrDX1YezkTGcCEAHPUMeea5PFahjABee+wn4HF0wwNoWQRaWGOHkjMl+PpjO&#10;zmqipycCTU3grqWNABMzDLZ3hp+5NTxNLDDExQPjAgjBIQOxaPwwLBjlj/AQa6yZ4IZrW8dQBU5D&#10;1uOxyH48CAWEYMW7AILPG8Uf3RQVWMnHn54OROEue9xw/q94aPiPiNLviFTdHsjT648C3b7IpY3N&#10;pO1N16TS06T6IxxlEqQdgJIGIwpQQuCnHKkA06gSJXdQJkIUiBFqEnIuilDA2G6P2xXi798j0Ps9&#10;FGVcMNecQeWXx+udb0srbCdW2KCtUoyFMh5Y6c3wska5jAkqM8IOKPB3RHqIE2JHuOJDqA/eLR2A&#10;F+uH4Pm2YXi3ezQiD4xH3NGJSDw+CUknJyPl1BRknJ+OzEvhSD0XinTCL/3KIiRdWICkSwuRcWMF&#10;cm6vRvLlhUimdc6+MR/Z12YihwAsvDWLIKQdvjmLKpFK8RZhSBVYdpe2WCZLHsxntE6KlD1di/Ln&#10;W2iFd6Hy9QHUREgtwdOoi7uEhpRbaMx42FpOv/AjVWA8IUgrXJ2Hr8r+wmUUTZW0wgJBmRRpVsYC&#10;RQVKWt2/MwAK9lqXrrSHstZX4CcrPghAGfeTbS6b66tRlJuljP2lJcShICMN2alxePfiHj48u4fk&#10;N08R9/AOkh7fR1lyLBpLMpGb/A5pb++hkNYxduEspAwfQgAGo3qADxs4G3qwO2pDPPicPwoGB6Fo&#10;cAgKhg9Vko5x6wZS587Ci1FDEbF4Pj4/uoe8bZvxfOIENJ29gIbz5/B82gSU7tmOL3fu4FnoTDyd&#10;Oh2fTh1Dy9VTeD11ODKWz8KvV0+jYNsWFO3drSRWV10+g6uDvHjDjUDjtsXIYI+co6mNHCqieB0C&#10;TKzKxAHIGR2C7GBf5Hh5Id3JHR/c3ZG7bCGt8xm8Hz0Cl3XFNvfGB7U+SNIhQGUfWgOqAD1NKhIN&#10;ZBioI9NUFRnWqkiz10Ixv2flhJFI9XFCGlWBpEgUO1mgyNGC9kiSZi0UEJYQbuV+bij390JpgDeK&#10;gv2QMyAAqYRh/JBgvCR4j9uZY4m+BibrqGC0dn8M0eqHAM1+8OTRSUsFlmp9od2tM3R7doN+717Q&#10;69WLx94wUVVRQp82WI82WL93H1hoaMJaWwcmKqow6tcflpqacNTThwvVore5BYJtbRFgYQEfYxMM&#10;tLbGBA93jHVzxRhXF4z3cEOQmQlctTXhQ5D6GJvBm4oywNoeIfYumBgUgtkjhmEGoT09wAXhAfZY&#10;OdoZN7YNQdLtych5PA45D+kK3gxAdXQISqK8UB7nh5rYYDS8H4zS8954Pak3Htr/gLeGf0GaYQ8U&#10;EES5BFgWLXA61ZysBElV76mMD4pCFJss438Sv58EaQWgJEozNAhCAejvxv9+D7/21wR4v1eBynig&#10;iTqK2+ywkiYjq0kEfFZtYatDAOoqCjDPVl8BYaGDEdWgAfLseO7I+4vXXXaQy+S9luhmho8BFng3&#10;xhlv5/rjxcoQPN8wCG+2DceH3aMQs28M4g8yjoxDwtFxSDo+FsknxyL+xAQknJuJmHPz8fbEfERd&#10;XIPHh+bh6ZH5iL68GonXVyP1xjKk0zbnXCfs7s5GEe1xCaFXemcOQ+AnCpAAfCAAnIeyBwtR9nAp&#10;ymiFy59tQoXkGL7ag5p3B1H34TjqYs+hLvEq6lPvoCnzCZrz3uBzUXRr/cDKLHypoRVuKMLXpnJC&#10;sEoZD5T1wooNVgom/OurwL8PAGXMT+D3uYnWl/GpAQ01lcjNSFUAmJuWgtzUZES+e4Hrl0/iyc0L&#10;iH/6AHF3byGW4MqmIqzJS0VeRhSS391H4b1LSN+wAikjh6EoyB8VgV6opQqs93NCgy9Vj687Cr3c&#10;kOPpggSey7K4b/dpZReF4myAE84PC0ajKL1jR/Fo2DCkr1iL77du0VaPwrvxg/Dt0mlUHT+O8gMH&#10;8P3CKXy7sBevR7jjqY8NiheEoXTzBmRu2YTic8fRfOcyXo0IwH0nI8R6WSDOTBMZOqrIVO2tlE6K&#10;ppV6otoZb7T6IFZbDfG62kgyN0Wcoz3yxo4G9u1Bw7LFiHWxR5S2CuIEgNr9lGojWVRgufxMtpYa&#10;cozUkGTQHckmPZDjQChSJabQNmbYWyJLGoG9lE4nCGmfs60MkWllgCwbI+Q6WKLAxRYFHk7IdndG&#10;mqfsZ+KNaILwkbcrjlkaYjm/32g2aL/eneHZ+xc49+kCu77d4ajZH+4mBnA1NYRm9y5Q/aUj1DsL&#10;CHsSbn1hoakKK0LeXFMDRn36Qa9nLwV8Njq6MNfQgEHfvjDq3x+maqqwVFenGtSDt5kp/AhAXxNT&#10;BJqZY5SzE4YSigK+YfY2GGglM8cGfF0fHvr6VIGW8DK1hLOeCUHoiBFuXhjn4YVJnu4Y42CNkTZa&#10;WDhQF5c3eiLl9kQUvZiIkldDUfo+EEUfaYWjqQSjfFETNQjNr0eh4qgfkifrI8K2M1L5t8wXaKl2&#10;RaZKF8KNUFPrqqS4iApM598/nddNmQWWSZA29deeD5gkhRIkMZrXV2aQ28cBBXS/j3botU96tANQ&#10;eY5Kv9hYXTn+lipD+5ttzjBTQyaPGUqoI8OCHaGlBq+tJrIIxyzFHhsyjJEr+wrzHkh3NUe8vzUi&#10;x1IFzgvAq2VBeLEmBG82DcaH7UMRs3MkYveORNyBUUg4LMcBSD42HDFHxuDtoYl4dXQ23pxdjYR7&#10;R7B5zjBMCbLEm8tbkPZ4Hz6eW4TUqwuQdTUcuVemUv3NIABnouSOzBYTgPcIwPtzCT6B4FyUUgWW&#10;Pl6C8qcrUflc0mK2oPr1LtTKXsQfjqA+5jRq4y+iLvkGGtIf4lPOS3wq+IDmkgS0VGQQgDloaSjE&#10;18YSArCCAKyjAmyi+mtVgd//XQJQbG87AHnevuRNANjS3IjPjbVobqhFU20VCnMylcmPouxMpMXF&#10;4NG9Gzi8fysunzyAqAe3EXv7BiKvXkLik3soSo1BQU48UqKeoODRdeTt2YroYYOR4uGKLDbwfGdz&#10;FPFmKLUyQomlGe2DBVJtzfHWwQyvhgah+cYZFJ7ZjojlUxC9Yh6+3bsFXLyAF4OH4sXwMfhy6DAy&#10;xg/Gc3dTVK6Yi/rd21CzdSMq1ixGVugAPHfTwzs7HdpGbyRMGIXj7k64NW4Yfj13BEWzJuIBLdBz&#10;NoSPal0IMVlH2hlpfTohsU8HfOz9E2L7dGSj6YroPt0QQXX1QdYI21igYOhA5I8YjAQbM8Rp9kUi&#10;LWeSTj8kUlWks1HlU5Xl62ogy1AFKUZUJMbdkGHWl41Jn42Gv6eFibKhdpGdCcrszJQ9b3PbAJht&#10;a0Q1aIkid0fkE37pjARPN0QH+uKxrwf2GelgTveOmNCzAwIJPtuuP8G04w8w/OUvMOjWCRZUfq6m&#10;VG42VnAwNoQO1Z/aL78o6k/gZ0d16mSkS9troFhdGy09GPbtp4DPUkcLDkaGsNUnDAlIM0LQXF0F&#10;dtpaCLC0xBB7BwQTbkG0u34GBnBWV4Urv6anrhb8aPl9+LM5aKhSgWrDXlNXGU901DJGsJUzxnj4&#10;YpSTG0bY2mOsgzlGWPfE4sGqeLwvBEXP2ChfjUPBq2AC0B+FBGB+pA8KI/zZ6EZRtU9G0+4gRHr3&#10;QrQRr4l6R2TxeklkymSIFEbQaLXBEmmy54cq/+6yN3DvTkjo1RGJvTohiX+vJGVvYoJQtYsCwAyd&#10;3oqlzTWiuiPIlAToNui1T34I9ASI2TLeZ0g48rrmy0SXPGYo6TNUpZlSGUYUPyNdjhbqyLLW5LUm&#10;9HgfFjoaoMTFBCXOVP6ycZKDBcpcrFHsbU+n4YjEse6InhWAN4sC8XxlEF6vG4iIzUMQtVUgOIxK&#10;cAThNwzxB4KReHgwog+PwuuDE/Hk4Gy8vrQFNTkfcHDTIlhpdcelg2vZBk8g4tIqxJyfg+RzU5B9&#10;cSLyr0xC3tXpyLsu44FhdGYzUHQrHMW3w1FEMBbenYWi+/NQTCtc8ngFSp6sRdnzjcqscPWbfaj+&#10;cBTVsWdQm3AZdSl30Zj5FE25b/GpOAbN5cn4XJ2FljqqwMZiBYDKWKCyr7CMA7avDvl3BkCiuZXM&#10;33lUyl21KArwS/MnfG5b79tcX4NPBGBZYS5yM1NRRBCmREfi8umjOLx7M+5fOYOI+zcRcf0i3pw/&#10;iag7l5CX+AbF+QRg7HOkP76BwlMnEDt5EqI9XJBJq5cjFVloBUt5MxTbWaHY2QG5bPixbjaIHOiN&#10;mi3LaYNPAlcPASf3ouHwblSuWYqYYQPxNiQQhVPGIW+oPxK8bBEXQEj4uyHKywnRnvZ472KEKDdD&#10;RDvooYpW+OvhrUhbNQcZ6xbz651Cy9LZeGekToXXG0kEVyIbU4o0it4dkNTrZ8JQxpA6I7FnF0T3&#10;7opIjT7KbnEftNXxXl8bkYRZjJ4GUrSlWGofJLLRyYJ7KdOUQyBm6/RHuh5tlQkbjpmEKiFP2FNJ&#10;5psTclR6JXYWqHC0RalMrjhbItuZcHSzRKmPIypofUv8fZEV4I+44GA8Cw7CIb43tF8PBP/0B/h1&#10;+RFOXTvCrHMHGHT6CXq/dIBe119g3Lc3LawGHGlf/eztYatHwNHuGvah/VXpB2sBlL4O3GhnPS0s&#10;4WlpAwcDI5hS7ZmoqcFaVwf2hobK5+34WQsNNZirqMBRR4fKzhzBllbwNTaGM5+37duL0RP2/Xsr&#10;IPTQ1YS9Wn9YELY2KmpUo3pw0zFGkIU9Rrl4Yry7NyZ7+mIqgT6KYJho3xP7whwQd3E6il+y8b0a&#10;jeKIgVSAASiI9kXeB0+UUBU2vx2FT+doCwM7sNP6T/io+UdkaHZGHm1wDiGWTcWezmsom6+L/RUb&#10;nKzWE4m0u/FUe/Ft6i+VSlAUYarYYcUG0x7z2mVLLUiqdYGgVIFWkqPl8W/g69dmlSUJui+f6488&#10;Ai9PjhLGVItUgLkyE2zKz1Lx5RN6BYwie10UO0huoAFhZ4RyVxOUu/C6O1mhnFHhZoty3q95XjZI&#10;DqajGOPSqgJXheDletpgwu8D4yOVYORuqr59wwjBgYg5MAgR+4YTgJPx6MBMPDq1Gl+q0vDqwVXY&#10;GOpi1ZxQRD48gzdXNuLtqZlIPDcdWecnMyYg5/I05Fydhvzr01B0I7Q1TUZAeHMmim/NIgznovje&#10;fBQ/XEgILkHpkxW0wxuUOoRVb/ajOvI4amS5XMI1NKY8oBWmCsyLQHNxHD6Xpyl7C7fUF1AFto0F&#10;KvuISN3A1v1DWgsl/N9NDJT3/svv/x8G4N+QWNb7yuZGX/4KQFnx0Vxfh0YCsLG2UpkAKS/KQ352&#10;OgGYgei3L3Fi73ZcO3EI7x/exstbtJZXz+DJmf14dfkI0j7eR0l+LNITXiP+0S3kXb6M5EWL8EE2&#10;Bw9wQKG3Kcq9rVHmKflwspO+i5L2keXjgpwBvigeOxR1c6ehdt5UlISORu7YgcgYEYis4UHIGBqA&#10;9GAPFIf4ojSYX482OtXLDhketshi5Hra8GiJeEI2OcQZTduX4Nv+NWjcvATFi8KQGeRFRaeJZJlF&#10;1JTCmgSYJMmyYcia09Y6cr3YgHpSAbIhafRHIlVdkoEWUmj1kqh2Eqj0UrSkynBriPLI1OiFTFqw&#10;TF1pNFQHsg+FCRuEmRbBp4t8Cz2lrHoeFV8R1WSpI39vVyeC3w7ZntbI97NHaZAryoN9UUjwJQWF&#10;4IlfIA7YO2Kauhq8O/8M+5//CAuGWacOMO7cBYadu8KwW3eYEDzm/WX8T50Q1IK9PlWeoTEcdQ1g&#10;pU7L27sPjJX0FxXYalCl6erD0cAYbmZWcCcM7anqzGiDLbW1YaOrS/jRKsvXIhwtCEFbgtVTJj0M&#10;9JUUGEeqTfv+rRB0VO0Hdy11ZVbYrl9/qkMtuGroEox6CDS1wggHV4wTK+zmiZH2dhhlaYDR5iqY&#10;52eAS2sGIel6OApeUJW8GoH8twHIee9JFeiJoggvWrBANN4KxLupPXDX7j/jpeF/oeLugFydHvx7&#10;UwVS8aRRycf3+ZnQo8VV7abUD0zitUhS6wUpYivQS+/bFRmMdCrDFCmUKkFQpvK9GVIkVb8/0qTw&#10;rW4fZMhWmQSjkhQtY4H67NgIv3zj/lSGKgyxx6ooIvQKqfSKLKkWecwzJzQt1HiNqSIZBdYaKLDV&#10;QqGdthICxQJrXRTwHhDVn2dnzNeNld3kkpyNEelvgZhwP7xdMRBPNw7Cc4LvzfZheL99OD7sGo6o&#10;vcMRvW8IovcPxdu9o/B09zjc3zcd1/fPQ1Hic+QmxyDYyxdDeM+8vHsBr6/vwJszcxB7Jgxpp6ch&#10;+0Iocq6EIffaNBQquYLTUU74VUqS9K25qLg9H2V3F6BMbPGjOSh7Mh/lTxaj6uka1Dyjyny1B7UR&#10;h1EbeQqNsZfQlHgLTWlP0JzzFi0FUfhSkoQvihXOxbeGEmWt8PdPtcpaYdpKMoYAlOToX9tL6Lfy&#10;px1v7fHf/hNgSvy3//6fA1Dyc759wzfJ9+MP+YVyVcb+WhobqP5qCL8q1BF+lUX5jDyU5GUiPyMZ&#10;D25cxjHazjd3r+M5z2+cOoSX107j2bn97JF2IubJJRRnRyEn9QMSnz1A9rVryNywgTZ4ALIIpcoQ&#10;O9QFO6Mh0AN1/p6o9vdAVaAXKoJ8CAECkBDMH+CD3IG+yB3sh8Khfiim4pOCAKWD/FAW4q3MlNZK&#10;knCQpIw4Kdn2xe6Eqqs1SqgyM6mqomx1keRrhThfa0S6meGNhS7eG2gjgTCT8SKZSZTUigw2GBlL&#10;SpHqIQSgVICWjbiTNfohVVsNGYbatOlUb9YmSNJVQyxBKWojjQBNk0X2PJfSS8pyK9nNjOpQGla2&#10;oYwVaVIhaCNHwlyCMLSi4rO2QpatBTJoe7M9rJHn64iCAHfkyRadQUF45O6J3WYWmNKvH7w6/gzr&#10;n3+AeYc/Qf/HP8CYqs+oSxeYdO9J+PUh/FrH7azUNWHBMBNFp61DyFHRMWxpTa34ujWfN1dVg36v&#10;PtDr3Q/GPLfW1YONvj4sCD+BoKhBPdpnnW7dYEiwmvXvz8+pwp522IbW10alL5z4d3FU7U3g9YID&#10;H7toqMCZn3NR04Sjijrs+6nCTVMHQaYWGGxth0FWtggxt4I/FeYA/v1HmWtimosuNk5wwMP9Y5D1&#10;aCYhOBG5z0KQ88IbBW+9UcSokpSYZyNRJfuIzNBDhGtHxBgQdpod+Pf/hUHlp9IJyao8p5JPUumq&#10;dEYpDNkNLpl2OFlyAAm/VEmH6S2zxF0JzC60w1Jai9ea90GGdFiyyoTgS9PldZSxQZlwEYWnlL+S&#10;AghSCEGssSRHt64IkddyTfojx7ifEllGssSO4OR5pgnvA1MezQhYU0KV8Myitc5ip5hhqoUs3ou5&#10;FvrIsTbgPWCCRH9rxE/1wftFwXi+dgCebh6Ml9uG4t3OEfi4W2IYInYN5GPGvtF4tGMU7u2disu7&#10;wxH7jECqKsW8GXNgZ26D62eP0JUdwYszC/DmyBQkngpF5vlwZF+ZgbxroQTgdJS0AbDi5ixU3CLs&#10;bi9E2e0FKL0nAJyN0sdzCcBFBOBqAnAzamWzpfcHUR95Ak2yz7DsLJf6CC3Zr9GS/6E1LaYiDV9r&#10;sgnAIgWAv8qWmm0AbFWBPP4NAMmh385a47/993cF4K+0vgLAltbUly+f8fkT4Ufb21BdoSxtqysv&#10;QbUCwFwUZqUg6u1znDq0F2cP7UEiz+9fOo3d65fj9sl9CgAfHt+BiNunkJfylu+PQeqbp8i6fQPF&#10;B/cjbtxwJMrkhK8lKqjUamhba71caREcUGBvo1RGyXN1QDYj3dkWaa4MN6o72oUMVxtkOFgh09Yc&#10;6VbGyLE1Q7adKbJtTZDJXjTTXI83nRayjTV5k2ki3VTq/qnhtWEfPNfrhffGavhooI44Ai2JDThF&#10;UXyt6RESkieWILaJjSSxHwEne4IQgpm6UjNOC3m8WXPN9ZHI52IlqVajuzLuJ4m1GTIIz0anKEDa&#10;YAFhuq4sp1JRNt/JpQoUAGYTgFlmOmwU8vOaIMPCGKkEa5qdGTLl9/NyY0PwwVMvL+wxNcVkAsin&#10;U0fC7y8w/ulPMCQE9RnaPzF+pv3t0hlGPXvAtG8/mKqowkxVtXUSQ4sgpGqTkJldW9pYR309OFPB&#10;OVLtmVDdaffoDTVCVKN7N+j06QMDgs6Ynzfs3095TqVjR2h0+gV6PDchEM35vGnfPjCjKrbu253w&#10;66FYYBdaYDcqQCc1FTgQxPb9VGDXl0pQTQNeVJoe2roKGF1EGRLC/vz7j7HSR6inKRYPscTJlYH4&#10;cGESMu5NRNb9Ici654f8Rz4oeuSHkjt+aHkwErgxHl+PjUT5THt8NO+Etyr/hDitjkjUJtDUOrED&#10;osJjZ9TeocmscBLhFk/4xRN0CQReokyE0Aon8WdPkp3kpGgqOzzZZClLXyY+pOABrayAT1nrK8vd&#10;2IGZic1VoQKU98iYoRRDkNQYWTZH9a/LTpCRrteT4OyFLN5vWYRfFqGXJUMgFrTXlnQDVhootm3d&#10;V6TI3pj22AQlDuZKNkAhO8DsYAckjPdA5JwAvF01QJkNfrZlEF7tGIr3OwnC7YMZA/Fqewje7BmO&#10;x7tG4dbOibiwYwZe3jiOKrbPo/sPw5qdzqGdm/Dx0Rk8OL4Q78/MRwKVYNr5WQRgOPKuhimJ0qW0&#10;wGU3w1oTo28tUABYShUoACx9MAclj+ah7OliVBCA1U83o/rlDtS+34e6j0fQQBvclHC1dVe5zOf4&#10;nPseLcUx+FJOFSgVY+ryCcFSZTvN781SN1B2kmvdR0TZSlOxwgLBVrD92wFQGf9rTXwWBfhV1J8y&#10;9ldD5VeGyuJ8VJcUEIB5KM/PRHZyLG5dOoP92zbgwZVziHv9FEd3bcKsSSNxYutqwm837h/ehpfn&#10;DyD5/T0UZkYj7cMLpFApFp06gpjJY/Da0RiJNoSAlR5vDkPkEALZZobsJY0IBmOkmxsj2dQQyRZU&#10;W1YMCyOk8H2p5uwp+b4cvpZlqo9UY20k86aVSOGNm0G1lUX7kk3wZEoRTB6T9HojhjYm3kgV8ezl&#10;46gKUqhcJE1CKZ8uZdT7/ELodUJcL6qLnh0Q3YPRvQNiBYRUELIxUjotb5quqpLukqTZT1EXsiIh&#10;gxDM1GKjo53OJASVo1Qdke+vVB5pB6CmsqVijrkWf0dtpJnoIJ0QlN8n0VCHP58eEqzNleKrD5wd&#10;sN/CAtMIHPeff4R1h59g1OlHaPzlj1D94R+hQRCq/pnnf/kT1AlBrc6/QLdHd+j36QXDvn1hqNIf&#10;FrpasNbThZWejgJBE9pYyQe0lPE7Wlwrhj4hpdK5M3r//DN6d+iAfr/8AnXCTpNfS41g7U/V2ffP&#10;f4bKTz9Ch48NCVrDHt1g1K0zzLr9AssenWHbpwftriotsAacVPvzcR/Crx+tcV/laEf1at6jB0y6&#10;doUtz+V9Q3h9p7BjmxPojKXDnbBjlhdu0eLFXJiA1MsjkHYxEDmX/VB0PQjFlwNQe3kIvl4dD1wJ&#10;BXYMQ5KPKl5r/YBI7Q6I1yUANQhA9W7KpEi2Vm+lDmAqO6hE2ty4fl0RS+jF8xgvZbEkFUYUvgxz&#10;tKXFZEjHpSezwW35fkai6ASCraEoOgN5D5WhVKMh9HKV8UCZNSbs+JqEvE9AWUA7XGitiSJbbRTZ&#10;6aDYXgeljvqocDFGhawVltqBjqaEHwFob0obbIQcB2OkuZsiOtACHya44O1CfzxbFYyH64PwZAuh&#10;t3UwXhOG77YPwYutVIfbB+DutsG4tHEkzm6dgTunKEbev8elMxdgpKOP8CnjcffCQRzfOB3Pji1E&#10;1JnFSDw7B5mXZiLnKhXg9ekopgosowpUFCDBV36nHYDzUPJgbisAaYEFgFVPN1GNb1NKZ9VHHEBD&#10;1Ak0xlEFJt3Cp4zH+CyrQwoj8bk0Dp+pAr/USF5gmw3+bSOl9j1EWlVga81AgWDrv38jALYte1MA&#10;2ExINxKAdWiqq0RDVYmi+soIvnJa37KcdGQnxeAKQXZ87zbEvHyMV3evYdGMSZg0PBjHNq3Ew2ME&#10;4P7NeHBoC2IeX0FRRiSy498j6dEtFFw8iaQF4XhFmxprrUvVZkQbwDA3pL2U8RALFNiYI9/GAnlU&#10;ebl2Fsi1t0A+o8DeDEU2Ziil6qsgKMp4zLclDK31lGVHsjmN7OZfbKGJYmNVZaOjHElzIPwyeUNn&#10;GPRDgmo3ZNGmFhJgmaLwqA5a68fJfrKtAIwlACViev6MqB6dFAjGCijVqCjUW/emSKZikM2S0qTx&#10;aLRuztOqPNg4tBmSSKsAWJJrqQBkcJ0QzDHTUCyQrBhIozpNN9NFqpEW4qmIYvS0EWVuhrtmptip&#10;o41wwiSAsLHo+CN0O/wINSpAlZ/+DNWfJX7g+Q/oz1D5ic8TkKqdOxJeXaBFSGkJCNVVYKmvC3sT&#10;IwWEBoSpFuGmxa8p9tagX19oUV2qEEy9OvyMbgRdtz//gJ78en07/oT+nX5Gf37dXn/6A3r98Q9Q&#10;47mOgLZTB+h3+gmmnTvAgiC069sTHlR/XjpacOL3sOnZE9a9esGSR4ue3WFBmBoTnibdusKR6i+A&#10;P894V2eE+nhgdogXFo3wwtIxjtg71wuPdo1AzNFRSDk+BOnHg1FwdiBKzw1E2ckBqD42GJ+Pj8J3&#10;ArByoh0SbHohUq+jAsBk7S5UgIz+nZEhkxxUe0reX/8eigVOkkkRXqMEgjFJ4CjL6RhyVM4JzjQq&#10;eUmQTm3bGEsUnag5AZ+i6Iz68Dr2oULsh0LaXhn/a7fD7WOCreOBGiiyIvwEgDayRlgTBTwv5Hkx&#10;YZhnxU7QQoL3LC2w1BHMoiuQTdaTKAqinHUROdgKEeFeeLEsCA/XBuLh5hA82zwILxkvGE82BuPx&#10;1mDc2BSIy5tG4tzWcJzeuR5vHz7GzSs34Ofli/Gjh+PY7o04tnkebu1bhFcnlyLm7AKkX5qjrBDJ&#10;VwA4jRZ4GgFIG3xrDgFI4N1pA+BDscF8/GghKh6vRNUTmQjZgupX21D3djfqPxxGY/QZRQV+SruH&#10;5myqwPx3aC6OQnNZIj5XZ6KlTrbUlDXCtQRgE5nXCsC/hWD7pMi/EQCVpW+E36/8ob5/+URIN+Jz&#10;Qw2aqqXUfTFldQ6KM1NQQutbkp2EvOQYPL15CXcunGCP8wwXj+zB5JEhWDZ7Kq4f3oUnJ/bh3p6N&#10;uL17Ld5eP4m8hNfIT/mIpOd3kX3tDLK3rMbHAd6IczRBNqV/vqMlCgm4QgeGvTkKaAVLnGxQTWtc&#10;4emgRJWnI6o97FFDK1zjYoUaR2tUOVuiXFZTuMkG5MYooaoss9dHOS1GGW+wMjN1lPCmzG3roTOp&#10;BFNok/IJpjw1wotgk5tfbK/khymb6rRFoswAK+pQ4NgVcZJOIQ2KjSdZFtXLWJ9YXknF0BDlwRAl&#10;KACkAszW4feTwXQq0Awqi0yZSSQEs2SDJcIvnbY8jdYqlefJ+lSmBGAU7ekzYyMcokKaQVgEdu0E&#10;2y6doEPY9P3xB/T6859oSX+CRpdfoPbLz1Dl8/0Jxn5UiL157MPX+nbuhP6i3Lp1gRphp96LMCTs&#10;NCV69YQan+//S0f0o7LrR1vd75dOhF0H9Pjxz+j6pz+i2w//hN4870vI9id4Vfk1+/zwB/RjaPD7&#10;aPH76BKE+h3+ApNffoJjv17wJviCjA3go6sNB4LXuntXWBN6lvz+5jy3JAQlbPv2hieBHGJljrEE&#10;4GRPd4QFeWOWlNIKtqUStMWJub54smEwYveMQNL+gcg+OgTFhGHhgSAU7vBF0XpPVCx0Rf0kR+S5&#10;ayHWgNeNAEzTJbAEgFIqv28npPAapvG6phF8GZrsrLT6Kp1WorqsFpGOT9YHM2QYQ5KpZRhEMgHU&#10;eb35dVI0+ZoOO7c2O5tLO5tPK1tIGysTHqXsZEvMCToCUMAnkyMCxvaxwOz2EBtszOsvCpJfJ50A&#10;Tefzmbz+0hnmm+so+9HksxPPtzVAriNdjrM+koIsETPVHe+WBuLJumDc3xSMJ5sG4NnGgXiyfhBV&#10;IQG4PRjXN/jh4oZhOL5uMg5vXI5nt+7g8f3H2LljJw7s243bl8/i/YMreHX5AF6eWY+I04uQemEO&#10;si6HIu/aNBRdm4Ly61NReSMMVTdno5IQrLgzR1kdUnafQKQKLJMk6YdLUfVoDSqfSCHVjah9TQhG&#10;7ENj+1hg8i00ZTxCc85LNBdG4FNpLD5XpqKlJhct9cX40lQJ2U4TVIGtEGym7vrrWGB7gvR//9/f&#10;G4Bf6cultj8p/ZX29zPVnwyo1pUXUPmlozA9HsUZ8ShIiUZG9FtEP3+At/ev4+2DG9iweCYmDQvC&#10;yT1b8PLqGTw8uhs3d6zBzW0r8fT0PmREPkVxZiyS3zxExu2LKD62BzHjBiPG3QZZrtZKVnyBA9Uc&#10;FZ6oPDkvdJANi8xR7GyBEhdLlBJ6pS6y2TjhSNtQaifWwYTwNEaOI+2DvR5yZf9Yycgn+NpLFuXJ&#10;DUj4peuxgfCGTubNnanZDen9fkEmb3wZHBfgtas/OQr8lDWjfE0mRnJlD1k2HIGkMlZIaMrzmZo9&#10;kK5KxaHWRQmBYTrVoEAwmxY4W0mdaNts26AvFcRfAZjBny/dXAXJ/PmSDVWRYKSNd4b6uEiYrOzb&#10;CyMIP/eenWk1OxJ2BB2BJ3ZUhepLlJ4K1Zkc+/3SAX35XG9CrA/B1odA60OV1oeQ7M3zHvxMNyq6&#10;rj/+Bd0YPQixnrSzvXjek0Dt9ReCldHzz/9EwP4RvWmx+1FVqnb6M7S6doAWIav64z9Bk5ZblwpU&#10;h68Z8/uaE8zW3TrBR1sdg0yNlPCiDbYl8BwIXad+vWHbqzusBXx9elIl9oazWn/4GOohyNIUQ+2s&#10;MYo2f4y7MyayowsPdMHSQc7YMsoFx6e64cmqEERtH4yMQyORf2QY8nYGIHuVMxKmGSA6uC+togpy&#10;bGVmnh2VViekasq16YRMuRZyTXht09UYMrPPayUTWkk8l+EMGeNN6N0RSYyUPp2Q3PcXXluGpNGo&#10;EKDsJGXWV9kylWBTxv5kDJCRz2uWJ7aY9jdHn9eV78vQY6dHa6zYYFGKDIGdRA7fK+OIogzFFufJ&#10;joOSHmOnhxJbhrU+laIeCtlpF8oqEQcDZFElJnsYIXqkHd7O9sSjlf64vc4f99b44+EaKsI1tL6r&#10;A3BzrQeurvPGqZXBOLs5DBF3ryDy+QusXLocYWFhOH36FKIi3iEz5iNin91ExI3DeHGUALw4H9kX&#10;qQAlMfraZAJwIioEgjfDUaWMBdIO35mNcimrdU+C5/elduBypWJM9bM1qH21GfXvdqPh42E0xJzB&#10;p8RWFfg56yma898oKvDzb3mBBQSgrAypJQAbCT/JCyQE/y0B2A4/peqLov5aaH0Jv08N/Blr8am2&#10;HPUVhagqzFBUX0FaDPISPyI34QPSPr5Coix7e/EQ108dwPRRA7B4xkRcP3kQFwjBy9vX4hYBeGPL&#10;cjw4sh2Jr+6gNCsWOQlvkXb/KkouHEPCzMl4Q/UWZ2uEDGsDKiEtpMnEgIUeMtgrZvGYaqxJm6hF&#10;UPBoJhuZqyPVhMrJmMpJSTJWQYIxw0QVSYxUnqfx+XTemOmETppeD6RoE1iMJE1aXDVCrn9HKgCq&#10;ub4dqOx+QUyPDojr2bF17K/Hz4ju/pNifwWESf06swH1QJZYXRUqAzYW+UwKG1AGra8oPwFfJlWD&#10;RAYbXCYVYlYbAHMkL5A/h2y00wrB/ooKzOTPn8nfI92UULRSQwpVRKSJFh4a6WKXSh9M7d4R/l07&#10;wq5XZxjQgmvyXKvrL9Ak2NQIORVCT4UQ6k+1149qrzW6KNFHxvMYvQg/gV5nWtoOtK+d/ukP6ELg&#10;dae66/0zlSKh2JOqrs9fqCo7/BlqHf8MjU5UeASeNoGr160DjHsQwASxIR+bEcRWfGwhqrQnrWzv&#10;7vBQ6Y2hJvoYa2uBYWbG8KHldiH0PPv3hadKPzj16QG7nt1gTyDa9yYEqRZd1PvDU09LWTUSYm2G&#10;AHMjBJjqY6KLNeZ422O+hznWBlrg9HQPvNw4FOnHJqLg2FgU7x6IrEV2eB/UDc8t/oCPOj8gVZSf&#10;lmyM1Ikd0S9I799JgV+6SufWBGlaWhnfE7ApSl4muUTxy5iv5HsKAOV6MpL7yfVm59ePz6l1RpYu&#10;VXzbGF9rB0prTJWpTHLIOKAOr7OU5ScAc9i5tU+KyFFUYL45LTEVfrslLrHWQinBV8ij5AjmSfFU&#10;3td5MjbMDjGXilIiz4qv2eogzUkH0SFmeD/VGY8WeeHWSm/cXumL28v9cHdFMO6sCsC1lW64sMIV&#10;x5cG4PymMORFvUJ+chImjx8PT09P3LlzB5kZmUiOjkYU22rMo0u4t38RPhwORfqZacg5PxGFl8ej&#10;4sZEqr/JqLoxnTED1bdmovJOOAE4oy1mokKqxtxdjKqHywnAVah9uR71b3ei4cMB2uDj+CSbKqXc&#10;xOfMh/ic94IA/ICWsgS0VKZTTOXiS0MpuVeN759lLFBmhD+RZ231An8bB2yF4L8Mwr8TAH+Vun9f&#10;+UPIbm+fpeBBHVoaqtFcQ/VXloPKgjSUZicq8MuKeYvsmHfIEAC+eoTXty5h05LZmDg4ACd2b8a5&#10;/Tsw0sMRi0YOxF1a4JvbVuHarjV4f/sMClMiGJFIeXiDPc8ppK9ehGeyS74FL7aFLsGmiQxCLpvw&#10;y+B5HgGYZaqpRAatgljFNAJQCbGPhF2KYT+CjwAxpqIy0aDVYBAwksaQyhs4RZtWlTdpsrbYmq5I&#10;pPpL5M0dy4YSyxs9tk+HVgD24mOZ+CD8orr9qJwLEEUZijKQlSEJPX5SIrHnz0ju05H2SZRGK/gU&#10;+KkThHycxQYm+9UKALOUiRDJMRMAMiSvjIDOIgCzCOxMSY+wVEUsFcZrC21cNdPF0r5dENLxT3Du&#10;+jPMe/4C/R6/EEgdoNmhAy3oT1Dv8DPUqQbVCUQ1qi01Wk2Nnr2g2qMn+nftRgB2Qa9Ov6BHh47o&#10;8gMB+Mc/oeM//iM6E4Ci/PrQwvalhVUTK00bq02bq9+lA0x7dYGNSk84avSDi7Yq3HRklUd/OKr2&#10;gn2fbnBX641APXUE66rDT70fAjT6Y6iRDqbYW2KmuyOmOthgJKE2SFeDoYUQbQ34UvF5Euhu/frA&#10;pX8fOEi6DJWhs1o/uPN9vqYG8DLQhgdV5DBzY0y0McNEdoLh9jpYFWCMywsDkHwiFCVn2TCpBAsW&#10;2eODdye8NfrPiNP8gQqvE//Wv/A6dEQmoZclnREjjdc4jdcknUq/dce41tTpw20AAP/0SURBVJL4&#10;GeycMsUS0wKLQpRrqMCP1zOpz8+83q2R2I9wpBJM0+qmQE4UXnrbLK9Y4hzaWbG8heyAi3kvFrW7&#10;DT4ns8LZovzEDpu22WG+X6AoSjJb3mOmihwLDT4nyyVldllNqSidy1DqCtrqIs1WEzHehoga54BX&#10;8zzxcLkP7lP13VsVzGD7WhOM22t9cXG5G04SgMdXjEPso2soy0jD9o0bMXnSZGRn56C6qgZJsXGI&#10;fvMSEQ+v4eK2ubi0PASvtg1CxO4gxB0MQs7pISi+MBrll8aj8upUVCt2OBTlt6aj7PY0RpiiCJWS&#10;+vcXo/LRMlTLrPDLzaiVsUCqwMbYM2hKvEIVeAefsp/gU8FbNJe2qsDmqkxCsJAQlEox1QQgrbCs&#10;DvltRrhNCf5bAvDXls+UqARgEwFYX4nm6mLUlmShKj8NxemxyIh5jfTIF8j48ALp758h+fUj3Dy+&#10;F1OGBmD2xBG4e/YYNi2YiQBLI4QP8MG5DUtwc9cqXNq6DE/O7kcuP1+UFIXUZ3eRee0McvdtxYuh&#10;/nhH9ZdHFVhoY4hiRrmtCcp4rLIzRoUsk7M1QDGtgmIRfheyD2vr2ImBklRaLGHK9xGCeQa0mroy&#10;a0v1JaWStKgEZD8IqoEUKjlZMRBHsClVQ5TKIZ0U9SfgE+j9fkwwniohvpcAkKpQICgA5HNpog75&#10;tUT1KUH4SaMSW53B79U6FigQ7EO1ILPBfWmX+tMeSSPgz0cI5lD5pdBWRVIlvHQ0wRn+zrNp13y6&#10;/gRn2m/Lvj1g0L0zdAk97b/8BVoShKBmZwKxW2do9+qpjO/p9u4DrV69od69O1VhZ0KOVvhnKsWO&#10;v6Dfzz+jL5WgjOVp0rZqU8HpU8FZ9OsJ2349YNu3mwI5b31NDLExxTgXG0xwt8MkN3tMcrHFaBsT&#10;DDLUwjBa9EkE1GRbM4ww0MBwgnCSpTFmOdtioZcbFni4YJaTLaZTDU61MccYwm2ong4G6+sQmprw&#10;J+R8NNXgSZvsRqXoQQB682t66mnCW0cTg4wMMMxQHwMJ3SFUbmNMe2DrGBtEHQ2lPVuA+pO0aas8&#10;kBDQBRH6/5Ed2l8IPCo9Kr8MKvoMdmpZqgQgO7o02uEkVao5JVpzA+WaZNMC5xCAEtl8LNdPVKBc&#10;04SePxGCHakE5fqLHeaRXy+d946sAJHVH5IPmKPk/KmgQCZBZKKNz+WzIxY7LDPDsleJHMUai4IU&#10;IAowFRutpNMQflSHeWKHCU2ZaZbXBIqZhKSsGiqgOky31kCMsw5ihlnj4yxvPF/mj0erA5Xx0ccb&#10;huHeuoG4tyEAN9b74+zKIBxZNhIvLx1CZVYqrl84jwnjxuPu3ftITk5FzMdIxLx7h/eP7+HesU24&#10;vm4UXu0Yjvd7BiB6XwBSjwYj5yQheHYk3dl4FJwbj8IL45B/UWIMCi6NQ9HlySi+IoVVZ6P4zgKU&#10;3l+CskerlOKpNW/2oj7yGBrjz6Mp+ToaM+6jKfc5PhVFoJkq8DNVYEttPr5SBUqpLNlQHS3tNviv&#10;kyH/5wCU5/5li/w/DEDZ6rIVgKSwzP42N+BLYzVpXY6mqkLUFmeiIpf2N/kjMqJfIO39Y6S+fYSU&#10;N4+Q/u4p7p0+iHkThmHX6oV4QADOHjkYc0cOwo75YTi4PBxXd67ARQLwzsGtSONnylPjkU3rnHLt&#10;LPLPHMKbKbxo1obItiS4ZIUE7W6xqTZKqQLKqQorrQxQbqWnbD9YzGMhgVdkqYtCSx2+X4cWgzbC&#10;TJu9L1831kYJG2ahnirytXkjSRKyzNRq0LoQSjIjmKYkwsr4D60v7ayEbKATT7XXrvhkUkTGjUQx&#10;yGPFDstrtMkJAkhGMoGZ2pcApIKQaiQy1iTwawdgJhuXzAxLSkxWe06gDtWeHqMNggLADDageDaA&#10;CBtd3LI3xDb+LtP0VODLn8GRisucFtKQSk+fENP78UcYyFFgKADsQmUo6SqEnnaPHtDt2YOPuxOO&#10;nZW8Pc1OBCfPdWiZxdIadv8F5rSnln27w5mQ8TfRwUAqziGMMXamCPN2whIq+VUjBmA5O7XFId5Y&#10;HOiJRf5umO1uS9BZYT6hOI+AnMFrNo2dzQwrE8x3ssFSDycs83TGUncnLHDme5ztMM3SFGON9DCa&#10;MYLWfrABQUjQ+Wmqw1tSZjSpNDWoBlX7wENdDX5aWgjS1kaIljoGsdMI0uqIOb5aeLJrHEpuLET9&#10;2alo2BaM1KF98Frvf0OM6h+RSuilEn5pEmKBZQJEvTOSqQwTVani+/+M+P4dCEBeJypBuT5Z7Fiy&#10;eG0Ffu0KUK5lanuHJteR9jmV11SWQ8ryyFQCWZS8LIlT1v3qUeHRBucKGBmyOVOWDjs8sc2yWVNb&#10;KLaY4Mwn4BQ7bNlqh/PaQKgoRIGjgE+SpE3YadMV5NEiZ9ppI95eC9EBJoie6o43833xYBljbQgB&#10;OBT31g7AvfUBuL0xCBdWB+HosiG4dWANKtLiEPP2NYYOHoKpU6fj+o1biI+LQ0JUND6+eIZ3N0/h&#10;1eFFSDg1E2nnpyGToCu4NBoll8ai/PIEVFyZgrLLU1HKY8nVSSi9OhFl1yazE5qurBaRitICwJJ7&#10;su/ICpQ/3Yiql7uU1SF1MafRSBXY9JsKfIfPZbH4UpWKr7V5+C45gU0EYHPrVpoKAGVG+G/GAv97&#10;APzv//u/DcD2b/IvAbClgeqvthSNlfmoKUqn/Y0nAD/Q+r6k7b2L+Oe3kPj8DlJe3MNLWtmD6xbj&#10;6uEdBOARzBk+EIvGDsf2BaFYN2MUTm1agAsE4NWdaxBz+wpqUhNQEvUWSTcuIvfKacSsmI1nVD5x&#10;+rzwBrIMSdQS7YIubwI9WgxD9rCMPAIj11CSU6mc9MXiqhAmjLblZpLzl8cGlafBm06dNyoVjUBM&#10;2R+WkdqPN3xvqgNGmhTK7EUAsuePZojyE8DJmJ8sklc21m6HH5+XnEDFEgsIJagEEwnDJNpTaTxK&#10;Q2JjUQbcJSWG3y+DCiOT319ZFqdJVaBAkMpAIKjb9rPzd0jj7xRD6/6CiveYiRbm873jDWgxaT/t&#10;CAaTHl2h36kTdH/6CXoMQ9pgvY4doE0IavCoIUnKSqJyK+z0unSBfueuMOraFWaEoTkBacGvIWN3&#10;DrSxzlR7LuwIfLX6YSg7mYlU2zPcbLGUsNsydgj2TB2NnROHY90QfywPdMfaAV7YQhhu4+MtA7yx&#10;IcANqz3sscLVGstcrLHc1Q5rvJyxzscFazwdsYKAXEIVuNDBCrOpAqeZG2ECATjOWB9jTAwwSACo&#10;2h8+aipUgn2pcrvTEveEiyyjU1GFj7o6QnR1MMRIE74aHTDGtjvOrwhiI52F6gvT0XRwGLKm6rLT&#10;/Ae8Vv8nRKp0QLQKOy81Xg91KjaBH49ynqbD60glmKxBsGkRbKIMpdgFFV66pMoQdMr1ErXOzipL&#10;Oi0+J1BUwCjjhn3ZQfbmNe/Da87Pyt4jqZLwrk0Vqdf7NwAq8GuLbF1eb8JR8gVFCWbzdVGBygyx&#10;qD1RjIoalAm61skUeZxrzk7RgmGlhnQbdaTbayOBNvijizY+DrPB+3AvPFzsh1srA3Bn1QDcXhGI&#10;W6v8cW21P/9G/ji+fBDObpqJrA9PUZSZinmzZ2PgoME4euwYnj2j6EiMx4dXL/Hq+hk8O7QUH4/O&#10;QspFvv+KrAcm4G5OQeWN6ai7PQv1d+ag9u4c1Nybiep7M5Rj7f25qH+0EDWPFqHi4VJa4FWofrEO&#10;NUpKzD7a4KNoiD2NpoSLaEy5gabMh/iUJ5MhkWgpS8KX6ix8qy0kBMtbbbDMCCs2mBD8m8TofysA&#10;tshub/X4TPv7qaYE9eW5qJbxv8xYFCS+R1bUc0Q/uYqYR1eQ9PQ2Yh9ew9ubZ3GF6u7i/s04t3Mj&#10;Zg0KxuIxw7F82mjMGxeIE1vm49KOFbi0ZTlenzmG6rgY1MRHI/X+TWTcOI+0PevxPtAJUbwJZAJD&#10;JgakhJRU5SgwUkURgVdEpSSRb6TOHlWdVkOdN5Yab7JWGGZL0jMBmk+Vla/ZB3nq7IUlxYUgkr0h&#10;UmWZE5VfRq8uyOrVekwmAOMEcFSAkgAtC+UFeEoOIENSXiQEfjG0v/J8HI+KEuxBUDISe8jYoMwW&#10;i0pohaBYbGXnMUYWf4YM/iyts8W0RBL8GTOpTiXSGSkGmnhP63lFVw1rCKfR/Lr+tL12vXsQYl1g&#10;IAruZ4Luz3+G5p9/gNaPf4bWT3+BBtWgJoEoINT66UfoUhka/vILTAk+ST2xpy12lQTq/n3hrd5P&#10;GbMLZOcQyJ8nkD/jQO3eGEf1PI/Kbt0gHxyYMgpn5k7F+fnTcHzGOOwYEYwtg31wcNxAHJs4DKcn&#10;jcBpKv3DwwOx3c8Zmz0csIWKcVuAB3YGe2N7gDs2eDpgpbM1ltiZY66lIeZam2CWhQmmEH6TTQ0x&#10;0cwYw8QOq6siiFY4WIeWWKMf3Ag/F1UVOPZTgZMs9+Pr/vzbeGt0wjDzrjg42wNJ52ag4uoM1J4Y&#10;gdwlVogI6oZnRj/ilWZHvFXrgAj1johixKvxmmjwehJ6qYSeAFAijeeSIpNCS5yqQgAqqUsEWduq&#10;EUWty7VrU4TJvC8kkghAgaBEAsGZQFuc2KYIc0TtMQSEcvxNBQoEBXxtVliOig0WCDLyZJJElKEJ&#10;bbOhKEWC1Jivy1I5C6pAG1UkW7NzdNBCkmx3yscRPkb4OMUNz5bQ8hKANwm/O7S9N5YH4PJyX1xY&#10;4YdTKwfg2Kpx+HD3LCpzM7Fr63aMGDEK6zeux5q1K/Ah4i2i3r/Du7tX8eLEerw5Ohdx52cj+eI0&#10;5FLhFd2g4rs2DVW3ZxN+8wg9iTmous/O594s1BCAtQ8EgEtQ/WQFap+vRd3rTWh4uxON7w+iiRb4&#10;kwAw/iKakq6jKf0BmnNfobnwA1pK4vGVNlgKpn6rpw0WFfi5jsxpIHtECbZPhvwbAFCWwP36pQXf&#10;KUm/NNWiua4CTdVFqCvLRlV+KkrSo5ET94r29yEiH17Gx7sXEP/4OqLvXUbEzfN4dP4w9q9dhG3z&#10;wjEzOACzBgdhyeQR2DB/Ak7tWozTmxfi8uYVeHJoL4pfv0Z9QhyyXzxC0q3zyDq5G3FjAxHJ3i+B&#10;N0CGjRYyzQk6ya2S5FIT9pSEYoGJOntODWQTjgK/DIIvS08dmQZqSOMNlsbeNluLN57k4fHmlhnb&#10;BN6ocey1ZXG8zN6m9eiIjJ6dkE41lNSr1f7GsZdXkmFpiyT1RZSeovh+gyDtMSHXHnG9eaTyk0iS&#10;FSICTjaYJDYcsdkCXck7S5eBdoI3kxDMpCLNJHwy2kOTdpiRSsWaoKuJV9paONK3J+Z0/gmDfukA&#10;J1pWk04dqfw6w+CXrtChwlP/y1+gSgCq/uXPUPvxLwRhB6rCDjDga/o//wQTfsaqRzc49aWdpMIK&#10;1NbAIANdDJX1tsa6tKHaGGmgglEGqhjPziTUShvzXcywLtgNewi5s7Mm4dqiUNxYHIZLcyfj+KTh&#10;ODJhMC6HjcUVAvFa2DjcYFybNgrnRw/AySGBODTQF/sG+uDQkADsp4Lc5uOM9a62WGFnhrkmuphp&#10;rINwU31Mpf2dbKyHicaGGG2oj2G6tMO6WgjWUoOvWl+49etN8PWHo4oa7bAGvDQ0lPHCQN2eGGHR&#10;AzumOiD+bJiy10XpmZHI2+aG+FA9QkENH2wJB9PeiNDvjo/a7NDUCSpRg4xElZ/ZAXZEmqbU/WtV&#10;hskEpAJHUXKS+Kx0kAyxxLwHpHBqewHVdD4nkyWyokQZO+b1lessIJQJklR1wlKNX4tHmWyRLToz&#10;pTgDjwoYBX5tgMw1kBUmrbZYQFhAJVhMC1wos8WEYYHYXsIv07I/Ugm8JP5eaQ6aSLFVR6RpX7y2&#10;U8e74TZ4stBXAeAtWt57q0Nwc2Ugri73w2UqwTMrgnF42XA8OrMLlVkZuH7hCqZOmYp169dgRvhk&#10;3Ll1FXFRUYh69hDvLuzGq6OLEH1+LuIvhiLz6lQU3QxFyY0wVMrWmbfmK9tnVlIFVggEFRDORfX9&#10;+ah6sBhVj5Ypa4Orn29ErSjA13vRQAvcEHmibRzwGj6l38fn3Jf4XEAASsXoinR8q87FtzpZGVJJ&#10;BSiJ0QSgUiqr+XcAlHFAmez4vw7B/2cK8NtXfJcd3T/L+F8N7W857W8haktk/C8RxWkfkR39DKlv&#10;7yPuyXW8vXEKEbfO4gPV37vrp/H80jGsp3rYPGs6Fo8chok+bthMC7xw6mCsnjsKJ2mDL21cjod7&#10;tyHjwR3UJcSiMOIV4u5cQtalo0gKH4l3lP2RJr2RbMmLL0BTcuYICsmrknNJImZIakvr5je9kard&#10;D2m0vglavDG12MvzRlRSIHhTJvMGjWNvH6sikGOjoNVNJgBTCcBUqj+pDRdDcAkAJSE2hfCTiZDY&#10;nq0TIe1KMEYBId+nBAHZixBsV4A8j6cVFlUoq0hSZIyRjUQBYRsMMxQAEnq/i3QCUey5rDGOptp5&#10;rq2Nvb16IbTjzxjQhVaVYU71Z9JVVk90IwQ7Q7tjpzbLS8UnNvjnTjDmc6ZUgKYdf4RNl1/g1r8X&#10;/DRVMUhfG2OouKbbWWK+uyMWejphrpMVwqz0MdPWAMs8rWhn3bFndBCOThmGc7Mn4daSWbi3Yg7u&#10;r5qL+zzeXhiGm/Om0nKF48nSmXgwbzoezJ6MR3Om4EH4RNyeNgaXaZXPjR+GixNH4MyYQTgy2A97&#10;/KgEXWywyFwPM/QIWgMNhBpqYwJBP0pbE6MNdDBCTwchtMADNFQRwHDp0xP2fWRmWAMe2nrw1dVD&#10;EN83kMAeZtIDq4ea4sPRaZDNvfMvjkXe0UCkrLZHcqgjUkY4IC7AFDGu2oiy6oeP+l3wUe1nRKr+&#10;hCQCMd2QQDPpiWTDrojT5vXVao14QjBRvauymbqkxki+p+wbLEMX2RrssES5CwjleSWkVmTriiFZ&#10;NpnEe0omWRL60xr370g48ntJShSVoTiBTNpkJRFeqkpL2X2pKEMgyv0sCdG5MiZoSTdjoYp0M97X&#10;Fv147/dFlFkvvLXojdc2ffDKpi9e8fED/c64ZtQVt/30cI9q+CYBeHtVCO4ybi4PxLVlvrjC504t&#10;8cehRYNw48AqFCbEIOZdBGaEzcD6TeuwaOkcHDi4W5kN/vDkId5cPoSnR5bh4/lFSLw0C9nXw1B8&#10;Z6ZSEquS4Ku4vZDQW4DqB/NR/Wg+ah8tQB3tb+2jxah+vARVj5dTBcra4PWofraFVngnat8eQP2H&#10;Y0pOYIOMA6beRnP2M7Tkv8fnYtk3JA3fq3Jog4tbCyQ01VAFttngv1GArfF3AWA7+ISwkv8ntf8k&#10;AboVgI1oIQDF/jaV56OuKJ09SQxKkt8j5+MTpLwQ23sJb64ex4tLR/D22gklnl88gj3L5+Lo2mVY&#10;OWkMJvi6YhsBGGjLXj/IEee3LsPlLStwbcsqRF05g/qkaJRGv0fcQ9rgmxeQs2YuIpz0ESU3iayZ&#10;1ZUB5lbwpfGYqfSifZTVHNmSjsBeNl2xGgSjjBlq88ZlD59J2OUTgtmEYHLfDlSAnRDZrwOiaFti&#10;FcDxxpUxQNphqQoSy548ujeB1+NHgozR4yfE9fwLAfczH8u4IF+j7Y3le2J6d0C0QFPyBWUcsDtv&#10;/O5UGYRqIs9TCMh0NgwBcKqMFSkziJKKwcbQZoGl3FYWFWAW4ZdOVSoNKlpdBU+0dbGrT19MIeh8&#10;GQ49e8CyW3fFzpp26QKjTr9AtyOtcOcu0KUq1ONjY0LQnNZXKsM4Ujl60toP1lXFBAtDhNKCCvTW&#10;hvhgx/AB2D4sGOuDPLDK1wlbQrxwZNwgXKCqu7pgOm4tm0slsRCPN6zAi02r8WLzarzctAYvNq7C&#10;y/Ur8XrDKrxetxzPVyzEs8Wz8WzhTDxbEI5n88PwYO403JoxETdCx+IqFf/FsYNwYpA/dtIKb7A3&#10;wxwq9Wn8fWcYqGOqngaGq/bFELV+GKGjgcFUf4M0NTBQT5fQ1oRz375w6EsrrKYOdw1NeGuqK+X9&#10;h+j3wlx3HdxZS+t7QyqUzETGhcGI2uGGmJV+SJgXiLgwL3wYaYvX3vp4atUbj3R+wkt9WlhHFRQN&#10;NEHRMDNkD9BDgnt/fLTqgkjDjojQ/ImWuROipINUo3qXHeLoIJTlcFSEivKT/USkfiABmMbHSpEM&#10;3kfxogL5uSQV3mP9fmbH+CNSJXeQNjmVrwlEpeOToQ+lMIY+AWeoAimSmkI1l2TWBwkWffHWuAde&#10;EXYPTLvjnmVv3LPvjxd+hng/3BYRE1zwaoITXk9wxotJLng3yx8flg/GoyXBuL6QCnBpMO4sC8Gd&#10;5UG4vsQXl5f44NziABxfOBDn1ocj5eU9lOflYNHixViwdAnWbFiLZcuWIOHDR8S8eIZXFC8Pjq3D&#10;65MLkHhBiiNMQ2FbbcDSW7KfMCF4b26rDX4g1pfxcD5qHi9iLGUsRy0VYB0BWPt8C+pe7kSdzAS/&#10;P4zGqJNUgZeoAm/gk6wMyX2DloJofClNogrMxPea1gIJ35sqlckQqq7fANheK1AKM1OeMf6vQfB/&#10;AID8JsraX6n+QvjJ6g+ZAW6owifa38ayXNTlp6AiPQrFCW+Q84GW9dk1RN49i1eXD+PpuX3K8c3V&#10;YwoAD65aiBMbV2Ll1LEYRyu0jypi0dgBmDnIC0dXzsaFzUtwbsMivDi1D6WRL1ER/wEprx4j9c4V&#10;lOzfhNgQF96YqsrkQCEjl2CTpOEMKUYpEyDsRfNoLXJ1CBSdrspidJnlVeDCnjeXKjCXqi+XvXF6&#10;L/b+vX5UBsI/qnTEe96YkVRncf1lO8VevMmpIvk5sceRfF9Utz8hrvufCcAfqex+VPL8JJIIP0mW&#10;jRUQKhBsBWKCQK8NfEn/B2vvARZVmqfxzuzs7E7qbrvb0Oacc0AwZzFnxAAiIIiSc845CIigiArm&#10;HFExo+Scc84ISA5m+73vd9Cembt799nduz7P31NVhCqqzvl9v/d84XCbRxDmCQjya8U8MISBFozv&#10;32sFBKCYFifmCYvzguV83jJxromvScSplIlj8JgAPDJyNLQGD8WGIUOxeORwyNACZ9HuBOjm9O2H&#10;WQTg9P4DMbXvACn2zu/7E5b83Acr+32P7fzbVAkZo+VysOd777p1LY6pKNDu9uOCrjrO0NSClLdL&#10;dV5LBbdpcRF2xnjhbotXPoSdnwfiAo4g4ZgfEgP9kcRKDjzaW0d9keTrjXgvN8S5OiLWyQaxdpYs&#10;C0TZmeG5pT6thAbJqHyPELymsgOntqzGsdUL4TB3qnSxpsM0KU1a774xw6A0fgRUpk7AzgmjsV1Y&#10;4JSpBN0krBo1AguHDpJmjQgbXDtuHNaOGo6tBM/+mcNwRHkh4oI1UPnIBAX31BB/egsivbfglfNO&#10;RNvvwDN9eTxWnof768bjLiH3fDnfZ/WFaLHehEa7Dai1Wo0y3UU0xpkoVZiGvFVjkDp7MGMz9wGx&#10;kgz3pwI2qvkTRe+vMHeam2TvYv/iPsO/IX+sWDZrIMTiuYUTxSkP7gMj+7Bh/Ymf+wDp+iQiTeSM&#10;HozsscOkBTfSmVRS2YgnEuRJcmNod8PxUm4QXi0fjYgVo/Fk60wk6axDPqNrdYABmkJtUXPaEoXB&#10;higmnNpfBKA7JRTv0s/hXdIZ5ISZ4771Tty3IQDtaIFO22mBm3HbTkBwKy7RAC85HZKO06aqIvgH&#10;+EPH2BQ+/sdgYWaBuGfPkZsYj9gnd/Hkkj+iz1oj/5o5Km8y/hKAjQ8NpaXyX4ul8rltoRW2PjTg&#10;1hBvIoy/XkPYmmZoi7ZnhOALN3S+8kZXzFF0xx9HzzcAZl1Dd95dxuAntEDG4OqU3vOATSIG0wI7&#10;xTJZjYzBYkhMd+9iqV87Qr4B8BsE/zv//lsAJPd+A6CkmiSuuHL7JyroJxF/xQBoMfyluQZdr8vQ&#10;XpWHpqJU1GXGoCzhMXIibyL5/gW8unYCz84fxcvLQYi5HiLZ4HkfR/jRCjQ3y7NW46KvE675u8Dl&#10;kBKOW2rjmrcNLnlaISLEFyUvH6AlLxXlyTHIjbiN1xeDkaujhOhF05AhMx5lcpMZgccim5UzS8z4&#10;mCit2lvGHa968hCCj1GDVlg8dQzyJzECi/M43HGlHr6RAk40OcIqiwaWzB1W7IQ508by90xG2Zzp&#10;qJCZhqJZE5BFMKUKCxz2EzKH/IgMMQB6MA1wCH+eJXp7Ra/vbx0gYrwYLVAAUIBPAFB0puSJzhNh&#10;hfw9+TSBQmGBYiAut+LEepmA39cDqkKY4ATRKy16Kociccp4hDPyudEADwwbjk2jR2P+8GGYMeBn&#10;xtw+mC1F3P6Y3Y/292N/TP2xL2b+/BMW/PwjVg/4ETsIP625k2Gxch7ct6+RwHeKsfSa8SGaggFu&#10;0tIu6Wvg7KH9uGKgiXBrQzx1tsQrL3skBngi5YQfkoMDkHbyONJOnUDa6WCknzmJrNMhyBZ1MhjZ&#10;wUHIJAzT/HyQ4uWKJDcHJLjYsWwQ52iOSMZlEY2fimispYyre7bg9KaVOLpyAaz5Ph8mEDRGD4Xy&#10;iEHYQ/PeR+grjB2BraNHEILjsHncWMbg4Vg09BfIDuqHeUMGYvXYMVg7eiS/JjptBkBr0XBctNmM&#10;jOv6KHioh9iLSgj3V8Bdn92477ELd6w34o72UlzfPQNX1o/Cg+2Ml/ab0RyojPpju1Hltx0VbhtQ&#10;YbMaDRbyaNJdhQblRShbPwOZC8WlDoYgiSBMmcTPUjqlMhRFUwg/MZebW9HJJUrMLCmaxEZNnO+j&#10;OZYQfGIAvFiLMI+xOpmROJq3X/F7HrIRvD99MB4tHEuzm42MAyuRrUOb01qIRKPVSKO9ZXqr0Kb8&#10;8aXkDlB8F4XXnXGPtnvGfD0uu+xE5gMX2tNdoP0l0PoK1S+O4oGrMsJtd+KB7XapJ/iB8zbcJQRv&#10;2G+jBe7GBTsNvKCgVBdm4tadmzhkYIjA4FOwtrLF/Ws3UJiWgqQXEXhx4wRenbVB/nVLVPB9Fef/&#10;eqe+meANo2/LE3N00Pw6n5ii47EpoWeO5ieWaH5qjZanjMLP7NEW6YyOlx7ojPZDV1wQIXgSXSlf&#10;Y3DOTXQXPsTbshd4V53AGCyWySogAMukZbI+db2WlskSMVh0wP76UVw/mBYo2PQPFvjf+fe/B+Cn&#10;d70AfNcpnf97394gxd+u+lK0VuSgqSAZNZlRKIl/iJwX15EUfhYvrwThSagvFdoXUVeOE4JncCf4&#10;CHR3bsQcgsFwz1bcJehuH/eCmfJWQnCvNBj6ooclbgW4IjPiBprzkhmrY5Dz6DZqbl9Alr0+7snL&#10;4D4jQtyCiWwpJzAeTEaM3BRGhclImUbYiQUGxBCEiWxlCY+MSWORSptInjwSiYRfkrAzcT6PsMke&#10;N5gRZygyp42WptmVL56LmqULULdsIbfzUbZoDnJlJ/Hro5DJll2c70sb/BNSB/ZB2sDe2SBiVsi3&#10;wdECcBL8GIGF/eVL1sfbw/ozKjMa0xKzWNkErzACMaugiDFYxOJSRt0yAcBxLHHuj1DMof1lEYxx&#10;M6fg1uzZsGMEVBo6hNYjhr4MxoxBhN4vYrn7/pAVHSI//oypfX7CzJ9+hiztb2m/n7B52ADoyE6H&#10;/bql8Ni2BoG0r/O6ahL0wm2MJABeNdLCFYLphpk2HhFW0T5OiPd3Q9IxT6QG+yH9dCAyzpxA1hnC&#10;LjQEmWdPIfvcGeSdC0XB+TAUnGWF8v4pNlInApET4IeMIx7I8HFDurczkt1saYNmiGYsjjbXw0tD&#10;LTzQVMKVPZsRtmUNvBbJwHTyaGiPowHy9e5mqdLA946l3Q0fjC2jh2Hz+JHSlLpljJxyg/sx9vfD&#10;4hG0YcbgHdMnYNuUIdg9axBc9y/EwyA1pN8zwasrh3D7pAquBe7HDf99uOq8HddM2fCqyyBMYSxu&#10;KU9Gqe8utFzUYgOrgaowZZQc245Sz41o9NqGDpcdeG+jgHa99ahVWYrSbXORLz8VWYRV2pwRSJ8x&#10;DLkzRyJ/xkiaIRssAq2Ir6OUllgqtpMYl0XDy8icSwDGj/oeUeO+x4spPyNSdhhu0y4DxvwVQbMH&#10;4KaCDDKdldB8mfC4YYGiME2kn1RD2R0L2qw1OvPO04IS0Fx6C5d81HCC8fakyy4cc9iKML99KE07&#10;hV/bXwFtr1ARFYi7bkq4S/sLp/GF22+ROkTuOm3BDTEdznYXQq3241aQCypzU5GQEAsDEzMEHD8J&#10;J0cXnD0ZgqKMNKRGP0P03TN4TuPMusLXdEWPx2HvxZLqGYEbIswYgUUvsBk6WO283Ur4tQj4PbNB&#10;2wtb2p89uSwA6M4Y7IOOGBGDg6QVYrrSL6Az5zq6CsPRLQ2HicW7ujR8aMzFp5YSfG4TvcEEYLcY&#10;Eyh6g4UF9gKw95oh/9cA/ELoietxfhadHmLoC5/kGwAZfz/yRfQOgCYA31QRgMVoLc9CY0EiqjNe&#10;oiTuAXKfXUfyXUbeK8fwKNQbD0974MUFmuCVYDw6ewy2B/diB8FyxFwHEWcDcfGIIzbJTIDKirm4&#10;yggsDPCiJ63h1jk0ZMejJiMO+S8eoOT+NVqGB57o7cKDPUsQuXcxopWX46XSGjxTXI2oHauRuHEx&#10;shZNQS6jRC53xnSCJHqiOH82Ec8mjsZzRpRomkYaD66iGZNQPHsKCuZOQ/GSOShdTuCtWITKlUt+&#10;q/JVi1C0Ug6Fi2ahgJYprueRQTtJIeBSh/SnFYolsfojk7ATawJmsbKHEG6sXEIxn1UgReDeSCy+&#10;Jh7PY3TOH/YjimiDZbTR0hH9pYG3FYxDomcxj8aWMXog0gjGZD5n5NyZCJOZDQMa0CbCbuGgXzBN&#10;zL0dNhBzaUJiwYG5PxF8fX6EzE99MY82uLh/X2waPggahIOD/GIE7N6MU2qKuEz4hVvq4YGNIe7R&#10;xq8ZHMRlWp8A4RMnK0R7uyA56AjSCL40ml/6yQBkhgYjK+wUcs6fQe6Fs8i7cI51HgWXLqDo8kUU&#10;X7iA4nNnedCeRiEhWEAI5gX5Iz/QF3lHvZDh5YQk/u54GxPEWxkh1kwfz3U0cE9tD64obkHAclrg&#10;tAnQJfBU+b7uHz6QcZgAHDkImwb9zL9jIDaxYVjD92YZ35sFw3/BXFrg3EEDsGr8aKyfxGJDsX3G&#10;UKgtH4sAkw14ddEU0TctcfesDq6HaOFGoAauue/GdesNuKyzCOeUp+H2gdkoof01X9NBw7XDqLmo&#10;jtLju1DC2FzvvQPN7groclFEj+NuvLXbi7fWe/DWbBc6tbfhjcpa1G5djKJl05Ezd1xvPGaJKXDS&#10;ogeEY9nMMSiYMR5JjL2vxv6IWIIufhkTxfYZSNgzFxdXjYbpmD9BY8QfYblkIC4YrURC6EEUhpuh&#10;mEBJuaaN4hdOKEv0R0PRBXzpiUZ2UghCj2ri8VV7JDz2xat7rrh44hAyY4JoTTTA5pdoTD6LR76a&#10;uGW7A/dpfGIYzH3X7bjnvBU37bfimsMunLFUwjk3ExQkRKIwLwv2zk5wdHWDv38AfFzdkZOUjKzE&#10;GCREXEHkOVekXLRG7mVxxThD1N4zRs1dI1bvdYOb7ptKw2JaH3IrnRe0lC6g3vJMnAtkDI50Qscr&#10;d3REH0FnXAC6EgjAlBB0MrJ3id7ggrvoKX2MngrGYGk4TBY+vinGJ7FcfkfvatH/FQBF0dZ6GfZf&#10;/PufAfAr/MTV2gUAP/PJP71tw6fuZhpgPQFYia7aQrSWZaApPwE1aS9QHBuOnGdXkHTnFAF4FBFn&#10;PHAv2BmPw7zx/OIxvGCMvXfyCKOwA64HeuJBaABcdVUxbcBfsH7maJxzMaMFOuC8hxWenAtERfJL&#10;2mUqf+9zZN6/wZaQB9x1f5RecsLrq07ofMo3MvYaW5Xb6Iy8ju4bweiwOoDK9TIomjee5jcKV4b8&#10;gqN9fsDJgT/j0cyJSF84F1kESpFYWHWJHEqWyKKY8CvkQVi4fCFvE3o0wJIVi1EqvwTF4tohaxag&#10;etlclM+bjvyZ45FJUKUJkI74hRBkPCbkMgb3ZTSm4Q1iLKYlivOEeQJ2AoSiB1jEXxpj1hDG52F9&#10;pA6VnKHcsrKG8/ZoApRRKZ1xPIm2EMNI94rbqDnjEbFMFt6iZ5SwW9HvZ8yk9U2kAc1gHJxFG5Lh&#10;YzL8G+Vofkt+GYjFfftJ36cyeSxsViyA77a1OKe+Bzd01XHPlJbHiPuAwLtvaYA7Zrp4aG+KKG9G&#10;Vn9PJAX6EHpHGW9pfSHHaH9ByDp7mvALRf6lsyi4fAGFly/RBi7/VsW8XyJBMAzFoadQcuokikKO&#10;o+jkMRSdOCpBMNOTJuhkjSQ7cyRaGiPK8DCeaKnirspunN2yFt6LZWmBY6E+qC9UaNdqIwZCie/t&#10;Vr6vWwjCjYTfqlG/YMnIgVg0egjkCPe5/GwXjhgCcZnPNQSmosxE7JQdBVuVFQg/YYKYWy54eMEc&#10;d04bIDzwMO557iMQFHDPcDVuHZDFY+0FKPFXQsNZLVSHqaMqZB/K/Hei2HUjqp03ocZ2I+pstqCB&#10;IGmy2YkW273oslPFe1sNfLQ8gB49JdTukkfe0plInzUGWTTBvOnDpYuyl8xiLJadguwFM/GEaeT+&#10;xD5I3TgFGcpzUGCyBqmMr4GbRkNp9L9i3ZDfQXVhH7gdlMEFzy14dukAMp4YI+bmYSQ/sEB59gm8&#10;qbuJL+/jUJh7GVFP/ZHyMhjZsaFoKn3I24EoSg3Dx8YXBOAr9OTdxBN/Wr3pBjx0oAXSfMNdCEJC&#10;8JbTdtx03IPz1soIddBFzL0rqC0rwongEzAyNkVo2DnYWlgj9kUkclOTkPL8LqKv+SPugh1yrpqj&#10;7JYJqu6I6wabo+EB4+5DS7RFWNECLWmAYmuNVjEPmPG31wLt0cEI3ClF4CPoij0qAbAjmcdqWig6&#10;sy6jO/82uksi8Lb8Jd6LWSGvM/Dh63L5XzpqaYBNQI+YFdJ7HlD0SUh9E6L+JwAU3/Jffts/we8T&#10;QNJKPS98Uun8X08rPna9wbvWWnQ3lqGzJh8tpaloyI1BVcoTFEXfRvaTC0i4dQKvLvkh4rQbbh2z&#10;RXiwE56e9SUQ/Qm9o7h3yhfhp/1w87gn9qyQhSzjoMqqufA1VMe1I/a4TBO8w69lvwhHS1EmKlJj&#10;kBxxB6kPriLzYQhSb7sh844TWrMu4VNdDNCYxsoA8p6jw88EmRtmIF1uFKLYInv3+TO0fvc7GP3x&#10;D7jGmJy7ZR1yVi5G7iKCb9l85C6QkW7nL1uAAgJQwK+QMbiItwtXL0b+mkUoXrMQteuWoHbVAun6&#10;rEW0xpyp45BBK0njgZo+VKwW018ywCzCL5OVNUT0GLMIt4wR3PmH/4DkET8gceQPiB/5HWJGfUcb&#10;5Xb8j4ib0hevpvyElzP6I3XFeOTvmIcMhXlI2CaHNLV1eLJvE6ymj6f9/YSFA/pi+uABmDzsF0wX&#10;NeAnArAP5v7wHRbT/FYPGoLlBOGmQQNhPG82jmyRR5jKTtzWOYBwRt2HjL6PCL7HtsaIdLZGlGcv&#10;+NIl2zsqGV/WqSBaHyMvK/vsSSnu5lyk+V06j3zCruDKFRR+raIrV1Fy+SobpUsopRWWMhKX0ASL&#10;TwejOCQQJYRg8Ql/FBCCWV7OyHCxQ7q9FVKsTRBnqocog0N4pq2BWyqKOLZmCSymjccB2rLyL32w&#10;j++pIm1v84hBWMdaMXwAltLABQAXjBqKRWOGY4kYHzhuFLZMnwyVxXOhvlwG1krrcMXLGC8veeDZ&#10;WTs8CTbBiwA9RLqrIcpmF17qrcFTtXmI1lyAMqcdaDyqitojSqjyVESJ3SYUmcijxnwdqk3Xo9Ji&#10;M2ptFNFgr4Qmu/1os9dEh/0hNrRa6DBWxxvN3Sjbugq5fN7cBdORN28SU8U4lMhNRM6CGYhbOAtX&#10;2ZhdnfYT4nfOwIs9UxBvuAQJjlvgpzgRu6b+Eesm/gvU5IfA6sAs+FotwaXArXhxQx3x4fpIJADz&#10;En3RUHWNAhKLDhpea/0rlGXeQlHKVYIiEY1lD9FYGo7PzVGMwLH4UHIPj/0O4vTBZb29wE4KUvy9&#10;57YdtxmFbzntxhU7FZx10MY9Hoe1JTmIuH8Punr6CA09Bzsbe9y+fgM5aalIefUAcfdC8OqcA7Jv&#10;2KHolgUq7pgzBluh6aENWiPsCD07tD+m6RF8rdy2iHrK+y9EL7DT157grxE42o8R+BjaE8W84DPo&#10;zBTT4m6iuygCPdJ5QHEBdRGD8/GxpRSf22vwpbOBAGwhAHuvGiek7MuvhCDrV3yUirDqZRj/ibN3&#10;/9m//wUAP/QC8FMPPlNBhf197GjEu5Zq9DSUoKs6Fy0lKWjIeYWq5IcojrqOzEdnEXf9GHe+IwSg&#10;C677W+B2oC2eMA4/OnMED0774P4ZXwmCfpY6kBvVD7uXz4XdAUWY7FqPEHsDXDlih+tHXRB/9wLe&#10;5KegPicFGZFPEPfgOqIfnMDTW454cdMa5RlnUV10HyVZ99FUHIlP2Q9Q46uLl6vGIV52OF7MGQnn&#10;AX+D0h9+h12//z0CaYTxm1YjaeVCJM+fwx10LrLnz0bB0nnIoQ3mLZ2PgiWE3zcAMgLnr+Jj4lKU&#10;8gtRTRusXbsENfz58oUyKJhNoE4eg+wxw5DBmJZJY8lgzE0n/NJodmmi93hkHySM+h5x4/sgedYv&#10;SJUdgti5A/Fcph9eLhqM5A0TkL5jKmI2jUf8ruk80HbiwwVrvL9oi44z5nh3zxfJbgbQmzUOy/v3&#10;gRzhN2vEYMwYPRQzCd9ZNFvZfj9A9m9/xrKf+2LdQMKiXz+oT5oAL/6tp5W24cYhFTw0OoQI48N4&#10;TvhFO1kizs0WyX7uSA/yQZaIuaz0EJrfmSDknA1B5pnjUvTNvRDKCvsKv4sSAPMvX+6F4NWrhOBV&#10;xuBeC/wGweKzZ1B4+gTyg4UBBqA0OADFQb7I9/NAjpcLct2dkOvGA8rZFhkOlkizs0CcuQEeHtqP&#10;sJ2b4Cg3U4Lgnl9+xA4a7vohA7BySD8sIwCX8e9eSPjNH0nzE6vFTJmIjTOmYPvM6dgjOwuHCVGb&#10;vVtwzsEYz894IuqME6KDzJHgS5g4qCHZVBEJmqvxapcM4vfIoFBnNd9zRdTbKqDcdDOy1Zcgc7cc&#10;qjRXolZvE6qMtqHGcg/qrPahzkIVDVaaaLbRQau1HlpMDqNJ+wDq1faies8WVG1fi+rNq1DJBrOU&#10;DXsu95NYNqjnafUXpvPzVpyJOwpj8FRXDsneijiuMRfK877Hpjl/herGUTDaPx0upgtwxm8d7l/c&#10;g6g72oh/YIrkF86oLLxACXpFCUnm8ZiPD61i6lgivrSloa3mBd42vCIkUoHuZLwvuY/nx3QQqCyH&#10;B5Y78NBxJ+7Yb0a4mwIBuIMA3EUA7kOYnSau+jmgNDMBqYlxMNDXQ0BAENzdvHHyxEnkSucBHyPp&#10;0UU8P++CLIpH4R17AtAajQRfM8HX9oiG98QRHU97q/WJA1qe2BOArGcOaH3uyBjsgvYXHmh/yQgc&#10;c5QADERHAg0wWcwLvoCunBvoKniIHrFcfiUBXpuCjw25+NhcwlhfRQC+luYG/yrF4B4JgmKR1H8E&#10;oIjDBJgEv/85AL9G3976QvAJ+H0F4GcSl/FXLFX9uacJH/liegFYRADmEIBJeJ0Vicqk+yh6dQUZ&#10;D88g4UYAXl7wxsMQR9wMsMA1XzNGEic8Dj1CG/TA/RAfPAoLgObm5Zg9+Ae46OyHj6EGDsgvwDHz&#10;Q7jGD+UiLTDyagiq06MZg9OR8+o5Eh7dQfSjU7h90QJPr9ugvuA64XebrdRFVKTfx4f0u6jyOYxI&#10;+XGImjsYz+aPhufkwdj+p3/B5t//Ds7jBrEV3oi4NUsRz4MsgxDMXTQXBTSHnEVzkMd4XLBInPOT&#10;Q/HieQQhby9nMf4WcVvKHbpi9SJUEoxVjJYV/FlxvZGiaROQP2EU8scPl8YSpo/sy4jcl6bXBymT&#10;+iFDbijSV41C1f75aNSRR7rSbDzfNg4J6nNQZL0W5W5bkeuwFjlO69F6XgfMoUBKML7EBgEZl/Hc&#10;yxB7p9B2RNxl7J05cigBOBxTGBdnDCD8fvob4fgT1v7SF9uGDMZhwsBnywZc01ZDON/Xp2baiGTk&#10;jbJlLHQgDNztkHbEBZmMu5k0v2xhfYy7md/Mj9aXFcaIdVac9yMAf7M/ApCRN4/wyxf2d43wu3qN&#10;FniFALyMkosXUXL+XC8AzwSjICSIMVhYYABKCMGiID8UHfNBEY0z38cNeYzFeR6OyKKJJtuY4pWp&#10;Du4fVsU5xc1wYnRUHdYXm/uLnuy+WD6IABw2EAsZfeWGDcL8UcOweNxorJgwFmsmjcOWqZOxa9Z0&#10;qNPmzTavwXEBfH9nxIe4Is7XFInOh5Buo4ocAwVkMCInbpVB0uaZyNolh6L9K1grkaW4GMnrZyNt&#10;3WyUKCzh57UeFVo7UKW/B7XGKqgx1kC9gJ6FAZotTdFiZoImAz006ekQhAfRfFANzWrKaFJSQP3O&#10;LSjftgW5m7fg7syJCJvwM6J2zsbjvVNxV20aEjx24JzRcuxf2hdrZ/0JO1cPxiHlKbA2mItAr9W4&#10;GqqAiGsH8OyWDiOvHbLTg9Hc9AQf3qXykMwC3uUBXdloKn+G2sJwfGxNIPxSgI5E/Fr9FElhVjih&#10;tAB39Nbjsd0u3LPbhruO23HXZSduOOzEJZs9CLVWxVk3U6TT8soKMuHs5ABHR0cEBZ6As6ML0pKS&#10;kJHwCmmRd/Hsog+Srnug6L4HKu850ADt8OYhAfhYgI+Gx+p85ooOwq7juTOh50QDdCb4+NgLd0Zg&#10;b3RGMf7GBKIzLpgx+BS6kkMZgy+gI/MauvLC0V38DO8regEohsNIMbilAr921DEGi6vGiVkhYjyg&#10;mBEihsP8AwS/AlAC3H8Kuf8uAMUv+gY/sRChNP5PALANn7sa8am9Du/fVKKnvhBdVVmMqAl4nfkM&#10;VYn3UPzqMgEYgvgb/og8746HJ2xwy98UV70NcSfQBo9Oe9ICvXEnyA1+pgexdPxgyE8fjVBXS3jp&#10;qcNSaQtCnfj9Pna45G2LiFB/FMVEoCk/FaWJsUh5eh/JkZdwPcwc5wMPIjvmBOIeH+eO4ktLjMCv&#10;Rc9Qd8wQL9dNwDPZgXi2bAL8F4zF9j5/wPp/+R2sxgxA9O6NiCEAY2RnIE1uFrLkZiBLlpF2/kzk&#10;zJvFCDMLBYyORazCBbzNyl84G7mLaXxLZBmPecCwSlhlPNjENUpKZ09F6YyJKJk2DnmTRyJ78lBk&#10;TB2G+MkDkCo3HKWKc1BnuApvfZTw9pgaMkxXIEJzJmIsFqMwQAGlIXuQc2w7MgJoG9e08TktAF+y&#10;Q/A+MwTt3EkuWKpg47hfaH8/Y8bg/pg6dDCmDh+CyTTC6T//DYv6f48NjOE7RwyB9ozpjL2bcO3w&#10;ATwy18VTc228sjZArJ0J4ml+CS7WSGLszfB3R/ZxX2QF+0vwyxLn+iToMfKycs596/QIRd4/ApCm&#10;JwGQ9ld0jfD7RwBeIgAvfAUg7bHg9HEUEICFwUelc4FFx/1RGHhEisN5R9yRK2yQAMx2sUGKvTni&#10;rI3wnJZ6T0sFIVvlYTFnMnbTduV/Ifx+6c8GQMx++QVzBg+E3Aha4KgRWDp2FOQnjpUAqDhjGvbJ&#10;zIT+6mXw1VTFHRdbxAe6IdHTDEk2Wsgx3Y9i7R0oUlqFvC3zkL1+FjLWzkT2OjaAG+Yha40cMlfJ&#10;omAtbX+7PF4rb0Odxl7Ua6ui0UALTYaEnbERms3MCUBrtIoyt5KqnY91mpiiy9AIHbraaD90EG8O&#10;aKJeVRMvly7EqVE/4vnGaYhWlcUDtZmIc9qKG5brcGj1IKya+gdsXdoPh5WnwlpfBkHuq3ErdBee&#10;XGHjdeUwYh7YIDPWH2+q7uPXLloewYfOPHysT0BDVjjqM+/icxMB2MyqowkyThZddMU5peW4pb4G&#10;D0wYfc234Ib1Zlyz3YrLllu5T+3EaQtlhPB9ibwVhvqyXJwJOQ5jYxOcOnUGtta2iHr+Alk87hJf&#10;hOPFteOIu+aNgvs+qH7oioaHjmh55IAOQq/ruQc6WV2RXuh65YXulwReJMEX6UbweaKL8Ot66UsA&#10;BqArmtE3lgAUYwFTzqEz/RK6sq5LAOzh8fu+PKb3spn1WfjYWEgAlhGAYnGERnzpaZVi8P9vAP6H&#10;7/kNgPwlor4BkE8kpqB8fs/4+7ZFunLTx7YavHtTiu66PHRUpONNYSzqMh6hMuEOCl9cRHr4CcRf&#10;9UbkWWdEnLDCLT8jXPHUxZ2jFogIdsXzs0cIQFeoyc/DlJ//HXo71jIie+CIkSaCLHRx3dcRFz2s&#10;cM7NEje582Y8uYGWgjTUp6cg7fE9JD+7iPDLDgjxUUXiUz9kxp1HZswVdFXG4NfCCJT4aOHJ2vF4&#10;tnAIojfMQMjqadjZ91+xlgZoyrj9XGEtXoloMnca0mWnI3PuFGTNZZQlBPNYole4UIwBnMPiVtzP&#10;5fflzCccF85B/iKCkMZYTBgKAJbTIstkpqNk5iQUzxDX7RiL3DljkD53NOLmDEH66gmoPLwMje7b&#10;0ROqidYzGoixXoZrh6YiwnohDWwn8k7vQubxrUgL2oqyawfxIcWXADyFTlpg+nUHWCsuwuIhP2Bm&#10;3+8xjTCYIpa4Ej3B/X6CHA1Qflg/7Bo7nPCbhiMbN+KWzmE8NidMrAxZehL8EhwtkEj4JdP+Uryd&#10;kB7ggSwCMPvkUWSfCkQ2o29W2HHCL5jwC5EAmHuuF4C9EfjcbwD8Fn+Lrl9H8bXrvwGwmAZYdL63&#10;N7hAGCCNslAAkM+RL84DBvqhgAaYLwzQ1x15Pq7I83ZBjrsj0gnBZL7GGEb0pwYHcU1lJ/zXLYPW&#10;1AnYNHQQlvXvi/ksMf9ZLP4we8gQzKHtLho5XOoJ3jx5InZOmwrlOTOgt3wJvFSUccXKFC+9HBDv&#10;YooUMy1k6yihVG0rKnevRtXWxShbL4eC1YzBq+ay5qOYZl++ZjlqN65F087NaFbejRYNDbRp66Fd&#10;3xjtBqZoM7ZAq5kt2swd0G7piHZrJ3Swum0c8c7WCR+4fU94vLe0wVtza3SbWSJrx1acHT8Qj+Wn&#10;IuXAEoTvnoZnRitxz2I9LDaMwvoJv8eGmX+G+vqhsFKdihBHeTw5tQ+pV/WQccUYBeHOqIoKkhYS&#10;RV0caBv4NfclG8rHaH91DTX3T6OeyaucySv7hD1SPYzxTHcP7imvQ4TaJtzX3obbxltwy2Irrphv&#10;xkXzrbhktQtnzPfghIUabjKV1Ral48nDu9DV0UFo6FnY29rjFhu33JRExD67j6h75xFN0cgN90Xt&#10;Iy80P3GT4NcT6YkeRtvuKF/0xPjhbSwr2hs9UZ54G+PD4n3G3rfRAehhonkbdxI9tL+3yWFM7BfQ&#10;nX4Z3Vk30J1LAyx8indl0XhflYQPdWI8YD4B+PU8IAEoDYd5K84DviWmBAR7zwX+3wLwt+jbC0Ch&#10;nGKN/s/dzfjUUU/VrsTbBtpfdTbay5LRnB+F+tSHqIi9gYLnZwnAQMSzpXh5zkVaVvu2PwHopYMb&#10;PkZ4cNwBT2mBD096QJ0AXD1pOI7TTu4d98ElL1qfhw1u+DmxHHHe3QpXxOowN8PYysWjJTsd+c8e&#10;If7hWcREHMPtc5bIiAlBz5sEfOrJYcuYiS/591FMAL7cMYOWNwHJ22VxaeMs7B/wr9j0h9/BfFR/&#10;RG5fi+gVCwmnKUhn5dAy8mUIQEJQbPPF0BhW0awp0qDo/FmTkDt7ErJlpiKXEBQAFNflLVsih4qF&#10;BKDcbBTTAAtof7lTxyCbRps1dwySZEfipcwgJG+cjELDFSjx2oLXYWooCVHGfcv5CD00ATcs5iLW&#10;fyMyQnYg48Q2JB3diKJL6viYRgDmhqIxNgDXPVWwmxYp88tfaXs/YBbBN/2XQYy+AzBnwM9YPqw/&#10;FBi9tQlr9zWMTgcYm8xN8JQx7bmVPqLsDRHrYCrZX5IrISMA6OOMtKPuyAw6gswQf0ZfYYCBXwHY&#10;2/HxGwAZgYUB5v9n5wC/GmAh7xfR/oovnkMRYVkUduYrAIUBHkMB4ZfP+Jt3zBf5Ad4SAAt8PZB/&#10;xA0FrDwvV+R4CghaI97GGJEm2gg/uA9nFDfBYqEMdo8biZUEv1zfH6VB39P795eW9Jo2oB9mD+iP&#10;BUMGQp4muH3KJKjMnQW9lcvgvk8JYUb6uG9vhVe2pkg2PIRMjT0o3r0BtdtX4fWmZahbt4i1GLXy&#10;i1Gzejnq5OXRsGEjWrZtQ9tuBbQpq6BDQxdd2qbo0bdEl4E1Ooxt0GlK+Jk5EoIsS0Y9K2d0Wrug&#10;x84N7+3d8dHBHZ+4fe/ghneOzig7qI6rs8bi8erpyNJcjQfbpiHq8EpE0cq8N4/HnrHcP0f8Dhqy&#10;P+DIvtnSIqZZp7VRdEoPWT6aSPHURLzXIST66DMl2CDLl5+hkxniRONmdhhP9VTxTF8VMQYHEEdb&#10;TddRR5bOAWQcVkOi9j5E6u3FI9PdCCf0bljuwHWrnbhmtxfnrZUQaquB80esUJgSiezUOBgZGSA4&#10;OASe7p4IPhYoLZMf/+IJ4h/dxPPL/si4cwTVj3zQ9JiW99wdb196EW7+6I7xR1ecP97G++NdnA/e&#10;xfrgY8JR1jF8SAjCh/jjeJ8QjA80vw8pYXiXehZv087jrbhmsATAe+gpfIx3JS/xoTIBH2vTv06L&#10;K8GX1mr82t7w23hAaV6wODUnQfCrBX5bLv8/wO3v//5nAPz0XnqiX9934guz9ydm8I8k8YeWcvQ0&#10;FKCzOgNtZQkEYCTq0x6iPPY6DTAMWQ+OI+m6D6LOO+PxSSvc8TfEVU9tXHLTxt2jVoQiLTDMF85a&#10;e2CwYw2uHXHCg+AjCHU0gyFt0HTXeoLQCte+Dod5fC4AlUmR6MjPRll0JBIenkfckxA8uOaM1Bi+&#10;mR2MBO/F+ZAMfCkIR9lRHUTvmoto+clI3T4P97fIwmjIn6FAAFoP/wXR29YhccViJBJwmdMnEFjj&#10;kTtzAnJmj+8tWlyuMLnpE1kTkEew5Uwfh2xG3FxCME9uOiPyTJTMk0Ep4Vcym8Y4jd83eTQyJ45A&#10;+tQRSKP9xcoOx+O5AxCzcSIyGXmz/bai9Nx+ZIfsxV3bxThvMJMAlMMTl6VI9F2HFFak8zIa2W68&#10;T/TF55xQVDz3QYDJJqyfzoN8+I+QZfydP0xMgRsKmQG/YN6AvljNv0mFf4OD/FKEKe3FQ319vDA3&#10;xXNzQ7y0JfycTH4DYKKrrRR/U4+4IDXAHRnHvwLw9FFknCEE/8EAc1n5AoLnTxOAYQTgORRcFhA8&#10;Txu8wBLnA6/wMcKQtwsvXiD8zqKQwCwMPY180QkSEoT84AAUBvnS/nyQF8Doe9QTeX69AJRKnAuU&#10;orATslzskGxrhhhzfTzT08C1/bsJ9cVQ52ewZkg/zBezXljT+v2MKQTfpP5ima8+NOMfsZDxeB1N&#10;UElmFgzWrYaryj4E6+vimqUFnllbIdXEGLkHVFG0YxNqNsmjaeNKvFm3FA1rlqCB8GtcvQZN6zag&#10;ZctWtO1UQIfyHnSqHkCHpgG6dSzw1sAG3YY2BCAhaGKHdlN7mmBvtVs4opMQ7LahEdkSenaEn70H&#10;3jl74b2XF+r4WVyXnYpbsuORuXclo/AsJOxbhlyTHbipKAvrqd9De/i/wG7Wz7iwYw5e6qxDnM56&#10;RO1bjkeb5PBgyyI83rMGL/ZvRdIh7kO6WsjV0Ua+rg7K+HcVGuijkH9rtZkJGszN0GZigU4zazSY&#10;mKPUxADppofw0kIVEZZKCCf47jko4ybrqsN+nHfUxDkaY9KzW6gpzoarkz3cXNxw8sQpeBDemQmJ&#10;SImJRvzTcDy5fAxJN4+g6tERND5yRftTxt8XjL6vGG+jj6JDDHGJpQnG0gpjvAhBXxahyIb8XWwg&#10;7e843sUH413SabwVU/fSzhGAF3uvGZxzBz35D/G25AXeMQa/r/k6Le5NMQFYSQDW0wLF6jACgN1k&#10;1N8tUEDw20Kp/4cA7I2/4uIkX3raGH+b8KGtCh+aS/G2Lh+dVeloL/0GwAeoiruO0pfnkRNxggD0&#10;xqtzToSdJW776eOyuxbOOmjgupcxnoS4Mh77IszZFD5ssa77OiP8uDc01yzCqH/7I2b3/w6eOsqS&#10;BZ51NcPdYC8URj1Ee14mY3YU0p5dR9T9k4i4yggVfxGfmpOBbnFOJAMoeoi6AEPEK8ohce10FO5Z&#10;gZidi2E//DvsYgS2HtQX0RvXIGXpIqTOmILsKQTg5LHInsZidM0SU+sE7Fg5AmpSjestRjEBxVyC&#10;MIdxN38m4/HMqYQfQTmJPzeB8JswDClThiFxzghEyg5BuEw/PN0wDskmS5FFABaH7kdOsBKeO69h&#10;/F2Op7ZL8cJmMeK4jef2hek85PrvxIc4AjCLkTPcHS6HVhKAv2Dp6F+wcNhgLBk5CvMGD8c8WuCS&#10;X/pj/fBBOEiT9dm6Ftc11PHY0IA7uwmibMwIP1NEORkh1tkc8c5WUudHMuNvip8r0o550DoJQMIv&#10;nZUZyhhM+8s5d5LQE+A7JQGw4PwZ5EsAFBZ4TorCuRfPswQEL/WCkLcLLpwn/MJQcE7E35PIP0UA&#10;Mlrnn2T0pWkWHKP5EYBS/P0HAIrOkFzRGcLKdrWXABhHe31hoIXb6nvhv2kltOdOxMZhfbGw3/c0&#10;wB8wldG/F4D9MJWxeCZNWHZQf6wYMxyKsrOgv3E9nNX246ieHs5ZWOMRo2mqlS3yDx1GieIO1GxZ&#10;i4ZNq9G0nta3agnq5VegcS1j74ZNaN66FS17FNCqthetmgfQqmWIDl1GWQNbdBkSfkbWaCcE201s&#10;GIetCUBuze3QYeGATtpglxVN0EqAkIbk6I5uT0+02PM1LFuA27PGoXDXGuRsX4ZMhSVI270M4aun&#10;IGTmLwiaNgDnZEfh5tJJeLBsKh4smISXS2cibsU8JPO1FqopoZLQe21qiiZjc7SZWqPLwhbv7F3Q&#10;Ze+MdhsHvOXtT/Zu+GThgo+mjOU01UZzGxRZGSPeXAuPzPfhgb0Kwh334zpBeN1JDWG2agh10cOL&#10;m2fQWJmPM/zcjAyNcOHcRTjb2OHVo6fITEqiBUbg+fVgxF0/gvIHPmiIcEXrY2fGYDe0R/qg7ZUf&#10;2qL8pKvAdUS7oyuKfztjcHeUD7qjfVn+6BExOCYQPXEn8DYxhBA8g+60s+jM7J0S15MfjnfFT/G+&#10;VFw3OOm31WE+t1TgS1s9U14TI7AYDyjOA74lp74BkLL2fwpAYX/fAEji9sbfBnz6fwOwLBEtBZF4&#10;nf4A1fE3UBpJAN4PQuIVd0SescGj46a446uLq+4Hcc5BHVfc9BBxwhFPTnni1lEnnHWxwJ1j7jhJ&#10;U1kgxrT99DfsmDMR9qrbccHNAhc9aYL8vqR7F/EmJxX1WcnIi36IJMbghLs8WB+dQlPyLXzMicDn&#10;zPv48jwMtQRt+rYFyFkng5IdBAtbUM+RP0Dz334HpyEDEMuYmLxgHtKmTUbO5PHInsjYOmUMMqaM&#10;pr2NRgZhlzmVEJzKr7FyWHmsgsljUMjH81l5U8Yy7vIxQrFgEqPv+FHIGjMU6WOHIGnCEMTOGIKn&#10;jL+35vyE+2tGIkl/EQq8t6LqxD6UHN2LFIeNPNA3IMlsJWK1ZRGrOROxB6bhlcYM5DhswLtwZ3xi&#10;vE+/aAuH/UuxdY64XOQvfI8GYdHQ4Zg/YAgW/jIQSxkLN9IAdWgXgTs34c7hg3hmZIhXFqaIc7BE&#10;PN/DKCfu/AJ+LjZI9LCX4m+qvxtSaICpx32Qccr/nwCYey6Y4CPAfisaoIjB4jwgo7DoEc65cE6q&#10;XMbiPAFCwi//PA3xXCjyzxKcp4ORx/ibz/hbeMIPhbS/wmM+UueHBD9WoS+3Ph4o9GYM9nZBgYcz&#10;clzskWpLWJsbIFL/IG6r7UHA5uXQkx2HLTTgxf3+ijk//4BpP/+EyYTflF8GYObQQZgzdKA0MHrF&#10;hFHYKRZX3bgWtipK8Dh8GEEmVox8Toi1tGMs1EeR0h5Ube+1wLoNK1C9hhBcz+i7aSMat27Ba4Ut&#10;qFfajtcau/BaSx0Nhw3QomeJ9m/gM7akYf292k1FB4g1Os1taV32LAd0WzgRgm7oYgTu8fAgCO0Q&#10;v341bk8cjYQFsxE7dxKesqF8OG0I7k0fgoeyo/FiyVTErpBB0kpZZMsvRAlfW822TWjYrYgG2uwb&#10;/i0t+sYS9DoJv/fWTvhI2L3jc3Q7EUIOrmjj/U7aZ4+NB95beeCtqTNaTe1QZW2JNMblpxZqeGDb&#10;C8AbdpQMGuBZOzWEOGrj1hlvVBel41nEPehp6yAs5AzcaYA3Ll1FtojBL58iJvw8oi57oeiuhwTA&#10;lkdOkgW2Rnqj+aUvmgnANnEZzK8A7IomAKO9JQB2RRGC/HoXIdgVF4juhOPoTg7uHQuYfh5dtMDu&#10;3Lu9F04Xl8ysSsC7uszejpDmcnxuq8OXzkaAMva/BqD479vX//F7pHm/AoDiF/wGwLcQV2X69V2b&#10;BECxQOFnZnGRyd/V5aGrMh0dpfFoJQAbM8JRE38Vpc9DkX3vKGIvOOJ5iBkiAg1x11cHNzy0cNHp&#10;AC67HMY9f0s8PO6MhyfcEB7kgSdnAmChtBUz+v5FisRhTmZwUN+JY2yxxDL5V7xt8fLiCdSmxeBN&#10;QQZyoh4g9dElpN89g9tuhrhnfRDRNlqIM1BG6sHtiF4ri1fzx3MnG4NXc0bjEePoyZE/wm3ADwhm&#10;REpeswaJsnOROGmCtM5eGh9L54GTSoNLmTAcqRNHIYM7atak3spmtM3hY7njRxJ2hCCNsYAAlLa8&#10;nzt2BLJHDUPW6KFIGzsYieMHIZo79dM5g3F7Tl9ErBqBDK1FqHLcgkav3ai038EIsxKZBxl9d8/B&#10;8zWj8HzlYLxYNQhP5Icyvs9EpasqGs/aI85bF8402L2MTivE4F8a4PwhjL/9BkK2bz8sYPRbM/Bn&#10;GDCSn1LeiYcGuohk/BUGGGNHkLhaI9alt+f3HwEoDDDlKCEY5I20k75IkyAY8Ns5wBxC8O8ljFDM&#10;BPl7h0gOo64AYC/8LvDrZyVI5p9l9A0NQYEAYMgx5AXT/o5/BWCANwFI6LEKaYGFvu7I92X8JQDz&#10;PF2Qz8p1c0QawZ1oTYgbaeGeBgG4aTH0+TluHfYDlvT9M2azkRTXHBbXO5k26BfMIPxmi2ExI4di&#10;JRujHXIy0FgrD+NdirDZrwYfXWOE0dYiaGqJ+obIUldDwe7tKNq+DiW0y1KCpnKjPGo2b0Tdts2o&#10;U9yGOmUF1B/Yg/qDav8BgCJetjFaimpltZsybppaosvMCj0E0zs+10eC8Iu5Az5Y0hoZS9t1DyOX&#10;sfzphDGInTIeCdx/Eqax0Z03DfkEXsn6RShax2Icr6Htte7YjHaFbWhXVETXPnV0HjiE1oO6aNE2&#10;xlsBWRN79BCyb23c0GbpiDYbF7Q5uKOZ8buJ4G219iAEvdFjztuM6rXWtF9bpgHLg3hsQwjS/G45&#10;qOCaoyqPSU2cdjqI876WKEqLQlZKvGSAR/0CEOBzBKeDg5Er1geMikTi45t4dt4TWTddURfB53tE&#10;8xQG+MIbbQRgGyHXHi2WvWIsjmIDIEBICHYRgtJqMK98eNtPGgvYGX8MHYliRshJdKaFoSvzMnpy&#10;7+B9YQQN8AXeVybgfV06AZiPL5SuX9vEgOhG/NrTuzDCNwB+i8H4tXedwF6OfQXb/+vf7/75C194&#10;t7ekCcX8YWkRBDEAWjr/1wvAzz2i97eBBOYLaK7Ap4Yi5vMsvC1PQVdRNFpzHuNN2i3Uxl1A0aPj&#10;yLjpidizNnhx0hRPggxx308HNz00cdlZFeftVXHLSx9PTtjjUZATHhx3x8OTPti/ch5WTRmBY9b6&#10;uMVoZrZ3M3zErBAfO1ymxTw/dQQV0Y/QWZyJipRIpEZcRd79S3jmxoi9TxHx+3cjbftGpMovQ8Li&#10;2YiWnUT4jUXkLLass8bg8YxxeE4zSFu/FrmseJk5eDl+HGLGc0ecMFZabiqNEEwfNwJpNLnsccOR&#10;N2Ek8gnFHFpdztihyBlP0I3vfbyQgCyeMBqF/P780cOQO3IIskYOQuqYX5A4cTDiZ47As1mDcW9m&#10;fzxfNgb5+xag+tBylKosQO52GaTIT0H8IjFWcSheTO+HyKk/IWp6X+n2S7mRSNy2COmHFPFEaxc8&#10;1y2G6szJ2DhxPJaNYvwdNgyzxYH/Ux/M+/lHyA/oC/25s3BOTRkRRvqItDLHS2sLRNsJ6NkhxZ1Q&#10;cbdHmocD0r0ckSnG/x31QGagl3QOMPW4rzQDJCM0CNnnubNfDGERfBdog5cIsiu8f+k0S8wGIQgv&#10;hvaWMEJWvjjvJzo/aIZF586gKOwUChmBC04HooAQLDzhj2I+RwnjdmGgJ/L8XZHn58wozK0/Iejn&#10;gTwfd4LQHdnuLkhxtEQc94NIYw2EH9yNE9uWw0xuAhRH/IRlbCTn/vRXTP35e+lSnZMJwRlDhAEO&#10;xoKRIyA/eSIU5slBbY08dBV2wExJGX46BKCRFe7R0GKsrJFNO87RPoBs5e3IV9yAwm1rUcZIXLVl&#10;I2oYf+t37EDj7l1o3r8PLRqaaNEyQLuOOToZf7tMbCUINhuZ4Y2RGANojDf6Rmjjtovbj0am+JVf&#10;g6ExPhw8hKbt21C6fCHyxdAqRvOCuTNQLDcD1UvmoW7lIkZvMbB+KarWLEP12hWoJ4ibtm5A6/Yt&#10;aOXr71Lajy7Vw+g4oIeOQyaM4gSxoXgNjjRBV8ZuATgXNNP03rCazWljfKzN0gPtBGGHNb9m5Ygm&#10;BxdUOTkgzYZmbXUQEfYHcJsWeM15Hy7xuAxzPIBQd0OkPr+DysI8OND8bG0dcD70NLxc2WDGJiAr&#10;PgmJEfelKa3JVz1Q8dATDY9d0PLEhRBk3CcEu18J0yMAX/E1RBKOLwlmaUszFXGYdtgTK1aE8UdH&#10;rD/aEwLQmXQCHSmn0ZEuzgXewLv8+3hf9BQfvo4H/NiQgy9fV4n+Qgv8tbP5t/GAYoje3w3wvwvA&#10;3774d/h9q38GYE/vBOTuN9KKDF8Yf7+8KcXH+jx8YPx9WxqH9vznaM68h4bkK6iJDkXx4wBk3nRD&#10;XKglnh83xKOjOgj3OYib7mq44ryfANxHGzxMAIp47IAHQS645e+MnQtnYO+Kebjk64KbQV7Q37kW&#10;jpp7cIMAvOlpjYf+TsiPuIH2gjRUp8cg8+ltAvAKY5wXog9pooQ7aiurXUkJr3duQwVb96Ktq1C8&#10;eSVb1xUoXsfbm9ajSVUFHZoHULtzBzIXL0bctKmIpgXGjhuNuFFDkTJ2ODLGjUTW2GHIpHFls/IJ&#10;PzHAOYdQzCEQxYDnEgKwlFYoVnEuHDMMOYSfWLwgZewgJE0aguTZbOllRuP57GGIWcQovW4a8uQn&#10;IXPRKCTPGor4yYMRN56gpC0miOW4JgxA2qSB3A5E4tThSF46Byk71uOp4mb4L12Iw9OmY8fEqVg1&#10;dhwWjh6F2UMGYsqP30OWANzAg99wnizOq+3HQxMDvLSzQowTI5erI+HnRvi5It3TCRneThL8sgi/&#10;nCAf5J30Z0wNRI4Y/0dYSeZ34STyLp0i7FiXeZvwy7/K21dpf1cYgy/TAC+FSSU6RkQkLpA6PkSF&#10;oZAALKQFFoWFoDAsGMWhwSg6dQzFwX4oDfFDCRu7whO0wCB3FAQSfgEeyPVzR+4Rbr35umiBaS62&#10;SLI3QrSFFh7p7cWZnatgu3AqlMYMwMp+BODPf+bf/ldMJAQFAKeKGDyQEXjYcKycMAHb5spAnQA0&#10;2rMbdgc0EGRsQQO0xhVjUzyiHSfbmCPLTAf5Oioo1aSRqyigZs821NK46rZv7wWgIgGotA+t+zXQ&#10;qqmPDm0zqQdYALCDv6vVyBzNhFwLodfObZe+Pnq0tfH+0CH0qKjgDcFXtnQxcqdPQt6U0chniqiQ&#10;mYKq+TNRIQC4UEaCYO2yBahZsRjVK5ehds0q1DOK129Yi9cb1zOOb0Wjwl683q2GRhUaoCafiwBs&#10;M7RBm6k41+iJToKuw4JlTuOy8EK3NQEjzI/VyRjcQSNssSUY7V1QY++IHCszRJkfxkMrNdywVcIl&#10;29244KiEs4zCJ+008ZyfdV1JAU4cD4Eebfk8P0svVyfEPH2F7IRUpL+MROzt84i97IncO66ofeSK&#10;ZgKw8xmN87kXeiL5/FG0vCg+d5QLi/B7RUC+JKxfCRv0Yjz2piWKVWF80REfgPbEQMkCu9LOoSf7&#10;Bt7n3ceHomf4IK0PmIRP9Zn43FQgrRL97TygWB5LSqcE4D93hBCCYiLH/xSAvfbH+jYF7hsA34v4&#10;24hPHbX4JNbnoo6+r8vAu8okdJdGo6PwCVqy76Ip9TLq4s6g9GkAcu64I/G8NSKDBQAP466XOq67&#10;qeCiozJCrfcyCmvgQYAFHp9wwKOTrrjsZQWFhdNhvHcL7p70IwA9cWjzClgob5EAeMvLmhC0QtKN&#10;MDRmJqI2Owk5rx4iK/wqD7pTyLaxQQ1b3g9seb/o6uHtQU20aaigUX0PGvfvQpPSLjTs2YnXynvw&#10;WkUJbVoa+Kivg3eHDqJBcQfyCJiEqRMQM3YUEsaLKDxaskGxYkwGgZdJ88si/MQ5vlxhhrwvFkwV&#10;9lfAWCwWtcwgKDMIyrQJw5A+bRSy5k5E+rxJSJQZh2TaS9bC8ciZxyg8Ywh/P0FJU0wZQ2iOo21O&#10;GIo8scDmlGHSMv55syYgd4kccrasRwxN4MyK5TCaMQvbx0/A8lEjMX/EEB7w/TC5z3e0oR+xcfhQ&#10;GC+YTwCqSgB8ZU/zc2Or7eVB42PE9fRAqrer1POb7ueGdDYaYgZIFqGUEyIAeBx5Z2l5ouPjgujx&#10;PSOBLv/KGRRcDWURcqz8y+f+3hFC8OXR+kTnh1SMw7+BkFZYyKhceOEMihmbiwjCAoJWgLAoxB+F&#10;jNyFwb6EoDdyCeO8oyIaH2Ec5kHl7YIMVxukOBgjzlILj/V34/zu1XBbOgPqEwZhzYC/Qe7nv/Bv&#10;/yvGswEQy/9P7jcAM34ZCNmhw7BszDhsnDkTKuI9U9wJJ82D8KedBevTAnV1cMtIB3E2xihwNEGV&#10;lQ7qTTQZc5VQt08Bdbu2oo6NZ8POnXhDeLbsowGqsWHV0id4xABnS3QbW6FDnAM0MEGbniFadfTQ&#10;qc196bA2uvn+v96yCTlz5yBt6iRkT5+CnMnjkDeJDeWsSahfNBf1i2UJwFkol52N8gVzUbl4PqqW&#10;0QJX0/7WrUEd00ndhvVo2LIZzXwdzbv28bUcQLOKFiOwATr0zNFhxFhtzvgrYq41oUcQ/nPRxoT9&#10;WbpKw3NaCcAmayfUWNmhyNoSCZa6eGzOJGa1F1dt9+CS/R6cs1PBSWt13AhyQ21RNh4/fATNg1o4&#10;HRIEPx9PhN+4h9yUDGREvUIyRST6qg9y7rmj8qETmp4Qcs/5fM/d0SH1CLNiPNAZS+DFuLIYhQnE&#10;Tqk8CUVPAtBLAmB77NHfANhJAHZlXsO7vHs0wMd4X/YS76rjKVxpBCBjcEu5ZIBSDCYARefsrx+7&#10;CcBvFvgPABQW+J/8+28BUFpsUMy1E1NOCECxIqsAoJiYLHpl3tWkoKc8Dt0lL9BR8AAtmdfRmHwe&#10;tTEnUfbUDwUP3JFx3Q5xZ03w/IQO7vuq46YbVdtBCacsdhGCKrjtYyQZ4NNTHrjkaYn9q+TgwB3x&#10;NmPSFX8XqK5ZAHOlzbhOAF53t6A1WiPq/EmUJ75EQ1E68uOfI+PBdZTevISSIz6os7LHOwtbfDE2&#10;w3t9A3TpHOaOqyFNTWpVU0OL6n68ZqSp3LsLdRIENdHJ6j54AF1qbLEVt6No2SJkMyYniwsQ0QKj&#10;Rg1DNKEXR9ClCCsk9IT9iXOBwg4F9MRjGQRg+rhhyGJLL4bL5M2ehEK5aSiYPx05clOQJTNJGhid&#10;P4Ogo/nlibXh+HO9RZgSskUTR6Bi+hhU8UCplJ2J0mULUbBhHZI2b8bVlatgPnMOto8eh6Vi8C8j&#10;71TGvyksmb4/QX7wQBgRgOc0DuCBiRFe2tsi3s0FyQRgmrcPUn1YhEzqMR+kBR5B5gkx+8NPGv4i&#10;7C+fgOod7nKKkbYXgPlXBPTOc0vYXSbsWH8HX29J4wIJv8JLF1F0+ZK0LFaRWClGDJcRX2cVEIRF&#10;EgRphGeOI/9UAPL5vAWiZ5ivIz+Q8DsmZob0AlAMh8l0tkaqvQDgQWnps2vK6+G7WhaH2UBsGtwH&#10;8/v9DdN/+g4Tfu6D8WIYzC+/YNagIQTgcCweORqrJ03EDjlZHOT7Z0aQOampw4eNXbC2Jq4ZaSGO&#10;v7vEwwK1ToZoJGRfayuhVmU7anZuRJ3CFjTu6gVgs9JeJgY17kO6aDks4GOCTn1TFrc6hgSfHnp0&#10;dNFNyNbR1oqXLEb2rOls4MYhc+J4FHI/Kp0xGWWzJ6OK1vea8Hu9dB7tj+BjVS9ZgLpVy9FA8DXS&#10;+EQnzOtNm1C/ZQveKOxEBw20Q/kA2gm/DnUdtB9iFNc1QzvjfJe5IwHohne2XnhL2xPg6xSRmBG4&#10;w4JGZsWtFQ3M2hlddq5osXTCax4jVfZ2yLQxwjPzA7hnpYRbDsq4ZLMbZwnD02I8INNWUVI0MtOS&#10;ocsGw8fLFccD/HEm+AxyCMBUGmAq09fLKwTgfW+U3ndEfYQTmh87o+0pTY8g7BSzQKK5Jfi6pRLR&#10;V5wHpBUSjqI6hQnGMirH+6Mz4e8A7M68ire5dxmDI/Cu9AXeVcXhQ10qxSsXn6V5wbUSAL/0tBCA&#10;HfjyseufAChB8H8CQAmC3+D3nwDw13et0lXaxfi/j60l+NCQSQAmoKv8FdoLH6E56xZeE3410cEo&#10;f+GH4keeKAx3RdZ1W1qgKV6e1EGEnwbueqrimosKwqyVcMZKGdfc+XiQnTRZXawCrbttFdz01HCP&#10;B8c5LzvsWDCNBrgVt3wdcF30BHtY4RG/lhv5CG9Kc1Cc/AqZj2+j+PY1lB0/gXIbJ7RZOuCdqQ3e&#10;Mp50Ud/bdHTQeoggPKhNGB5CwwE11BCCdYRhLbdVe/agidvuQ1p4f1gLbzU10HNAFa17GYs2rEGa&#10;3By8nDQOT8eMwCvCMHX0cGTT/jIJwUwBQdFBInqLp9PYZk5C0dzpKJGbifL5s6XpcSXifI+YTTJr&#10;MgpoheIKY0WMvMWM08X8+WLapnQuccoYVM6YgEa56XizQAaNi2gFy5ehaM1apG/cggdrN8Bxjiz2&#10;jp2I1SNGQIaxb/LPP2C6GPrRvy9WMf6ZLFqMy/w7Iiwt8MrZCXEe7kg5cgQZRwOQcSwAycf8kUjQ&#10;JAf5IS24d+BzNis3NJDW1tvrm8sGRgLgJWF/AnznkUOg5V44z6/x/j8WH5PG/gnwieWwropVYS6h&#10;8AoByCqgLeZ9jcn5jMV5p2mYIYzYNM78kGME4FHkH2djyddTEED4+ROEfl7Io6lmu9kiw4lR1U4X&#10;USaquKe2BcfXLYDB9JHYOqQPlv7yA+b0/wmTWBMIwKkDB2EW4TdvxEgJgMvHjMV6MS94vhzUV62A&#10;wbbNcFTdgwCx9L+hOhsIXRR6maDOzQBvbA8xyqrgtep2VO9Yj6pt61C7fRPj8FbUMx3UEYKv1TXR&#10;qKlNCOoxCjPq6hjgrbYu9xltfGTkbVVURK7cXCRNGIv08WNQNG0yP88pKJsyHuUzJ6Oa+0QlAShK&#10;RN/apfNRu3wx6gm/po1r0bKVtreNcXcLn3PzFtRtoYVuV0CT4m407aYB7lVnFD+ENk1dtGrTPGmi&#10;Hab26LZwlizwrY0nTdBDMr8ua3d027rjrT0fd/DAO27fOxCONoyqVk6ot3dCno0ZXhqrI9xkL25b&#10;7cY1mz0IM9vJ41IVpxwNkRBxCxVFeXB0tIGRoTbOnD6JMyGhyExOQ3pMDNIj7yPyqj+Sbnqg6IEr&#10;qiMc0fDYES1PaYIvaHuv3NDO+Nv2ypnGJ+yPr0vEX4JRrAr9dwD6oJMA7EoUawOKCCxWiL6M7uyb&#10;6BbT4kqe4a24WlwtY3BDDi2wGJ9bqvC5o6G3U/ZdO7586MLnTz1fY/D/IQBBAEKsvUXV/A2Ab4rw&#10;4XUaAUj7K3uG9oL7BOB1vE4KRU1UEMqf+aDwgQtybtsh9bI5YkMN8OLEYTw+qoH7R9Rxy+MALjmp&#10;4qwt47CTFsKPWtEA3XHLzwGW+7bCx+QgHp0LwhEzbchPGwlrtsrXvO1wU1wnxM0Ct466I+n+TRpg&#10;FiqyEpAd+RB5dwnAUBqGoytqTGzQwp2jzdAMrXpGaNY2QNMh7jSMMG2H9dGkxdaexld34ABq1faj&#10;br8qGhhbGvbTDpWV0aqujp7Dh/DZQB+f2Pq1qCijSHSYcOeOmjwRCWNHI5EwTB4/GpnTJqJgLk2N&#10;wCoV0+EWy6Fq8TxUMebU8H6lAODMqSjjgVDC7xXX9y2bMkK6bkQ5I3bZxLEoJVxLpvIgmTMFNTxI&#10;mvizb5bMQwMjUSUjnABgztbtiNqmAB+5hVCdMBlbx4/D4qGDME0YoJgV8uMPWE4DslixEjdovs/t&#10;7BHHyJvsS/gRfNnHjyM7+ASSTwQiPogQJHRSxcovjKRZYuWXU0eRc+YY8sKCkBt2glE4+GsU7u3k&#10;yGLMzRJDXs6dRe7XyhM9vhdpf8L0CMkCmmCBFIdZjMECetLP0/xyCL+cMP6+MyHSatFieIxYJaaI&#10;z18oFkc4IVaJ8UfRMT+UEtIlBGG+pxMhaEUIGiPR+hCeHNqFsM1LYDFzLHYM/RFL+n2HWX1/YPz9&#10;EePFeEDG35lDhmHe8JFYMmoUVvJzWjtpPDbPmAaFubOxf8VimO/ejCOH9iLMQBlPbDWR52mIek8D&#10;tDhoEYDKqN23CeVbVqJM6hFejcot61CjsBl1bAxruZ+81jjIxlSH8NPDB8Lvg+YhfDyggc5divz8&#10;F7AhZOSdSPvnZ1s8aSwq2DBWTx+P1/xcG5fIoZbgq5g3C9XcT16vXIL61ctQL78Sr9evQcPGDbS/&#10;zYTfVtSyagjA6i3bUbl5O2FMCO5hihEdIaIzhgYoDcQmADtMHWh8hAzN7xv8uqxpftY0PxuWras0&#10;O6WL1W7hhDfmDqi3dkShlQVieaw9MNyNmyYKuGOnjIsWu3HKXBnBNofx6PJJ1JbmI4yfk/IeBVw4&#10;F4ZnT54jOzUTmfHxSImMQNzd04i+4oaC+26oeOiI14+c0PJMrPnHyEv7a49m9I50QuuL3qWw2l+I&#10;4mt70QvBdnGOUPQMx/miIzEAXcnB6EoNlabF9WTeQE/OPbwteoqeiijpPODH15n41CSGw4gFUhuY&#10;Sns7Qnpj8P8EgP/0TwDwE3nYO4/unwH4trcDpOcNlbNeWpn1Y3MB3r9OIQCjGYGforMwHG3Z19GU&#10;Eoq6mCBURvqwRXBC7i0bpF0yRfwZA0Sd0MYTAjD8iBoBqIorzmoSAM/aquGOryken3SRhsOIWSFH&#10;LXXwMCwAh7atxrIJg/kYtdzBGBdcTHHV3QpXvewRfe0cqgi/ehGDY58hl0AsYwwr9vBBqZktXouB&#10;qYwI7YYWaNEzRQujSpuOGIZgjBZdPZYOGmiD9YRgnboG6hlxXjMiNXFnrlMhCBmXhS2+pUF+MjHD&#10;ByNjdOvpcQfcj8q1a5A7by5SZ87gltBbsQw13InF+Zsa7tDVjNAi2lQRipXCBmmG5VMnonzKBJRO&#10;HYNSWmDxpJFSB0rJ5HEonDIOBTS/YtnpKFswiwAVJ8YJUv6e0hUrULB2LXK3b0e84i4ELVkKrYkT&#10;oDBuLFaOEDNB+mEaI+CUv/6FQOgP2zXrcc+M9ufiSvj5IjMoUAJfFu049dgxJB8/hrhAP8SLGEzw&#10;iLm/OTTq7GBfbn2Re8qfliaWwqIxnglC+pkTSAs9ifRzbPnPh0kAFKvC5Jwl0M6eRnbYaW5PSZUr&#10;FksVq0UL0DHqZoWdROaZ4N5VZfh7cvl78ng/92QQsk8cQ1ZQALIIvJwAMTvkKAEYgFJWBaucj+d7&#10;uyHTjVHNxRIpdoaIM9bEbaWNcF4wHUojB/DvZQTu8xeM7/Mdxv/8IyYPEBF4KBYMG4GVwv4mTcBm&#10;GuDW6dOwZeYUKDN22qhsRbApU4j1Ab5Hh5Hvo49KVy3UmO1BlfpGlG5fhsI1C1C6ho3PupWo3iRP&#10;+GxA/W4FwnEvGtXVCCCmBFp2NxvKVn4m9evXseFbgBwaX9ZE2vyUsShhQ1cxbSxqZ4xF3cxxaFgw&#10;E2+Wz0fjioWoIfxqly6QAFi7Ygnq5FegTpz327AedQRgLe2vevM21GzdyVIkhHfQQpXRsv8g2jVE&#10;L7Dh1wjcC8A2ArDF2AGtJo5oNSNsWC18vMnUDk1m3LJaLPg9vC+GwrSZEVQW9iiztEKqhR6eGu3D&#10;XWNF3LHey/dFGWfMlHHcQh3Xj3uisiANL589IAB3IiiADWZqOnLSs5GWEI/UqKdIeXxZWmsx87Yr&#10;SsJFDHZA8zMCWSx8GuWMjiiCjwbYJnqBpRVh/hGA7nycRRNsj/FGGy2wI0lYYO8S+d2Z12iBt9HD&#10;hNldHimtD/ihPp0xWABQdITU4XNn78ow3wDYOxzm63nA/z8AlOD3dQiMdEV20QPcUfcbAD82pOBD&#10;bQwN8Ck6Cu6hLesqmpLPoC46ANXPvVH+yA1F9+yRdc0CKeeNEXtKH88CDiLcez9uuKnQABmDbRiD&#10;LZVxy8sQj4OdpUHRvkbq8DHWwGma3gqa0qqpo+DLVspNWxlBZlq46W2PS+7WeHbuOEqSnuNNeRZK&#10;kiOR++gOyq5fRdHRo8izsEW1sRVapJ46G7QZmKNN1xStOmYSBFt1DWmG+mhkLG46xEjDlrxBQwv1&#10;ahpo5LbxgBaauG3h19p0DdBtYIr3Zpb4Yu0A2DriVwKmXXk/KtZvRPm69ajZsEnaeWsJqtrVK1HB&#10;g6FEnNyWnYFyGbE6DAFICyifLq5iNwbF00ejiCAU1idWjikWsZnfV7xwDsqXyaF61QJUr16C6jUr&#10;Uc7fWbxpE/J37kTirl0IXbUSepMmQoHwWzdyOBYOH4yZ4vzXX/6MhX37wWH9Fty3sEaMuyfNj/GW&#10;8EujAcZ6eeGZkxMiHOxw19YS9+0s8NzVDnE+zkj0dSYsnZB6VCyL5YlM7vhpJ7yREuyDRIIxMSQA&#10;KYRXxrlTyGKJpbGyeD8z9DgyTgdJFilFaUbaHNGLLO7TLjOCjyKdlRZ0BKkB3nweD8R4OCHS0RqP&#10;rMxw39QI4Yb6iDAxRKSFOVJcnJDvywYswB9lAX7I83JDlptDb7nYIMeRkU1PFUEblkFryiisYASe&#10;8cOfManP3zC5LyNw//6YJVbBHjYca9hAiFVhdsycjm00wC2MoBprl8Bbbx+uM/I+9zVB2lETFPsZ&#10;oMhGGbmabNQUFiN/nSyKVsxFpfwi1K5fgdqNq1C7hZ/rjs2o2b0TTfuV0aWhjm6mhabtW1G6dDEy&#10;p09G+sQxyJk0GvmsytmTUDVrAqpniXO5o1E9ewxq501FLRu2umVMB6JxZEqoWb4I1QRgDQHYsGkD&#10;Ghl/m3YooEFhJ+q2KaJu+y7U7dyDOkWCl/G3hfG3+YAOmjX10HzYGK0GVty/7dFuRssi/AQEm016&#10;q0mUAJ+YnyxM0JbgEbNTLF1oiW5oNneUOkNyrEwQZaaBh6ZKuEELvGqxC2ctlBFoug+nPc2Ql/wC&#10;RTnJMNDRgo2FBRJj45GZkoH0hCRkxL4iAG/i+UVvJF1zRsEdJ9QQgG+e2KH5qZ20ArRYCLXjJWEY&#10;LYBH8P22MgzNj9XG262iojzRFnME7fEB6EgOQae4YHrGVfQQgOJCSd1lL/C2Ohbv61LxsTFPGhAt&#10;eoI/dzb9dh5QrFX6vwagBL+vJSYU//38Xw/EFdm/dDXhU3stPrZW4NMbArCeBlgdzRf2HF2F96UL&#10;mrTxRTfFHUdd5BFUPXFH2X0n5N2wQtoFUyScMcKr49p45KuBO57quOqsggv2yghji3PF5RAeHbeX&#10;5gZfdLeAztYVWDx+MIb88Xc4vH0dgqz1sWXOBDioKeIWD9Qr7pYID3Rj9L2NNyWpqMyIQt7zuyi5&#10;fRVlISeRLXq5DMzQSAPsNLNDpxi0qisgaI52PcZiXSMaoQGaD+mh6SBNUOMwLfCgtFyRVOpaqFPj&#10;fQFCRud2PdqfsTneSoNbrfCR9au5DT4b8feJn9uhiKr1m3jQrEXZ0mUokuVBJMNYTPsrl52G0tnj&#10;e69XPGMUynhQlDDClc6kDQrrIwCLxIIL8xmVl8mibPUClNM+KuSX8vYyFK9ZjZLNm5G7YxsSFLbj&#10;Mu9bz5iB3cOHYdPo4VgyYgim/fQ9Jv35T1hCA/LgQfPEzgGJ3r5IDziGV26uOHdQE/47FeBGSDvS&#10;Xu1oq4486Lw2r0UQI2GoqgIuH9yD6zrKuGN4ABHWuoikbcccsWdc9iAEfZDEmJxyJhCprKyzYoHU&#10;IKQxNovB05ms9CAvaUZJir8r4r0d8NTOBA8tDBBhZYhbBlq4oK6E4zsZPxkrvdevhAvjqP2ieXBc&#10;OA8ey5fj6Np1uLB3L54ZGyLD1QWFtNd8Hy/kerlLw2LyfTxR6kNA25vgrpYyrAiTtQN/gkyfv2Lq&#10;93/DVBrg7F8GQI4AXD58OFaPHokN48diEyOw/LiRWEcz27d0Do6bquOelzHig21oxRYo8NZGgbki&#10;0pWXIGODDArk56Bi1VzUrJyP+rVLCaZVaCQAX2/fiMZdCuhQVcZbVRW07NiKYr7+dJq9uNhW/jQ2&#10;ZjNp+TPHo3LOeFTPncAtP+dZI1A1dxyj7wxULZpD+MlwK8uUsIDxdyka169m9F2Lpi2bUL9po9Tj&#10;+46JpENFHc179qN1nzo6uC+2q2mjVV0Xb2iALVrGbNSt0WXqiLeWbgSaF3psvP4+HIaPSWP/bNzR&#10;acfH7PmYHSMpq8fajRB0Qwstsc7CDvkWZkiwZDozVcFt4524TAhesNiLExYqCLQ/jJhHV9BYXQg/&#10;TzdoMP1EhD9AXmYe8jKykBYdhfQXDxB9/Tiizzsj56YTKsPtUP/QCg0PLfHmkTWaxYrQTwQIaYI0&#10;wG8AFKtCi04ScV6wgzG4/SsAO6TxgCfRnhRKCF6kBd6QzgN2lTyV+hveVifSAnPwubkUX8ijT2JS&#10;xm8dIf85AH+7sNs//PuPABTm9w1+/wDAL++7e+fcdTfhswAgySuWpvlYl4z3lVHSwoUd+eFoz76G&#10;luQwNMYEoo4GWPXIlQB0JACtkX7RFEmhRogJ1sVTP02ES8NhVHFJANByD0Gohgf+Vnhx2hMRJz1g&#10;vGsdRn/3J8wZ8Qv8rXRgprINk3/6d4JxNS572OGahzVueFsj/vYZNOTHoT4/HvmR4ci/cxVV4lyU&#10;mwdKLWzwhh/wW7Z6781Fp4g9eoxt0UYAdugzCutzJ2Isbjmsj2YtXQmEbzS1aX6H8foAozEhWK9+&#10;CA18XJxDbCME2/lzrdLPmqLLyKIXhty+F/FaWQ3l8uuQN38+iubJoVRuDgrnTEHeDMZbcb3iuWNQ&#10;JssDQmYcSmaNRxkPFgHAEm5LZKahhAdH6ar5KF3N2Cu/BOWrl/P3rULpurUo3UwD3LoJiVs348bq&#10;1XCTkYHayJHYPGIwlg4fiJl9+2AyAbicB38gD5x4ryOI9/DGHQMjHCX47FYug/WyJTBmbDeUlYHe&#10;nBnQoRFp8/nFRchN5k6E1fxpsFsyA86rZHB811pc1VVGhI0eXnrZIO6o81cQHkHyKV+knvZHGiv9&#10;5BFanjfSj/Nrvo6IprU/Jjwvi9MY21bDlRCxXyID6/kzYSk3HcY0I71pY2Awnc85awqs5WbDdeki&#10;+BHKxxn7Tm7Zggu7d+GB9mHE2lgj09MdBUf9UeB/lCD0QaGXK/Ld7RBjYwzfLeuwZdgvmPu3P2HW&#10;D3+TroWyeAjfj8GDsXzQICwf+AtWDhuMlSMZiQf1w8IhfbFp2kh4a+1kI2yO5GBbpPsbIstZFYXm&#10;O1GsKY+8TTIoWjULFUtnonqpDOPpPNSuWohaNkgNm+XRsXsHmhW24vXGNTS/BcieNRWZU8ajgH+P&#10;9Dky7pbOGINyGl/5HH7ec0ajXG4sqhZMIPimo2LhbMKPv5dRuIZRuHwZt4Rgm4IY7LwV5bT7qvXr&#10;0am0Dz2qB9DGz7KNAGxXOYCeg/p4q839TgzE1rNEp6EtG3balSnBYupCqHmwPKVtLwTFQGgXvGHc&#10;bTS1xWsTa0Zia5oiYWRESzO2Rx3TUZGZWB5MB08MReO3EzfMFHGJAAw2V4KfhSoeXA5EY1Ueblw4&#10;h20bN+NEQCDyswsYg7OQEhWFzKjneHX9NF6d90TOLXeU3rVF1T1zNBF+nc+d0PHMiSC0xRuCsPmp&#10;A9qeixjsKsGvm9H3bYwX3scfQXesD9qivNAW64eOxBPoSj2LnvTLeJt1E93598mZp3hbHkXpIgBf&#10;Z/0TAMV5wC/vxYDo3lkhvQD81Gt//1sAiosf9QKwiwBshViLX1yaTixN/aExh/E3Ce8qXtH+nqAz&#10;9y7aM66gOfE0GqKOEoBeBKALyhiB869bIfOiGVLCjAlAPTw/qoUHPgckC7zmqILzVntwzmofbnsZ&#10;4dlJFzwO8cQFDytY7t8Bd4MD0kWT1s2ZiHmjBsBAcRNOO5gxMtvimrs5Xpz3R1XaczQWJaEoNgI5&#10;4VdQfuMSimkPheZWqDa0QIexHbqNbPGeH/w7VvNh2t9hRmDtv1c774tqO0TQiSIUW2mHLQTjG1aL&#10;tn6vMYoiCFsJvTYjS3Rzp/psaQ9YO+GLoRk69+1H5eo1yJ5Lk5AlAMUK0bKTUCLHA2TeOBTLjEQJ&#10;raBcZgpj0hRUzJpMS5iKKrlZqFoqx59dJJlf5ZoVqF4rj5p161CzcSOqxNAKwi9180bcW7UKJxYt&#10;htGUKdgxYiiWDfkFs78CcP2IkTjH1xjn6YMnlja0rgOEmSKO71XE6f37ELhnJ04o70bALr63G1bD&#10;cvFcmPC1GBOAFnJTYLVgCiE4Df7bluLsgW24ZbQfTxz0EeVhgQRfByTRupOCvZB00psAofGd8EDa&#10;cVck+dsjytUMERYHcfHAdsJvOVxpUbYLpsFcZhIsZafCgcbmuFwWLjRcH1rVyT3bceXAftzT48Fn&#10;aoKXlpZ4yRj8xNgAD3QP46G+Dh9jLHZ3Qx4BWHwsCCV+Poysnsj2ccM5DRXsmTAK8wjAeX2+wyIC&#10;cO3woVg7bAhW0QRXDeyHdaOHQX7MCFphX8zp3wfLR/aD5bZluO2siyhfY6Qe0UWe6wGU0ADLNNag&#10;ZOs8lK2cSVBNRc2imaghvKuX0gbZML1evxwNNNdSRtdswjt98lia32jkThmDIoKvfPZEVPJvLZ89&#10;DhVzaYNzx7LRYxxezM94yRSU8XcKANYRfi2M1k3rVvQuo7Z8IXr2KKB7D1/DqhVsBFcxBu9Em5Iy&#10;3uzZi9dMF3XbFdG0R53x+zCaVNlYaxiwwTZBwyGmHB2alq41Xh+2Qv0hK963QbM+93NDe0LODo2G&#10;Nqg3tEQtE8xrE0vGZEZTAlBUI4+HClNLZJsb4CU/67t6CrhhpIDzxgoIMdsLX8biC0H8nrxERD19&#10;DFW+JlcnZ4SdOSutEnMhNAypUS+R+PAGnoR6IPWaG4rvOKA6nAYYYYXWx3yuJ05ofSKWwmfRAMWS&#10;+B0veqtd3KYRdovpcgRhe7Q3OuL80Jl8XOoI6Um/iHfZN/G2QPQEP8G7SrEwQiLlK1OaEfKlrfor&#10;AIUBtv3fAvDv5/+EAbbi167eBRAEAMWUlI81BGDZSwLwMTpybxOAlwnAU70AfOaByggnlN21Q+E1&#10;C2RdNEZymAEBqEMAaiLCWxV33fcTgEq4aL0X5yyUcN3lMCICbfGQB9S94264fcIT98OOwV57P2YO&#10;/QmHd66D9QG2SqY6uOFphRtuJnh8ygMF0ffQUJiIivRI5D29heJbl1FyPAjZZlYoOmSIJraWHfpW&#10;eMsW852JHQFowlhrQLDpS9V8SMDO4GsRdARe29ftG81DaDpwkEUT1BCRmKV5GG/0TNDCiN1uYM5o&#10;bIEPrI80w/da2uhU3oe6jetpCAshrSYtN5UgnIB8mVEEIK2At8tmTZLgV8UDqWbOdNTOm8UDjgfD&#10;soWoWLkEVWtW0jrWoo6xsHb9BlRv2Ihi/s4M1v1lyxC2ZBnsZs/GLgJw+aD+mNP3B0z/7i9Qmjkb&#10;96ztEO3qgUcmZnhkbIJnVpZ4bm+NKGcHvHJhuTnhqYsdwi2NcFFHDSH7FRC4exMCdqyG79blCNq5&#10;GqeVN+CixnYa5D6CVIs/r4NoF8bGIzZIFKsqB7lz64rEACcJfnFeFnjhqId7JvsRtn8TghUJ6Z0r&#10;EaiwCgHbV+G00lZGbGVc01XDHTNtPHUkUH3EgGxvpHh5I9XLC1m+R5B31A/Zvp5IcXNEkrMdUjyc&#10;kXXECwXHAlAWHIzy44EoDTqK/CB/3DMzhg4teznj//J+P2L90EHYPWEMdo8fjc1DB2LD0F+wbeIY&#10;rBs/UlorcdqPf8WigX1waPEMhBoq4Y7VfrxyVEOOizqKCcBitZUo30YALpuKMrmJqBHn7ISxLeRn&#10;s0IOr9csQg3hVUxbz54yluAbK52+KOdnWUajr5xDy5tLAM4Zh0pZNngyAoDj+DMEKat4/hSUzp+B&#10;16sWoGPLarSK64XQAMuXzkPL1g3o3LWdn/UaNnxr0MAGr2H7DmkmihgKU7dNAdVbdqFymxIqd+5H&#10;1R4N1CgfRs1+PbzWMELjIXM20LQ7XRup2vTt0E4AtgvYscS58CZzSzSzUexiGupmdO42cUW7uTPq&#10;LWxRZGWKVCttRBjsxg397Tinvw1hZsoIMGUUdtFFZkwEKgrzcf3KVdy6eRO2dvZYvXodHO2dEPkg&#10;AinPHjIGByPhiivybtmh+gGfj8bX+IApjBzoeM74/ap3GEznS8Zfwq+NZtjy1BGtX7fNBGQ7IdiV&#10;cBSdCUFoiw9Ge2IoutKvoif/Lt6VPsIHCtf76njKVzo+NxZKawP2AvDNbwDsnRHyfwHAb8tg/X8C&#10;kBGYmby78BG6CMDOjEtoSwrBm2h/vH7hIY0JKr9jRQCaEoCGSA7VQ/SJQwSgBh56qrAV3iNdlPmC&#10;pTjpugdXHDVxnzH44QkX3A1ylQB4K9gHGxfMgty4ofC3NYHe3u1w0VaDmBJ33cUId4/aI+XRJdQX&#10;JqBWisH3UXj3KmounkehgwuKdU3QRui9Zwz4IMqcb7KhldQr3Co6Q1hiUrmwQDHAVVhfs4jCBF6T&#10;uiYaVNVRv18VdftUUauigup9+1C1TwVVjCf1B0UHii4aD2qjgXH5NeNKg5IK3rCVbFDYjjJG2Dwe&#10;oDk0vLzZExiHxzH+jkcJTUEcOGWsagKwjgCsk52F6gUytAQ5lBGcFauWMxqtZsmjSl4eFWvkUbhu&#10;FTI3rEHE0mU4u3AxbKZOxfYB/bCsv1gJ+idpKpzu8uWI9KCh0QBjHZyQ6u4hGVQsYZLk7szI542k&#10;Y75IOO5Hm2NMDvCQVkmOsDNmy6+Ji4fYIGnuxHn17bhEA7yjsxcRRqp4bLwfz80PINrZEDHe9oj1&#10;c0IcjTDWxwYxnhaIYmP0wkEXj600cNdIGdd1duGa9m5cObybW2XcNzuEJ7bGBC9B6c2fDfBCWvAx&#10;ZLChSvXzR7KPDzL8/JDJ15fp64YsPzdpZkhhkA+K+FqLjx9DyYkTKA85geKTx1HAbZSbK5zWr8WG&#10;X/ph/YC+2Ef4GTBS68rMwJ5Rw6R4vJWGuHLUYGnx2Ml9/kIA/gg12m4g4X5BVwB+C+LMFJBvvB2l&#10;B1ajZOMcFC3g5zNrLIHGz0d2OiMsazEhuEwWNbTY0jlTkD9tHApnjOu1vjmE3kwxzm8sQUjozRyF&#10;MlpgkTjXy8aubsUclgyKadjFbAzFJVUbGanr5RdJHV6ltPDKlYtRI78clfzcq9aICymt5v6zClUb&#10;N6CRIGzdvRcte1XxRlkTzSqH0KymgxZaYCsNsFNXNO72+GDkiI+ijJ2k5a8+m7swnTjjo5Uz3tk4&#10;osveAT2OLvhk68HH3fHJwgtvLdzQZOGACpp2pqUunhrswV1DRmBC8LyZEgKNd8PPXA0v7pxHV8sb&#10;fHj/Hp1vO3H11i1sJJSN2fA/i3iCtKgXeHH5JOKveiH3jiPKwhm3n9mjRbI/V8LOFR0vGdMFBF8R&#10;grS+dhGFWcIABQQbxYWTCMc2MSskLoAAPI62hFPoSBUXSrqFnuIIfKh8iU81vQukiploYmmsT9La&#10;gE34/O7vU+IkeRMLufyfGaBYf/9bBBZjABsy+SISCcCXBGAEAXgTnZkX0JZ8Es0x/miM9EDtI6rz&#10;XQsUXTdB7iVDpIYRgMEH8TxAHY+P7Ee4uxJuOuzGZWtFnDMnCMVwGG9TRBx3QcQpb9xhzPIw0cK0&#10;wT9j62JZnD3ihj1rlsFSdTfuMBbfdDXBVZrHy5shqMyLRS1jcG7UfeSFX0f99Wso9zqCChMbabXe&#10;D1au+CgGi4rFKo35GCOsGB7TYWCBTm67jWhyhuboMTBFl64ROhl5O7R1aIJi8LQWmjW442ke+Foa&#10;aNHU4s7Hr+voSlOgWrUZk/m9zQcPolldHW/2KaFxJyG4ahly586UVpYunTsVpbMZh3nQlNIiKlh1&#10;YlbA/DloWDAXtUtkGYMX8GBYSuitQi3BVyu/FtVr1qByHePZxjXI27oeUTSEy4uWwnLsOGz64Tss&#10;oQHNo+Es6N8P1ps3IdrzCK3qCJIJvwwPxhKCItWTJuXL+8e8kRDki+hAH0QRQlECgEdc8NTNGg8d&#10;TPDQxgB3TTRxU3cfrmowDmnswL2DCnjAeqavhFfWhxHpbMbnsEOsly2i3C3xip/DKzZGkTTApzZa&#10;eMAD5p6ZKu6JGQbmGrhpoo6rBmo4r7sfF/l5XmVDdtXaFLfsrHDfwQ6PHJ3w3NkFsR7uhKGnND85&#10;+xgBSNPMD/QkAI+gNPgoysQFlUKCkX9SjB88hZSAowhU2oudw4dgc/++ODhlPKxo0ZZ8L/ePHYZt&#10;wwZgx8TRWD1mGGSG9Mdc1qqRA7F3+ii40VDPHt6Gq4fW4bnuBmTqbkSJ+io2MjNROG88I+1omh2t&#10;TmYyP7cpKCC8ilglsyaigJE3d+II5E0agaKpo1A6nd87YwwqCMCK2SIKs2iDJbPGoYyRuHbxbIJz&#10;NkrlptEAp6OCtysWzyFUWYzXFTTACppg6VLW8kWoJAjFflOyYilqNqxDs6ICelT2o1tNE13qh9Gl&#10;oYvugwboOmyMHl0LvNO3Jvjs8YkQ/GRgjy+E4K/GDviVlvfZjI/R/sRy/G3W1mi3sUWPuRPeGzui&#10;R58xWM8WNbpmyNfRQYIOj8vDO3HfYBc/LwWcM9qFQP2dOGK0DzfP+KGmogTv3r9DW3c7XibEQYUC&#10;sEVhN6zMbeFiaQFP88N4EuaIkkdstO5aoSbCGm+eEoDP3NEqZoYw/nZKAGTc/WqBAn4CiN1RHmh7&#10;5YpmPtYSJSwwEO9SzuCdWCU6/RK6s2+gu+gBDfAlPospcbVpvStEN5f/BsAvb/+hJ/j/FIDvuqTl&#10;p79QNT82V+BDoxgDmCFdtPht6Qt0FtxHR/Z16cru7UnBaCHBmyLd8JpErwq3QMlNE+RfNUTGBT3E&#10;hWjhZZA6nvup0QL34Z4LbcF+L85bEIKW+3DDXZ8R2BH3T7rjjIcl7W86pg/9GXvXLcchxW2YzxZd&#10;V3ETrrpZ4ba7GS57miM81Bf5Kc9QX5aOwqQXyHlwC1XXr6LS7xgquAO8ZvwVcybfmlD7CcMO7hAi&#10;wjbpGuONjrFkg52Ms12GZuhmjO3SM8Zbfe5c+gbcwfTQpa2NjkOH0HH4IMF4EN06h/FBTw/vdHX4&#10;fbp4Z2xIw2T8ZSR7y9vvjPTxydgAX/i1bhUl1K5dyUglwwNjBqpmT+PBMRUlsgTgvBmonT8L9Qtm&#10;o06cGKcN1Kxi/BUmIL+S4JNHzVoCkPArFwDcvAaFO9YjlfHo9rKVsBk3DlvEua8fv4McI+DywYPg&#10;p6aOBN+jSKEBpri6I9nJGfGETJKLPaLsLHDH6DBCaNBebEScdm2Fg8IG2G9dC8dta+GzdxtCNPbi&#10;uoEG7hlp4LY2b+/fihv7NiFcdTOeaysiyuwgY6M5YjxsEUcIxrhbIcbVDFEE4AtHYYAHCVAV3DLm&#10;QWOqilsWB3D6kCKs187DAdqv4rTR2DBhBDbS1hSmTIbqnNnQWbgIDuvXI0h5L24aahOkZkg5Yofc&#10;IBdGXTcUnfAi/HwJQX8UnzqJglOnUXD6NDKDT+ACP4sDkydie/+fcWDcCJjNnQ7r+bOhOXEUlMYN&#10;gwobnvWTRkN2hLhy3GAsGdIX8oN/hNGK2biouxM3dTbhgcZKxO5fiqxdC5G7ejoK549H8czRKBNA&#10;o92VMNbmEGiZBF3uZIJv4nDkc1vCv6V8JsE3ewyqaPdVcwjM2eNRReiJYTCSHRKeYupbxdfPu4rw&#10;K1s4E6ULZ6ByyRzUrpyHekbr+jWEHauaVUvTr+I+I7Zvtm1CKxvSzr17pE6RbjUt9Bw4jB5NPbw9&#10;xP1T2wjd2txnD7HhPmiMTsbhdnV9tKnSEFW18UaVKWW/ljTCoUxTE2VaWqjV1Ge6MaJFmqLxgCkq&#10;aJK5fDxZWx0vaOwReoq4oaeAs7oKOMHyM1TGKW87JMa9Qm19HSobanHu5jUs27QZQ8ZNxNjx0zBr&#10;yhRsXyWHs566KCAA8+/aoOy+JWof2jEKuxGAvQYozvWJhVG/GaCAoIChWCqrPYrfJxmgD3qSj+ND&#10;+ll8oFS9y7xEubqKroJ7BGDk3wFYL6bEleNLe520KMI3AErrFvwTAPHfAaD4pl4AfhtF3TsERswA&#10;aZcytiCt6AH+0JCPD3XpeF8VRwA+R3dBODpyrjEC/x2Ab156oOGZI6ruW6D0tikKrxsh+6I+kk5p&#10;Ifq4Bp75qeI+DTDcVRm3HJVwyXr31/OA2ogItMPzMB+Euplj6eRh2MFWcu+aJRj8pz9gFGPMYUIg&#10;2FoX193NcdXDCjdpC1mR4Wgty0Z1VjxyHt8hdK+i/CQPFit7FLOlfK1rTvOzl1q/LjMHNDD21h/S&#10;Z4zVx2txLvCQId4wAjdp9Ubg1sO0usNi+hzjxkFNvNHQQNMBmt0BNTSpqXKnUkHjfmW8UduPZj7W&#10;osmvaajitfo+lgrjiRo6NNXYYvO24nbu6MtQJsuWf9Z0mgGNggdHCQ+UMpkpqKAZlvPgqBBDJJbN&#10;Q9mKhShlJBK9wBUEYdmaFShhFW1YgYLN8sjcshHhy1fAYaI48PtiMaOvbN+fsHHMOFw2Y5Q5fgLp&#10;PkeQ5uaOOFsbPNQ9hIvKivCRXwIDHpgbh/XDwp//ill//ldM+9O/YNq//wtm8PaSfn2wa9IouG6T&#10;xzktJdymBV4hAK/sXY87+zfhsZYCXtIOY12skODtiCRfZyT6OCLe04YWaIpn9jo0SC3cJwRvW6jh&#10;Ok3wnL4ybDcthsL4AVja798x7S//glF//B1G//EPGPuH32P8736H2X/6M1b1/RkKI4ZAnwDz3bqa&#10;MYwgd7dAhq89sv2dGIU9CEE/lIeeQmlYGAF4CjmMwvfNDWE0Zzp2DegDtREDYTB1LKxkZ0CbEVVt&#10;yjgoz5oqrQw9beBPmPxLH0z57o+Q+du/QE1mDC7TdMINGfOVF+LR1hlI3DgDGcsm0thHM94KwNHu&#10;ZoxllB2LrOkjkcF9MX/KSMn6SoTxiXN+hHoF4SdZH79P9ACXCfNjJC6bNUECqJjdIz7nmoU0waUy&#10;KFswA+ULZqJ6iYx0PvDN2qVo5mfbuH4Z6vgZ1bIBrFm7Aq83rEbT5rW9220b0LxjOxq27UDtVu5P&#10;23aibscu1CnsRfWOvajYuhtlmxVRvHEn9xMFaVuyeRdKt+5BmYIyynaroFh5P0rVNFB9QBeNmsbc&#10;ty3QpmuDRgpCjaEpyo2NkG7ABk6PYqLDRKatgJN6OxFgsheuZmqwMNNDAC38wt0b2Kt9CAMnTMCP&#10;w0ag7+ARGD16FJbITqUF7kPybXfk3bZB5X0rvH5oj8ZHtDoxNU4MjKblibUBOwlDKQK/cJIeE8tk&#10;iXOAraIzJPEo3qYE423aGZboCb6Ajowr6Mq/i4/lBGBtAj6JtQEJwE9vyvBJLM3X1UAAip5gYYC9&#10;Ebj3HOB/NQzm232xFaQUABQ/9PUiSN+GwIgl8MUlMD931uFzK5VTjMIWV2mqimUEfo53xQ/wNu8m&#10;erIuojMlBK1x/mh+5UkDdCAALVF+xxyF1wyReV4XKWcOIzroAJ4cUcYDAlAY4C2nvbhsuwtnrXbj&#10;koMG7vuZ4ckJF9w56gADhdWw0VCE6oalmDOiP3Yul4P+ni2wPbAD52kdN7xscMfXBWm3L6MtNw2N&#10;2YkofPEA+feuo/zqRaQ7OiLb0ETq7u8wpwGK1XlZbYZWtEDRg2bCMkYTW9I3h9kqslp5u1XHCC3a&#10;Br91hDSoa6JORRXVSvtQsXsvynftRvluRVTu2okqhe2o2r6VOyJLYRuqFHdwp9tGWK1D3roVKJRf&#10;JgGtbLEcimVoGIxRRbMnoJi2UMqDqJw7TuX8mahcNFuKRWX8G8tX9Q6FKWXkL+PBULqeENywEsUb&#10;ViFnozyeMCI5TZ2E7YMGYFHffpj1w0/YO2M2wu0dkRl4DGleHoi1s8F9nYMI2rAGBrSjbX/9I5b/&#10;4XdYTfitZTyc+8NfMOnf/hVT//Y3jPvTv0vX19g1Zxr28/U4bV2BK3q0c9rblf2bcVt9Gx5oKeKl&#10;pTbiveyk8X6ZJ3yQGeSNZD9XxBCCz52MEWGni3CbQ7hnfxi3CUPPPWsYOYfjwPzJMN20HKsYR0f+&#10;+d8w6cc+mPDXP0s91xtGj8TmkUOwmBBe9u+/h/KIAfDfugpPLXUY3W2Q4WOPnKPOKKUFVpw5iYrQ&#10;UBSfPoFcGuEzWyNYzpsKpUHfQ214P2jTLoUF6syYDKWJYyA/fDBm9BULJfyAEX3+hDF//RdM/9vv&#10;sXV8f4Qc3IRIGyU8Vl+K++vG49XK0UheOAJZMsNRMJMAnDESJdNHoGAajW/aMEJxJEEn4CY6P0b/&#10;ViViiJMocf6PVczb4hxiKY2wmDAsFVGaJtjAhrxh+XxU0vgrxGyfhXMIwbmoXzEfr1cukGDYsJo2&#10;yM9enB+sEyMClsqilPtF1eqFqFy9BEXLFiJn4TxkLVyAPDHedJU8StduRNn6rajYrICKbbtRq8jG&#10;WUmDDfRBNKhqseEWp3LELChTtBtYSAOnhQR0mzuj25IgYipqFqnIzAZVpmbI0D+Mp4fZ+B3ehVMG&#10;BKD5Ltjob8eaNbLYrb4HgZfOQc/JEWPl5PDjyJH4adhQDB87CnPmTIbBgc2IuuSMgtuOqLtng9bH&#10;YgiME5qfOKKFQtT2wpEgFMVjkLd77ztLYwRbCcXOONpf0jF0J59AV3KI1BPcKa4TknMDb4vu9wKw&#10;Jl4C4IfXvRdLF1NzxRUqP/XQAsWMNWk+8Huy75NUv/4q0u1/B4D/4Spw/CXUSWmisRgELZbBailj&#10;9i7Ax5o0vK+IxtuSp9La/V05jMCSAZ5ES5wf3jDnN3wD4G0BQCNkXdBF6hltxJ3QwAt/VUR4q+Ce&#10;mxJuuhCA9rsRarkTZ21UcNvLAA9pgU9CPHGMkctFWxnKq+fDaO9WnPVxIgA3QXHxdARaaOH2EXvc&#10;8nJE9LmTeJ0ci9aCNJQlPJOWxyq4fh65R32RZ2OHemsHdIkL1Ni44b2VKz98BykKiwUtxbbLhFtj&#10;K0bhb+cFzaQxf73jBGmFhGCj6AFmDKkVIFRWRs0+JdQriRH6u/Fm9y6WIpr37kKT8m40KO9Bo8pe&#10;btlSK2xCBSEmXVxdbqYEwEIeFOWyk1EzfzrqxNAIHgy1PBhEDBbjzkQcqiI8KzeuQvWm1aii+VVt&#10;WoPKLWtRsGktXq1dBQ/azbZB/THvx58xpw8j4LwFeObqhqQjXoh2oPlxRz65dSNMaEI7v/s3rCP8&#10;1v/1D1AZPwKGS+Zh06jhmPyHPxCA32Hq999j4/Sp8NXVgsVWeWjytYWwkXlkpYU7OkqI0FXBU8bi&#10;aHtjJPu7IfPUURSePYH80CCkB/kwdrsg2tsWke6WeOxshEeuRrhqfgDmPGhUaUg+qjtwxdYYh9cs&#10;x5SfvseE7/+CqT/8FSuGD8HBRfNwiLF119ih2DbwR6iOHQxXHvzXDioRUAZIcrdGlr8rCk8cQemp&#10;E6gMPYOKsBBpOa1XjibwlJ9H8A2C+vAfcWjcEFjMmwk9WqHiuNFYKC4byucb9fPfMPSHP2H09/+G&#10;iTTAVSN+gNeupXhhzec4LI+IjZPwbOkwJBKA2fNHoXjeOFTMZ4SVYwMlIwYz98KucAqBOJmAFDV1&#10;BIqm0wa/wU90fPB24df7ZQSgqAqZCdIskGYx/EV+MeqXyKKaEKyaP4sN3yxULJwlnRIpkRMLaLCB&#10;JCxFiasS5tAic+ZMRI64z+8tWEQgLl8kdZTUiZkjO3agba8yk4Ym3h3Wx3tdY3w0MMcXUxt8NrXF&#10;Zzb8n03s8Csb/y9mTvgkOkVs3PHB1h3vbMXiCe6/QbDF2AbV3OezDh1GpNY+3NTmMWmogKMm22BP&#10;AO5SWI6tuzfB/cQxOAQGQmbtOnw3bDj6EICDxozE+EmjoaKwEvdPWqP4njvqGIPfPLRB0yMHvHls&#10;j+Zn9mh97kDgsV46ooMg7HjpJFV3jDt64r3Rk+CHzoQAqROkPfF475Q4AvBd/i1JtN6VPaV0ReFt&#10;VSLe12XhAwH4RXBJrFFAAH7+0EYAilVhKG/iVJ4EQIrdVwD+IwT/HoH/CwCKuXUCgJ+7ewH4kQD8&#10;QAB+EADkC+kpfiKN0u7MvoYOZva2xGA0x/qiSQKgI6ofWKPyrgWKb5og57IBMs7qIjFEC68CaYG+&#10;qgh3pwG6KuGakxLCCMAwK1qHmy7uH7WWrht8gxHI1/QgFBbNgqueOsLPBEJ13VIsmzQYfqYHcJ0H&#10;3WVXKzw87ovClxF4QwBWpr5E9qObbIUuofLcaRQ6O6PK0g4ddm54Swi+JwTf8UPvEhPIuYN0mdmh&#10;hy1ij5lYXlxc6EZAkK0ld4YOMfhZdIroGqBDdHYcFp0d2jRDLbQdPIhORuMeRuN36mp4L4rR9+1B&#10;dbw9pIF32pr4oHsQH7T4mMoetG3fiCZG2ZpFjEHcuSvYYlZxW8Odvo4HhJgmVc2qXT4PNTxQqtYu&#10;Q9X6laii9VVuFANkV6GC9pfNx5+vXgzX6ROxsd+PmEt4zenzI3SWLMNLTw8amhsemRngkupe+BOU&#10;djIzYDJ5DIynj4Y5wWa7VA52q5dCa+5MrB82GEt/GYCNkybAUlEBlxxt4ae5D7q0jjMH9+Clixme&#10;WuvimYUOXljoM5baI5nAE8vjl1wJQ+GF08gMOcbHRO+yG+JpatFHbPHqiA1uWmrBQ3ENbDcuw1E1&#10;RVy1NkKAzgEoyk7HwiE/Y/XIgVCfN0s6B+myfR08d6xHIBu5U/sVcF6DEVxfA0+sDBHvYYesY14E&#10;XiBKT4egPCwUVWcZhU8fQ7yLOU7t4nPMnwTNUT/j4JhBsGaDYrpQDjsIwLl9f5RWyxnW56/45fs/&#10;YcSPf8GEH/+IpUO/g+XaWXhououRbz0itk1FxJKhiFk8HFnLaW0rptC+pqBk3njkzxyJnMlircbB&#10;yBnXu4SZAKGIweXivJ/sRFTL8bOUnfTV+gQwe6tk1hhpW0kINtDum2h7IgqXMhLnTxc9yfx+0as8&#10;cyLy2DCKKxLmEnqFtPBCQrGMDWM9k8BrxuTqlYtQywakddsmfNi3FzioAWhrA3r6gLEpYGqFX8UM&#10;JTNbAs8BXwg9Ab9Pxrb4yEb+g7GdNBa2h7ATy+i3Gtmg2UCMGzRH3UEjVKjpIm+/BhL27cMTFUXc&#10;EqMB9Hci2EQBXia7oLFvHdZvWQFzV0f4X7iAdcoq6DNyNGPwMAwYMRyjx9Pk5WVx1lsHRQ88UHHH&#10;CrXh5mh8whj8xE4aGN381JYQtGf0tScAvxZh2B3tip44L3TRADuYIKXpcEkn0MMY/D7nEt7n30BP&#10;4T0KVwQhGIl3lfESAMVV4sTq9J+7XhOATKnvWyQA/vrbggi95wH/1wD8ZoDfACgMUABQrM//viKG&#10;L+iZNEq7M/s6OtLOfQXgUbyJ8kbDMxfUPLRDVbgtSm5ZIO+KCTIvsEWnBUbRAp/4qeEeY/BtN0LP&#10;WRnnrHch1Io26KyFB8ds8OC4MyJOesHP5CC2L5gBT2Mt3Aj0wS5a0g4aYJirCW7SAC+7WSOcB2DG&#10;45toKkxFXW4Ccp/fRc7ti6i8fA6ZTg7I1jdCjVgcwdROGgfVYcwWSc8Srxl5Rb1hPBAlonCjOBco&#10;psiJITFfq0WUlg6axLhAjYNSr3Arwdehuh8d3GE6lfeiU2mPdPnENppfu6qyVB1qrP382l5FdOzc&#10;io4t69HKWFvPg6GC8CuZTlPgzl9DKFTTXErFkAsRkcSUOB4sZeLi3GJKnIjDKxmBVi1BOg3xMb9u&#10;S5NbywNb9vvvMLtPHxiuXIlX3u5I9PHACxtT3NPTwrUDKrjK13FNXRk3DrFV11HF1YPKOMMd/ISy&#10;Io7s2QnnnTvgf/AALtla4YazHa5Ym+CUtiru2RkjxtsBsQTQKydL2pYlEv09kBQSgOxLZ1B0XSx3&#10;dQ7Z50KQzoYp/ZQ/Uk/SBo+5ItbPEU9pg5eMNHGSzxd0QAmnDh9AmIk2vNR3wW7HGjjtXA8fpW0I&#10;Y8N2x0ofEbYmiHSyQrSYn+zhiGQxHEZcQvNUIIrPELhhp1hnUBZ6GuWMwuVngpDqZYMbWrvgv34B&#10;TBlRbeSmwHv9MgJ+GdYNG4TJf/0TRv3tLxj43V/Q7/s/Y/APf8boH/8d8wb9DQcXjME1nc2INNyI&#10;Z3tl8HjNaLxaMRKZayegaO005C+ZgMxZw5E+aQiyJg5B3qShKJw0HCVTR6F8hhgmMwHVcydJY/+E&#10;5QkYChssFMudTR2JginDkcufyeHP5hOgpYzDNfNmoHq+mB8uhtKMpS2Ol4D4mnbYSOsV1bR2CVo3&#10;Led2Kdpo/5+UduDzPgW0ivOBTBJN69egbdtmdPGz61Li/rVPBR0qamgjvFr2a6J5vxaL+6kYNL1f&#10;m1H4MF6rHEKdMov369T0UXOApWGAOk1Dbg1Rpa6HSlaRuhbSuE+/ZON5T0MRl7QVcIYW6G+8Cwbq&#10;G7F+wxJoGenhxJWr2GdojEGTp+Kn4YzBQ4Zi5LhRWDJ/MjzNdiP9tgsKbpii+JYRagm++keWBKAl&#10;3jwhdJ8Rgs+s0f6cFWnDspOssCuKUiLGAcb7ojPxmDQYuic1BO8yz6En5wpF6ybeFt+neL1gAk3E&#10;J3GZzKYi6dK8HwWbehoIwGYyq5P8IgDFWMDPvcvi/68AKJ0D/NCNT2/bqJhfV4IWEbixEB/qM/Ch&#10;Mo4AfE4APkBn1g20p19Ea2IIARjACOyDxmfuBKCDNDew9LYl8q+aIlsMiA7VQ0ywFp4fPYD7nsoE&#10;oBIPPGWct9nDGLwHZ21VccfPHPeDnPDolA+caCIKBOBJJ3NcJwC3c4fRU1yL6/6Mv/6OuMiIJC6n&#10;GXPzLGpz4vG6MAUFsRHIukMDvH4J2V7uSDcyRqWxpbQaRo95b2dIq4EYPW+EOi0DNBwy+lritgHe&#10;ME6IEoOkBQAbD+rgtTp3IJUDqN67H1W796BGcSdqt4vlijahZuN6VG+QR+V6eZSvk0cpd9Lyzet7&#10;Szwmv6J3gPMytuJLaXgLZ6KCsUYskFk5eypqZWfw4OBjojOEAKxcKosKArCCpieuEVHJll/MECml&#10;ueVvWIHI1QtgPWYw1nzPg/mHvxGAP8BsrTxifLyk1VXSjrgSDs5IdnVAPK0uxt4KLx3MEOVojgRC&#10;JtnNHrEu9tKg6NgAX8QeD8DLAD88DziCyKPeiDrqhXhhdcd9kOjnjngfVyT5eSGJQEo5G4wMsSr0&#10;zUvcyS/xcz2PnEthyD4bIi2ln3E6ACnSQgpH8MTdDuH2FnhIsN61s8QdezPctjdCuJMxIsUFrljR&#10;Pg4EqwuSfF2RdtQT6QE0TL6egtMnUCygdy4UJefDUHrhHCounEc5I3DpqeOoIAAzj9jhgb4KTu5Y&#10;AdelMxBMsIYSFnY07QV9vsOI3/8OA/71D+j/17/iZ75Pfb/7EwZ/90dM/fmP2DGpH0JUluOF0VZE&#10;qi/G0y2T8EJ+NLK2TEPp1jnIXzkJGXNGSB0gRQRVBQ2tQoz9mz4GZdMYicWKPqyiKb2wy5s8TKrc&#10;iUORKxa6ZeWMHyxtJXgSiqJTpGmJDFqWy6GO0beW1Sq/CD2bV+P9jnV4r7AB72jCPTvWonHNUul8&#10;YMumVVLVi46xhbIokuNrk50jrUaUvWAhcpeJ5dLWo3j9ZhRt2IbiTb0dIOXblFGloIa6XZqo3a2J&#10;hn2EIS2v4YAhXh80RtNh0eibo5nVpM3Gn/frdYxRqqOLdB1NPD+sjJuHd+Cs7jYcN1KEzaFt2Lx+&#10;IRTZoAecvwAjF3eMnTsfPw4fhT5DhmHwqBGYwffDQHUNoi7aIOeWOfJvGaLioRkaHlvS9uzQSePr&#10;fOWA7lf26H5ph+4obqMF/EQ5EYDutEBvdAgIJhCCSYzBqafQnXkePbnX8LboLj6UP5N6gj+TQWIs&#10;oIjBH9ur8ambAHzXC8DfOkIIwF8///0c4H8DgB//CYCfvwGw+++dIP8MwBfoynuAjsybaE+7jLak&#10;M2iJDUJztB8aXnihNsKZMdgBZXdsUHDdArmXTZF2jrHmlC5j8EE88tmPux77cMNFGZfs9yLMei9O&#10;W9AIvYwIQEc8CvGCp85+HFi7GKGMuqdd7LCZkc5Bcy9CnY1xydOKZY2LnjZ4dDYApSmRaChJQ0ny&#10;M2Tev4LSW1dQfCIIOTZ2qLayRYeYF2ztjE+27uhmRGg1sKQJmqFZt9cAW8SKMWKWh46hNP9XDI4W&#10;EGzSEjvOIWmhBDEouo4tb/3uXainPdVtF+u3bUDdpnWo3iiGrKxGsfwqlGxYg4otG1G/fQsatm4k&#10;yFagaIEM8mZPQSFjjojBlTS+GrkZqJObifqFMjRDHhhikcyVC1HHA+D1hpXSHNTXm9fgtbha2YbV&#10;KNuyBjG0A5sxQyD/1z9C7vu/Yc4P38N200bC6ggKTgZKi4sWBvkjj1DLOuKDZA83RLna46W4yJCj&#10;FdKEYXm4SHE54agvYXcUMaz4EFpV2EmknD6O9NATSD8dRKMjCIOOIIMRNDH4KFIvniYAzyPv5mXu&#10;4NcIwavIv3YRuRfDkHP+NHLPByMzLBApJ/0RF+iN+GO+iObrivT2QBStLooNV0IgYRfshdQgNk6B&#10;nsg47s2tN7JPHEUeX0PB6ZMooukVhYaiKCwMJQRf5ZUrqL56BRXnzjL+Hkc5QZtBgD7Q3YeTW5fA&#10;Z5UMzqlsw1m1PdBfIIsZ//5HDP3979H/3/4N/b77Hj9+/z36EooDv/83jPv+95Af9h3cN8xGhPYG&#10;PFNdjEebJ+EZLTB75yxU7VmA8o2zkb9wIgoks5uI8mn8zCaPRtGEYcgfOxjZYwYiZ+ygr7FYXMqg&#10;t4T15U8cJsVkAcgyMU1OzP1mFBY9x83L5qJrzSK0rpDjZ87PnWmgkUCsZ6MneoZFx0glHyuYOxU5&#10;syYRdtNQyP2kSHSgzaaZipKdiWxZGWTKySJ78RIUr93AfW07qnbsZsOsgrrdamjYe4hGqI+ugybo&#10;0TLDO10rvDMUiwSLOfH2eGfqgLeMw+9MHNDDONwjxseaWqLe1BRFxnqI01ND+CEFXDq0GSH6O+Cm&#10;txM7tyzG+m0b4Hb8OJyPn4SM/Hr8OGI0fh4xUorBkyaOwP7tS/DgpBkK7jug9IEZap5YoOGpBWMv&#10;j78XNoy8tugSFWktVSctUDzWQSCK84HtUa5oj/GUpsR1JQaiKzUYXZlhBOAVvCu8jfdlj/CxIlq6&#10;SJK0OnRLKT61V1HSXuNLzxv8+kEMhfk2GPq/DUDRXSwA+DX+ivovI/A3AEaiK/8ROnPETJCr6Ehl&#10;DE4IQVtcIGOwL+qfeqL+sRuq7juh6LYt8q9bI/OiKS3QALEndfDsqCbue6vitjujmss+XLBXwRmr&#10;fbjqrofwQDsC0APnXc1hs58q7mwJf3MDbJObjaNm2nA7rAR/E01cJgAv8UC4wwMq8+U9NJWloSor&#10;BpmPbvAAvYLy87QVcR7Qxh7tVk54Z+WMD7Yu6BEXr+aHLqrDSFxhy6L3Wg+8Lc4Btun3rh3YO1+Y&#10;IKQRSr3CB7TQyJjQtE8JTaLTY7cCmhW34c3OLWhS2IzXOzYRepukCzI1K+1GNyPoOxGFd+9AE0FW&#10;u3IBKtnyV4uL4ojxYTJTUSUMcP4cGoEsapfQEFcsQK0wgPUrUb9xFeo2rkTd2pWoYgTKpwlG0Qzt&#10;xw7Dmj//K+Z//1fI/dgHHrsUkRF0DMW0o2KxuGhwEAqPByEvkKZ01B8Jvt6I9XZDKiud4Es74olU&#10;gimRAEyicaWdDkb62VNIP3dKgmD2hTNIO3McSQJ6hF/qyWNIpZVl/D/E/QVYltu69g+vWXZiC4Kg&#10;IhY2BqAoFoJiII10hw0oqEhJ2Yrd3R3Yoogo3d2dYuucc53fOW50rrnevff739/77ff7exyX91Pc&#10;PDzPuH/jPMe4xjVOH0PqxbPIvHIB2VcuIvviBWSd5/3Tp6TCqWknDyLl6F7E07q+kaC5C9Hbt+JJ&#10;RAReUOHFEX6J7NjEuuLY7by9JwJJe7cjMXIHQbhLSm/JPkyVd4LQO30GRafPouD0OelYdPIUivl9&#10;Fh3dh+Iju5ASsQH3llvjwEIt7JqniRNWi3GQ9t50yEAo//wzehOAfdq1R/dOXdGlUxcCsDP6dm6H&#10;wZ1bYwZtsNdkZVy2nIF75uq4v3AEnugORsqS0cg1GIt0bRXEj5ZHCm1v5mCqvEEKDMJtIKE3gPAj&#10;ADOU5SRbnEsVKNJmBPDyRg5AAVWiZJMJvlKqvlKRG0iQitUipWpDUDlZFaUTh0ozxtl8bQ4fT1cd&#10;iBRGGlWmGAvMIPwyxomxwJHSWGCx+jgUsaMsYjupoJuo1qNKpPsQJfObLCzxztaRoPPAF3bk39w9&#10;8bvbWvzpsR5Y6Qes2gR4BQLrgvBPxh9rA6UJEbEy6ssqKrPl69DEjr/S1QN5jk5IcrTGUztjXLde&#10;gLO2ejjsthBbVhjC3mwWZulNx5qgAGw7cQo65pboNkCZNlgJPRT6Y5Byf+jPGIcTYS7IuL4J+Te9&#10;UXpnDSpur0TdPS803PNGI4HYdM8TjXdXo/7uKtTfo+CI8kLTw7VoEnZY1BB8ESpZ4Q9xO/HxTSTe&#10;Jx7Ch9RT+JJ1Gb8TgL8XP8U3qShCKv6oy5MWaPz+rhJ/fhIAbPpbLuB/F4D/FF75PwHgf2KBv1ZT&#10;AYpNiktetawFzorC+/Qb0jZ27xNOoTnuCCXsfjRF70Lt462oIgRL7wQi/9omZF9aj9SzaxF/fA1e&#10;HlqOJ3tcpPJY18NscClE7BYniqRa48QmR1ze6o17BKDYNH37GmecjQhAgLM15lFBeZktgIXWWCxf&#10;NAMng71a9gzeRit16zSqM1+hOisOmU9uIvPGBRSdP43siHDkrfVFjaeY9WWvIyY/BPxWrkPzChHs&#10;ocQM8DJPNgYvaWXI+xWinP4aaSKk2X0lmkRFGNrhRkcXNNrbodneGu/sLPHe1hzvrUzx3tIY75Ya&#10;4a35EjSYGuDtUhM+boEPVuYMM3yyMsFnvuaD8Xw0sBHVzFRHmeY4FKrRckm5YqoonDBGauAFU8aj&#10;cNok2mYNFIgQuYHTJiOL9jmZx8fT1eE3UB5z27WGeof2mNK9B7aZmyN5zx7kEHz5jOJDh1Bw8DBy&#10;9h9E+t79SNpHVcdIJiRTdu1A4q7tSNq9C0kETvJhAu/4YaQcPyQBMIXwyzhzFEkETSIhGH+IADyw&#10;Eyli46kzp5Bx8SJyrl5B/tWryLl0BdkXCEMqtOyzp6QS+EIJip9PPXEEr6no3hzcR5DuQywh92pP&#10;GBVgCKEbRlW5i+9pF+LEe+F7Sz98CFkizeXYcQLwFIpOEXqMwpOEIG1X/rFjKDx6mDY48i8APlxt&#10;J6XqHDadi9MOJthjuQQ6cj0h/49/oLtQgO06QqZjV3TtLMNjR/RlhzGEMa1nB7ipyuP4Qg3cM9HE&#10;E0IvRn84UhaOxGstRTwdJoMXA2WQROBlKSkgW0keOcoKyBlMO8vIVVFA3jBFyQ4L4IkQtR5FLmA+&#10;HxMhPUeoSc8RjjnD5ZE1rB9yRvSnJe6PTGGdCc9Mvk7Y7Fy6ghy14cidIAonsEOcPpmw00DVzCmo&#10;Z1RTJZZrTkAd3cRXE0P8094GcHYGXN3xT48V+OcKT/yTruYPDy/87uKJr1R+Xxw98cmR7ZhKsMl5&#10;FeqcVqLGfhkqbN1RbuOK0qVOKDS3RYGFNTLNzBFvZIhoowW4ZzwP18x0cclaD8edF2D78sVY4TAf&#10;M/W0YLdmBXacPYOlK1eh5+Ah6NJPAd37KUJBUQFaYhzW0xTx5zewg/Si+1uOypsrCTmKjAfr8O6R&#10;qBLD430vvCX43j4QQSg+IACpEKUZYrGPyItw2uCWKtFvaYXfJh7GJ9rgb3m3pHSYbyWx+EYn+q02&#10;mwAslhzqPz/WAl8EAD+QX5/Jsd8lAP59HPDHv38HoPjv7wAU/llY4C/vCdNGfPteCv8HAL8QgF9L&#10;4/Cl8Dk+5jzAh/TbUuXW94ln8e71cb7xQ2h6Hom6JztQERWO4lvBKLgWQLu0Eenn1yPx1Fq8OrIS&#10;z0R5rJ3OuBlhj8shtgRgy37Bxzba45JYFrcvCDf2BOHS9kBc2BYIY4JhfN+uMGAjsdIaB0/DOTgV&#10;uEYqlX9isxeiLxxEWeJT1Ga9Rn5MFDJuX0LOOV44vNBTV3uikNZWJEBXOXjQ1orE5+Wo5u0qe3eG&#10;G6rsRCksF9Q4uEkhymPVO4rgfT4uWWA2lHIzUypAM9RbmqLewhA1xguo/PSo/HSlqFoyD7VUhNUG&#10;tMdUg9VUhnWG+qjmcxW601A2iwpPlFqaRtsjIEiLUyBqB4pdwsQ+IpoEoMgB4/O50yYijxdCHoGY&#10;OXUi0mdq4an2VGzgBanXvh0mtWmHaT16Y7uJBeK3bkfmLqpAgrDowGEUHT6BwsOnCA52AlRPYuPy&#10;tMME08EDSD7A2E/AHRAbnh+mgqOyI/hST4vy90eo5A4RYAcIQYLzMGFzdA8fE1tinkbWhUvIvXIN&#10;+VeuI/fyNeRcvIxcQjCHSjD7HO0wz5V25hhfe4IwPYIEQiueqi7+8AEqQ6pKWl0Rr2nX4/kekg6K&#10;CtLHkEXI5RB8eSdPo4DQKzxJBcjbhcdPofDYCRTQ/hYcPYh8qsvCA9vxJtgbjzwd8YBx1t4QZ5wt&#10;EGo0H5O7doQsAdjn19/Qq11ndO0gFCAB2IEKkB3G4A5tod65LWwH9Mae6aNxc+EkPNBVRczcoUib&#10;PxIx4/vg6cBOVH+yyB1GgA0iyAYpoVDs6ja0vxS5jDwRw3hbJEjzKNRgFu2vsMSZg+WQRYUoQgAz&#10;U0VYZcJUAiDhOUrsECdmi0U+6BCqO6pCKT9QlMyiyps+CY2609E8bzYadKajYaYmaqZOQBnBWMFO&#10;sHbuLDQsZGe6WJToMkKdiTnb4VJUGJijbKEZSvRNUTyfMc8EhTxmzzdB1kJT5BouRb6JFQrNbFFs&#10;6YAyayeU2zqhhG27yNYBOXY2SLQ2x3NrQzy0NsBtu4U456SPyGWLsdZ1EXTmT4eBvRW2nDqBNWFh&#10;GDBuLGRogbv1U4IsVeDEMUPgRdUYc9IXuVd9UXBpOapuraHa8yb4fPDx6QYpPjxah/cP6bqo/Jof&#10;eqHxvifqqQ7r7q9D/SM/NIk6gTHheEsINsXtQlP8QbxLFikxV/E57wEdqMgHbBkH/KOx4N8A+M+v&#10;77/b4G//TQCK+PsY4A8A/m0M8C8FKI0BphCAohgCbXDuI3ykDf6Ydg0fks7jQ/wpAvAwGp/vQ/3T&#10;3VSA21B2NxxFNzfzoglA5kU/JJ/xwetjaxB9YDke7HbD7a1OuBJqTxtsSwDa4DgBeCFkBa5s88G9&#10;Q2G4ERkq2eARMm2hM3wQtiyn9Q1ei9OE3xnGxbB1OBu6Frf2hyHvxW005iaiJP4Z0qOuIevSGSqh&#10;/Uj38UGhB3s/qrlaafWHGN9bId2ucfRAnSPtLY+1BJ8okFpN4IkqMHX2BCBBWOdAMIrip5Y2KDUz&#10;QYXYVc50MSqo6MQGOoW0qgVzpyFfRwt5OtOQN3sacrSnIGuGppTQXKQ3E0W62sgl+DImj0Q6rVE6&#10;G0uOtBJkNEqo/EQJfalYJoFXOlNDSoAtmiXWh06RooDWN5tWOGa2NgIGDcQ82juNNu0xq7csdpla&#10;4nVYBNIJweydBMTeg1SBJ1ByjPbx1EXkn7uMvPMCVJepzs4inaBJl/b4OCLt7CaUm9jjN/v8SWSI&#10;iQ2R4nJsn1T8NP3YXgYBeGw/QXkaOTxHwZUbKLx6kxC8gbyLV5B7np3N+XPIogrMPMtznBV7iBxh&#10;HEU6VWPS8eO02AQs7yfzmHzsCFXnCaQTbmmMDAIv6+Q5AvAsAcjvjPeLeCwWSpDwKzpKVXj4IEHI&#10;OLRHAmBcoCee+XrgqY87LrlZSgUdfPk9jGzbBn0FAFu1Qe+OXaj8aH+7dqcF7gq5Tp0IwA6Y2Kkt&#10;zOR6IHTCUJzTHoUbUwYjepoyMuaMQLq6Ei2oPC3sIBQNp50lAAsHU9WpEHYq8sgm1MQ4YAbVYbqw&#10;xMoMMR74PdKVZSUACrUoxgyFWswdRuip9kfB6AHSmmFhhUX6TDntcBmjQnMMKsXqEHZ8VVoTUTND&#10;nQCchma9GWiaO116vFRMkrGzzKMtFrUI40cMRcLoUUhTV0e6phZSNbWRNnU2MqbpImv6POTNWogS&#10;XSOULTJDmbE1ypbasQ2zLTu5s+2z/dPVNIpalmLfHHdeC8uo1pZ5oGi5K7KWOyLB3RpPHE1wxWkB&#10;Di1bAD9aYf0F0zHHaCE2Ru6G/4G9UNOZha6KSugsp4CecvIYMWwQbBdp4e7e1ci6sp5tYzlKrhCC&#10;N2h571DtEXCSCqQabKYKbI7y5GMCgLTIjPoHvtIeIs3Rm/Exdgs+vd6BDwn78D7lmKQAv2bfwNf8&#10;h/hWHCMVRfhW/S8A/vmx5j8BoHC3/20Afp8F/g7AvyzwdwBKkyC1OfhG7/2tLJ4UjsWnvKf4lHUf&#10;n9Nv4VPKZXxMPIf3VIFvYw6gMXof6h61QLDkTjgKb4Yg50og0s77IeHEWsQcXo3He5dLm6ZfC3fC&#10;hWB7nNpkh2MbqAaD3XFj53rc3R9MBeiPJZNGYESXVgj3sEfUwR24tj0AV7ZswJWt63E1whcXQ9by&#10;MX8k3z6HhuwEVKS9QtqDG0i/Qvt0/Cgy/DchZ9lKVNMqNPDLFuN77zxW462bsLcr0Oy6Uoq3wup+&#10;rwfY5NQSb0VVaDYaYX/Fsrhqy6XfE52NUGO2GFUmC1FpqIeKhbNRPn+mNFlRrKONgplTpZnbYt0Z&#10;KF8wB+V8vpiNuoC9e9ZENtzRQ5Exaiiyx45A/gRCUEMNZdIYIAFI6yOtAJitiRKdKSjVmcpzTkPW&#10;7Ol4PkMbgcqDoCfK4Ldtj7l9+mGXsQWi/fj3h4Qga+tWFOzZj5KDJ1B67DxKTl9B4XkqtktXkXf1&#10;Bjuhy1RxF5F36QLBdVqKPDFUQPjlMLKpmoUiTBObIhGCGUf3IpMKMIMAzCIABfBKrt1C6fXbKL5y&#10;GwUXeV6hCoUVPneGEDyB3IsChAQsgZd17rQE3VT+bAYVZMaZM3yOsDx3ga+9RPheRPaZS8gmqHNP&#10;XkDBqfOS7S06cZoAJ8SPHEMxlatIhM4/vAd5B0RxhG2ID/bBiw2r8MR3Ga6vcsTNDWuwcrYWVFr9&#10;ht4EYO82bdG3C+HXoRN6d++O3t26oR/vDyYEx3dsj0U9u8KHNvbwpOG4rDYID9X6EyBDkD2R6mx0&#10;fxSqKiJPmQBTotIbRIU3kOAj8DKUeiNdij4EYMtkiIBeBqGXSfWXRSWYz/MWjSDsaIGLR4rxwEEo&#10;U1NB+YQhKJ84FJWTR6BiEsGn3hLl6iOl7IBygrBl0/SR7BBHS6uExAbqeewwRdpM9mgV5KqpSnsJ&#10;i60XirW1UDp7Fqr09FGzgGrQwBSNRpZ4a2KD97S3n+2W4avranxxY6z0xO9rfPC793p8E+Hlg2+e&#10;vvjq7YPPa6nIPKnCVq9C2UoP5C13QbILAUjhcWmpDg476SDUfTEsTfUwhe3Z3W8jdpw5iflW5ug2&#10;YAA60QZ3IwAHsrPQmzoaJ4MdkXF5I9vTCuSfd0Px5eUov8rrT4DwNqFHtdd8nwqQ9vc91eC7x+vR&#10;zHj7RCRKB0KsDf7wMgKfX+/Cp6SDFFgn8SXjIr5l38Lv+Y/wBxXgH9JG6TkSl34A8J/fASj4JQHw&#10;f8kF/PHv/xGA0hjgj0kQkWXNXyAthavNJQDTWpaj0AZ/zn+OL9mPKE3v4jNV4KeUi/iYcBrvY4/8&#10;BcHaJ7tR+WA7IRiB/OshyLwUiOTTG/Dq2Do8278a93ctw82trrgUQisT4EAVaIeT/i64sXsj7uwV&#10;RVLD4TJvGgypnI6LxOd9EbgQsRFXt/tRJa7H+eA1/LlVtM2+eHnhMCpTXqIqMx7pT+8i9eYFFF44&#10;hZytVIeeXqheKSo6r5bG9z4u88QH9n7vCcMPHoxlq/Ce9z+K56kU37N3fO+2DO8JRbH3azNB2OTo&#10;hDpra9RamtMGm6DWfAlqCcE6YzbAxTqoXjAbNd9nbSt0Z6Jirsjan4XKhXxs0RzUGeig0WAuqqkW&#10;hdLLp+3NFuuDRw9DzjhV6X6B+jjk0wbn0vLnUhXkTRd5gZOQp62O1GmaeKI1BQEDFDGvdWtotKIq&#10;7tUX2w0M8cDLGwkB/sgMD0XerkgU7T+K4qOnUXz6EgF4BTkEYBZta8YlsY0ooXj1MvIvnEEegZV/&#10;nlaZUcD7ubSx2XxM2teX9jjjyF5kH4lEDi1wFuGVR9tbeuMOym7eRfFVAvDSNQKQ57ooIHheUpQ5&#10;VIHi3Pnnz6Dw4nme7wwVp9gm8wxvn0fOuYvIomrMojLNPktlepbv7zSPhGABIVh0guqPCrGY8Cs5&#10;dIQwP4iCA7uRS/Dl7duKHJH7GbYRsQHeeBHojft+q3F1gyfsCIYBv/yCnj/9Az1atYYcVV+fzp0h&#10;270bASgDWQJwYMeOGNmuHWZ36YBlA+Swh0r8wlhl3B7WF4ljlZA+XA5pA7sjrX83pMn3QGZ/2tgB&#10;VH4EYBaV348QSjBnSMskyA8bLE2IjFCSxv6KRymjlBa3jNAqGyfgNxRlDKH+SsarUAmqoHBsy2qR&#10;Aj4vVQofS1dA0GXy5zMJziyGOOZPGE4YqqKIoBSzxdXsXJv0dPBxySJ8pSP5084BcHIF2HmDbRfL&#10;PYGVa4HVvoDnesBrA+DN216++NNzHX739MHXVZ74tFzsbyxqCrqglJ17rpUlEnm+WBMDPDVcgDvs&#10;uM8u1MJxm9nYs8wQq5zMoD13BqxWeODApfNwXrsKssMGozPtb1d5RcgrDYQGLf1WTzOkXPJnR7ua&#10;HeQKlF9bg4prq6kE16Dujieaoqj+HqylLW4JKS/w4Xo0PdqAxkebWpbGvQjDB7E2OOEQPqYKAF6S&#10;APit4BF+L43FnxRif4pJkMYiab8iAcCWuoAE4O+fGC0A/AG//3MAinL4grBNYj+QXPxenU4AJvNN&#10;vMbXghh8yXmCz1lRBOANfE65xDd8Fh/jThCCR/H2xUE0EII1j3ej9N42FNyK4EW4Gcnn/PH65AY8&#10;P+iFR5ErcXuHB66EORNmTrTAtji83g4Xwz1xa88mPDi8BWHuVghwNMPZcD9c3BaIC1v8cHnHJlzc&#10;4kO77InLId5Uguvx8MhO5MeKKtGiOswTpNIG5109i/z9O5G73gdlK6j2lq/G5xVe+LLCE5/FbTaC&#10;r+wdv63yko4ivqxYgy987ot4bsVqxip8XrYCn92X4YOzM9472OOtLXtaa1M0Wxrirdki9rzz0LhE&#10;F++WzGfDXID3BgvwdrEYp9Flz6yLBkNdvDXWw9slemggFGtpjau0NaWBbbF9ZsH4kcgfP0pSg7mT&#10;xiBHvSUECPOnTkAurVHGdE08mz4V/lQl81q3gvqvrTBLphsi5usjatUqxG30QdrmAORs3yHZ4KLD&#10;J2mBz6OA9jeHyi3rKgFI+OVeuYzCK8Ian0QBlVqxODKyTxxDyqGDSDy4D2lHDyPzyBFkHj6AnCP7&#10;aU2PUeGdRe41AvD2XZTdjkLR9TvIJxDzCdU8qsrc82eRc+YEUo/yHPtpnw8dQAGVXwHBl3PyBHJO&#10;nSLszjPExAmVHyOHKjBXQPAU4yTf0wkqwGOnUSiUH+FXeuAQSvbvQ5FYDbJ/OwrpAJLC/PDS3wsv&#10;2SHGhW3Co6D1OLzMGYtVh0Lhl5/R6+ef0IOfjxyBJ9e1K2S7EYTdGV07o3+nDhjSrg2mdGwHW7le&#10;2DJCGecInUcjByKLCi1/lCKyBhB8it0Ivt60sgrIZrTYWYawttJECG+L8UACT4BPjP+JECowcwiV&#10;IG/nSGqQ1ldMjIwiyEYNlGaKc0aIwgoE5/fldLn83TmEXj7fhzQuSDiKclolVImiOnXplDEo1xK1&#10;BSdKSyZLpkxAmZYG6ufOwRfDJfjTygZ/2jjgdzsn/OHggt/pWL45uuOLvQs+2jqj2cYJDdb2qDG3&#10;RqWpBSrMlqLMxBxFxmbINzJBrpEpMg2NkWSwGLEL9BG9QA+PF+jiwfy5uL5oBs5bzsJ+50XwcTTH&#10;HHbqBjYW2HPmGDZEBGIw26sAYOd+iuijNABjVAdjrYM+4i4EIPf6epTcWIuaOy37gzQ92EgLvBEf&#10;Hm+g8vNFM+1wM+2wmCBpIgAb+VyjWC8sSmfFhBOAOymoqADFLHDGZQLwNpnzGN8IwD8qU6U9gn//&#10;LwAobevxfxeA8fhS8BKfcx7jU2YUPqVex8ekS/gYTwC+PkkAHiMAD6Hh2X7UPNqD8ihelARgzrUQ&#10;pF4MRMIpNuIj6/Bk32rc3bUc1yLccHGzE04HOOKonz1OB3ngxq4NVHzBOOq/Ckc2rZHgd213GC7t&#10;CMSZcB+cC/PC5XAvXNq8BldCfXAnMhypj26gJi8FhWmvkfrsFjKvnkHB0Uhk+/ki29kJlQ7OaHRw&#10;lSxtPRuMSG1pYKNp5OOi1l8Dj/ViVzhGE1/T7NQSb3m7yc4RdRaWqDU1kzbMrlyij2oDPVRT4Ukb&#10;6OhOR53ODDTOncXGOQs1vF1BW1Y2ZyrKdLVQqTcd5bxdRKAVSON+aqjSnNgSGmzcvC+Ko4oGLhKi&#10;i0Vjnz5R2qSneIY68gjNlzOnIVAUEWhHBfjbr5jWoT2CaYOiVi7DSx9PJG3ypQoMR96eSMLiGNUU&#10;O4BzlwhAsUTwKjIJv5zLlySFVnBOwO8ECsUevof24nlEOJ6EhiE6Ygvidu5Cyr4DUvkpsQoj9+Rx&#10;2mcC7sZVFN+9i9I7BOCN2xIAC4SqPH+O8DuNogtnkXwgEo8D/RG1wRcxIaHIPngYhWKS49hR5Akb&#10;feYcgXeWKpNq8DSt+GmCkMov5/h55B3j+z1CIB86ikIBv32083sjkR+5DdmREfybaH83+yDGbw1i&#10;g3wRHbwB1/l377C3wvzhQ6BE8Mky+rRtAzmqP2F7e3fuiD69qAJ7dEU/sR6ZFngSw6xPTwQNGYAz&#10;Iwfj5fjhKKTLKB2jjKIhcshX7kPYUfUNU5Dy/cRkhjQL/H1yQxoH5OPC/opIpRVOHdQHKYSmiB+5&#10;guI1GTyftIZ4OGEq1hHTXosQ8BOTIaKqdBGVUymVXjmhV6kxClVTxqJ22njUzZiAakbN7EnsNDWp&#10;/jRadpdjmymlDa6YNpXPz2TMQcWsuWxfeijTmYcSUShBJEnP0kUOH8tm5Ogw9OajYMEiFNE1lBB+&#10;IrG/xHwpii2WIo9tO9Oc6s3UFImmxnhtbIRnpvq4aT0Xh+wXYKODBQwWzoOe0QKERG7BjiO7oTlv&#10;JrooKqKDXH90668ElSFKsDaYgjuHPZF7OwAlt3xQddsHjff98P5JED5HB+FLdAA+PfXDxycb8emZ&#10;Hz4/34SPzwPx/kUQPjwPaVkbHLcVn17vxqfEHwrwMn7PvksAPpGyUL5VpEh5yb8LZyoc6icC8GsT&#10;ufV/AkCRCiMBsGU7TGkM8MuPMcD/CEBRl/9ryWt8KniBD7TAH9Lv4X3KDbxLuID3b2iBXx1Hc8wR&#10;WuCDqHuyH9UPWwBYdHtLCwAvBBGAmwhAHzzd54moXatwY4s7LoY441yQkzQTLAB4bYcv7uwPxo09&#10;wbi0ZRMubQ3A5V2bcY4AXGU2FwYTRyHEyZDgXM2fW8PXByH2xllUZieiJCcBqS9og3m/+PwR5IcG&#10;IoMALKFdqLV1RI3YAc7CBmVmVigzt+RxKUpMzVHKHrKUgCtlD1nBhlFtYfVXiN6zdJEhiucvQoGe&#10;Lgp0ZrKRTZNWbRSLcTutSSgmyIomq6Fg4jjkTRyLXBHqY5FHW5tH+yJUXQYvtvRRQ2m3aHdoIbLF&#10;nsEjh6NkAnt6TTWUT2HjpuIrncaenr1+BQFYMlMduYRp9HR1BCj1g0GnttBq8xs0Wv+GjbTFdzxc&#10;8MJzBd74eiF9cyBV4HbkE2AFR08QOGdpOc8j69JlZNK65BBkucL60tbmnziAlN1b8XjTetxY643H&#10;wSF4szMS8bv3IXkvAXj4KHKPHkOmyKmknc25cQ1FBGDJnXsovH6rRQFSXeZfvIhCUYxWjPlR+cVt&#10;DcctzzU4T8X8dKMfMvbuRRaVZe6xw8g7fpywO07FeYrgIwhP0iYf5/EYLThte/7h44Qfocn3XxS5&#10;F8V7dhPoW5GxM5j2NxQpWwIQ4++NW2tcsdvCEJ6z2SlYmGDx+DFQat8Gfdu2Ql/aXDHrq9C1C/pK&#10;AJRBzx5dIEsAKnfthHF8zIAAXK+shCPDBuExIShy8QTkCgb3Rf7gPshSkUXKEFkkDuyNdAEzMQYo&#10;wMdIZwjACdBJIW4r//t4oDQmKBKjCb8ckStI4BWME/uGDJFCrCEW0TIhMoId4UjUTB2DOq2x0rFa&#10;cxTKNVSp+saifOYEtgOh/NQgdpcrnMS2NG4025Eq0kaOQvrosUgbNxFpEyYjfbImMqdOR86M2Wyf&#10;eigRm60vXoIaY1PUmVmgnu26nqrxra0D3olO3sUVb11dUe/mgWoey9nhFzs6IsfWFgk2xri/dC5O&#10;2C5AqIs17CyMoE3orQlYiyMXj2GJrRl6qKigg/wAdFFQgvxAOehpD8fRUHuk3/JH3g06rxvrpM2R&#10;mh5swjsqPKEC31MFihUhH6MJv2h/fCAU3z8Pxkda38+vtuLz6+0SAD+I1SApBGA6FWDuXVrgp/id&#10;ABSbI4lJWaEA/wcA+KcEwH8KCP4NgH98bsIfQloKAIpfJI0BZuBreRK+8E18yo8mAB/iQ8ZdAvC6&#10;BMB38Wfw7tUxAvAQGp8fRP0zWmAqwIr7O1Fydxtyb4Qh/dJmJJ0JxKtj6xF9wBsPdq/Bra3LcDnM&#10;DWcCnXBkgx1OBLgSel5Smfxb+0IIwRBcZ+O/SABu9XaFat8u6PKPf8BomipOhKzChfB1OB+2Ho/P&#10;8KJJeo6KvERkvn6AlNsXUCDWBu/diWxPsV2mJz6s9MYHt9XSRtP1tq4t+36I0vaEYrWwCla2qF/q&#10;gAYrezTSWjTw8XrerltqjWrahiraheolS1C9eAGqFupJO4VVUe1Vz55OWzsV5VMJLA01wnA8igm0&#10;UpHDNX0ylZw6SmfR9jLK2IvnT2DDHTEYqSoDkDaY1mjkUCk3sGDCSORNYlCR5KuPQoEG7TBtUIr2&#10;BNyfMo4WuC8MO7eBNi909V9/wxo1NVylLX+20h2x3suR4r8W2eGBKNy9AwUHaWGPn0AWIShUmkhV&#10;yaF9ySP88kTS8+4tuC/2CLFdiihvL6Ts3IkcWs+sw8cIssNIZaQfEUnOJ5F7icrx+nWU3L6D4lt3&#10;UHDtBh+7hrzLV1BEa11AAOaePoHcE+LcB5C4LRTnnWxxzMIYD33XIJnqPevQbmQf3sfz70fO0SMS&#10;CHOOUx0e5fui8ssj/PIPHkXBgYO08XtRRPiJzdKL9m5Dzs7NyNgWhNStwXjk542gBTqY2683ZrND&#10;8DRZgjmjRxB+v6G3AGD79pDt2AHykgrsjL6EX89unWmDO0Ghc3uodu4AHapCD8V+2DNcGTeGD0A0&#10;IZak1AM5yr2RT/BlD5NHGiOJt6WCCASjiIzBsrS5AnJyyBaAE3Z3CCEnEqNpecU4oJQPKGoESqtB&#10;CL2xosq0ClUeYSf2HBFB6JWrj/iroEIZ7/8IAcj8scrIIzCzGMmjBiCV58ocOwRpo0UMRxaBn6k2&#10;ltZ9AjtWkS+qzc5YB+ViUmSxMd6yc//A9iy22XzPTv+rkxu+uS9riWWr8Mfy1fhzlRe+rVyDT8tX&#10;4q2bO2rYYZXY2yJnqQWSTYzwfPE83JyvhdOmc7HbyQKrHEwwVVcDZh7WOHT+GNzXeUJp1Fh07j8I&#10;HRTk0bN/T6hPUESotwleXg5AxrWNBOB6VN9ej5q7vqi558NYh/oHPlLun0iAFta3SWyd+ZjW9xnV&#10;X8w2fBL293UkPiQcIQDP4nPGVXzJvYNvRSIROq5lMrY2hwAsbgHgxzr8Scf657cPEr/++b8A8O//&#10;Wsph/Yg/+R/jT9pgiZqSBeYJxHSyqLUvZlfosf9oKOYvzCN5M/CNAPz6HYAfc+7jQ6bIBbyK90kE&#10;YMJpNL8+ircvDzJogZ/TAj/Zg8qHO1F6byvyb4bRloYg5XwQ3pzciJjDPni81xO3t63E1bBlOB/k&#10;gpObHHFkvR3OhqzEzcgAgi9ISoe5ujsU1yi9reZqQrFLayzQHg2bxVMR5mWL8xG+UnrMvUO8UKj8&#10;qvPjkZ/8FElRF5F++RSKaONy/ANRuZY9j/dGfBF7qzrxS3dajgbn5fziPVDnIjZF8sB7Bzd8tHfH&#10;Jx7F7WZHhr0z3trZo8lK7Ne6FI3m5mg0M0aj8RI0GOijTn8uanVnoopqpJJqsJLAqxQlrmh3Rbkr&#10;sdypkgCsmjsNdbTLdXraqJqpKaW/iKogacMHQuw3kTd2KO+LpNhhyKYlyuIFk8ULJJ0XSuL08biv&#10;NQ7Byv2wpGMrzGjTGuq/tILLUFWctbTCQw9HPF/piMR17sgK8kTh1iAURhL8Bw8h4+hxgolwod3N&#10;O05AHdmL9MitiAnwwXnC7xDtfOxGHxTv39sCTUbGoYOIP7AXSfzs0k6dQt75iyiQJkFuMW6j+PpN&#10;wu8qoSrG/y7w+XPSRIqw1UUnDqL4+D5Eebljm940HLNciCebViJhewDS9kYgYz/f1yEBwgME4iEJ&#10;ujkHjyCPtjd//0FpI6SCyF0SxAt3bUPBzjDkbAtEWkQAXof5466fD9ymaUC1QxvMGzsSpnO0odKn&#10;O7q1/gW9qQL7dGiHfoSfXIdO6N+F1rebDPp2pxrsKvIB22FIl47Q6iED6359sHWkCi6PVMYDKrj4&#10;Qb2QrdIbeSIPUEpWVkDyUDmkismRYYQgH8/i/WyR00c4FgxTQuFwJR4VpcgXkyIEoKganf/d4koA&#10;/HuIyQ8RoibkeFEzkIqQcMwm5DJokbNGKv0VosRW7oQhhN0Qwm+olDqVM1HsVTIRtXqz8NZgAd4Z&#10;LcF7UxO8p7L7SGX3WYwFOi8Dlq0BVnrxuBr/FLFijQS9r2Kyz205mglEMfxTy05e7GtTam6BfGNj&#10;pC0xQNx8PTybOwP3Zk7FlWmTcW7hbByyNYSfqzFmG2hCx0ofO44dQOC2HRiroY2uCgPRVqEvZBR7&#10;YJSqLFY46CLqtD8yb4ayrWyiDd6AKqrAqihfOkJf1FP9NdACS2N+jwPQLPYJfhpBJbiDANxFAEbS&#10;Bh/Ax8QT+Jh2CZ8zb+BLntgc6Yk0ASsKIvxBHv3eWIJvzZUEYD0Fm9gfuAWAP2aB/wsA8gEpeO/7&#10;NPGff/4pAVAUFPwLgGI/kPf/GQATCUBRFl8oQFEV5jbep15Bs1gSl3AKb+OOopEAbIo5gProvah+&#10;tBsVD3ZQAW6hJA4lADcTgIF/AfDJPm/c3bEa1yNaAHja3xFHqQJPBrnj+m4/3NgbLKm/G5HhOBfh&#10;Dy3ajBmjlXAgfC3CfJywnjb4eOBqnN3sjRu7abHvX0ZFdhyKM2KQ/OgqUq+fQf6Zk1RFESjdsAHN&#10;vhvwzdtXmggRpfDfLl+BxlUr0bx6Fd6vWIHPHsvYSESNNUJwmTs+ivAgFN1d8MnFCe8d2avaWqPJ&#10;0hxNtARNpgZoNFqI+sW6qJk/i4CbIa34aNAl7HSmomaWOqppY6tmE4w6Wqgh/GpFJeA5UwlKdSkB&#10;No8QFKtCxBrhYpHzNXkU1R9VoAZDUxVZtEcZs9XxjOcI44Vm2IkAbNsGk375DeYKA3DMzBw3na3x&#10;yNUSbzwdkLFxOXI3+6Jgxxbk7D+A9AMEDS1owbF9KDxK8BB+rzf74YGnOy7ZmuOU2WI8W71Men3J&#10;gUhCaDcy90cihcfUIweQduwoMk+ekcbsCi5cRfGVGyi+elMCYu65y8g5SwBeEDPO51EgVCAVYO7h&#10;SDyjGj1uaYhD5vNxzsUUDzcsQ/xWf6TsCZcKm2aI9csH9iH7wH5k79+HHIIvNzKSlncX8nfRxu/Y&#10;irztW5BLmGdv8UeqsL8hG3Fp3WrYqqthWMd2mEgFOIJKsFsbUfygNS1vewKwvQRA+c5dodi1O+S7&#10;yECuWxfIy8hIqnAIrbFmdxmYyYpxQEVcHK2CBwRavEpfKrs+VHR9Gf2kAgfJfEzAL3UoLS4fzyQA&#10;BQSzhvZD7pD+kvL7oQSzVFomQsTa4EyeL5P2N5uqUMwSSwnTf6srKK0G4WukuoKMH/ATtQVFjcFC&#10;qsJCkTYzbRya9LRQrzNF2qCpQludne0MNC2ch0+mhgAVG5wcGc74p7Mr4eeG353d8dVlOb4wPtnT&#10;4lrboYqALKV7KTIwQZGhCDOUGInd5sxQaGSGfEMjZC82QMrCBXhDAMbS2TzTnYV7s2fg+kJdabnh&#10;ZhdDLDSZjhlGs7BpRwR2HDqK2fpGBOAAtFOQQ48BfaCi0gtmi9Rx+YAvsm5vQ8l1f1Td2YTq+/6o&#10;e+yPhmf+aKLlffs8EO+iRVn8EEYEPj0X8NuNT7F78TluPz7FHcTHhBNky0UqwOv4mnsPXwufQexK&#10;+Xt1Gn6vEwAsJQCr8ccHAUAqwK+f/jtpMLS8UsF8cfgvAPjlHdVfA/78NwDmtlRjLUuQ6nJ9yBU7&#10;w7UowB8AbFGAx9AUewhvYw+i4cU+1D7+mwIkALMEAC8EIF6aCPHFswPrcH+XJ25uXYGLm11xNsgZ&#10;xwjAo5uccGWHD27tDSIAQ3Bn/zbsWeOKaUp9sNxUDxf3h2KX3zJ4Lp1H27wMl8J8cZkXScyVYyhO&#10;j0F5/mukPb+F5FvnqFTOIZdWKsN7DcpXLUfTylV4RytQ6+SECkc7lLvS/lJB1TqLzY9sUG9vjTo7&#10;K9Q6MBytpaMofd9ob4M6a0spF7DWXOzZaoA644WoNdJHrQCg/izUzifg5hF+bLS1c6egeo4GqhjV&#10;c6fyccKRr6nX1ZYqAhcTfiLXq0htpLSHhFgnLJVQF9WAaXuLpo6WNuvO0xqD7DmaiJk9BRG0a4Zd&#10;WkG7Y3uM/7UVdLr2wM6Fi3DFwRJ3HEzxcrkV0ta5UvF6UwWGIm9fJDIZ2VRd+QdocfdtQcrWQMQG&#10;rMUTKrS7bja4ameCWw5LkezvQ+iEIW9XBDJpj1N2hCNp5xYkUo2lHz6KrOOnkHvqPPLPXkTemQu0&#10;02ISQwTt7xl+zqdOI/8kAXiMqnHvTjwP3oC7XuzYXJbipJ0Brq20wbNAL7zeGoDEHZuRRhBn7d+F&#10;zL27kMHvJ5ORRdWXS9WXRxjnbg+X0piyqfxytwcifXswXlIBnl7tjoVDlaVVH71++Qk9W/+M7m1/&#10;gZxMR8jR5sp27gTFbt3Qv3M3Ao/QE4nQMl2h0L0bgdgVQ3l/Mu8v6SkDX6W+ODVyIKIIpzip9l9v&#10;ZA6mEvxueaWxPQHBwX2kEKs6RKRLdpiQHEx1SPv89xA/IyrCSFVhxJigCEJRVIcRYGyZFBFVpwlF&#10;VapGqr9iKv06bTVUa/H7V1dF1VSRID0GtTMm4OOCGfi8aA6a2Kk2zJ3OdjUd5TOmomzGNFTNm9uy&#10;NnjRItQuMkDVQgOUzFuIQh195OnMQ7H+YhTOX4gc3XnI0tVDDm8XLTZEuYkFoWjDsEYlo4yALDYz&#10;Q56JCbJofzPMDJFqtgRxxovx0NgAFyyXYLuzKawt9TBlngbcfTxxkB2fmZ0r+gweho79FdCtfx8o&#10;KXWH3rQROBy6DGnXt6D4WgABGIDaB0FUfUFoeh6E5heb8Y7x4UUoPoq9QJ5vxycqv48vqfxiv8Pv&#10;9SFaYLEz3EV8yrxJBXifAIwmf1637E5ZL9YCl9ICtwBQlMX/nwHgt0882Q8AVrfswi5tipSLL5Vp&#10;+FLyBp8LX0gAlNYDZ9zC+5TLUlGED4mn8P7NCTS/Oox3rw61qMCnkVIqTPn97Si6HY7ca2z4lwOR&#10;eHoTYo9ukAAojQNuW4HLoa44v9lFygc8TAheEOkwkYEE4GZEHdyOUCdL6LOxbl3tiIuRwdjp6wqP&#10;xdpUjMtxNXwjLoRuwMNTkchJeITKogRkvX6AxHsXkX2TcWg/ElatQI6jIyrYK9bZOKHMdCnylxgj&#10;x8QYhRamKKWVKDM2QtmSJewtDVBMeyHK35fyWGa4BOVGhnxuMUoX6aNUf55UBUYkPhfRKhSIcb0p&#10;45FHiOVMGIFcteHIGU9LK+r/0c7mi8RW2uIqKr9qMXGiOQ45tLtZIwfzAhhCuzRU2j1O7CNRKIpi&#10;ThyB/EkMXgy5VICZ0yfg+fRJCKfqWNK1DWbIdMKYNlSBbdrBV0sL5+2X4qadMR47GyFxtS2yN6xC&#10;XogfstlTZ+zZLuXR5VJFp9GGvgn1wcuANXixYQUeezrhtutSXLFZgkfL7RC/cTVSgn2QHLIB8VSR&#10;8aGbkLQ9FMmEUjpBmnOI6u7oIeQeOYTsI4d5m9aVkXvkoPQZ51P9CYsdvy0Y0YFr8SzAG/d93HDF&#10;wwIX3c1wx9uZynANYkN9kbwzCGm7Q5G6KwxpjExGFu1u9nZheUMJvxDGZmQRgFlbNyF5SyBiwgNx&#10;2MMJM5Xk0ffnf6CHCKo/Ufi0L61tL3YMIgVGqXsP9Kf6U+hCEMoQhFSB4rEBXWWg0qmLVEhiQbeu&#10;WCHXHfup4m4SSDFD5JA0uDeyhAKk4ssWdleazJClshPqsK90+8f9dGU5adJDQO7fQpTCYojqMH9N&#10;iAz9PiEyglZZjA+ObtlOs+T7pEjZpOGoFwAk9MoFAKeMRjkdQDEfL5WAOB7V0yeiXGsCijTGS5kE&#10;eZPGI5ORMWkC0idPRIa6BjI0pyJrqlh5NAt5s3RQPE8f5QRjtZgEWdoyAVInBTt5Kzs02jrirb0z&#10;LbEr3rt54K27G+pcnVFBMVDkYI1USxM8NTHAJXb0kbbGWGm3BNPmTIYJhcH+cxfgsdYPg8ZOQicF&#10;RXTp1wfy/Xtg6gRlhHtZI+FSGEpvh6L63mbUPwpB49MQvH1BxfeS4IsNx6eXWxjb8eXlbnx+tQ9f&#10;CL7Pr4/gS/wxfE44js+p52l/r+GLmAApfIzfS2LwR2U87W+GtApEVIUW23b8KVgl9gX59vH/PwD8&#10;VPgc73Oe4F3mfbxPv/kXAN+T2O+oAJtfHsI7hkiIrn8W+VdCdLFIiBY2+EoQks5tQtzx9XhOAD7c&#10;vRp3ti3HtTA3XAgW44D2OLTeBmc2L8eNXbTBBOD9wzsQbG8Gc/VROMAL986RrYj0dYP1TDUc8VmG&#10;q2EbcZYX7q1DW5EUfQMVhfHIT32GxMfXkHqLADx5FLkBgSil9W1088RHlzVotHRBpYk1ytkTVi61&#10;Ro0ZFR97xlpDsb7SFNUm5qgyNWfj4WPGZnzMGDUEYY3BIlQvnI/KeToonT2dKk0dBWyU+ZPHIE9N&#10;VbK0eWOHIZfWKkcCnAoyGenicb6mkI03n4ovl6/JHqlCNTCI6kAJ6UMVkUGFlzGC9wn6DF4kmWMH&#10;I4MXSCptcbT6OIQOkoOhTBto9+iCke3aQvXXX2A9fBiOWhrhOpXcfVsDxLkvpdp1R5afF1JDxd4a&#10;m5GxKwgZO/2RtGUDYoPX4Ln/CkT7e+DpehdEreJnbTEPp011cd1ebIVpLW2E9GSNE174LkdS6HrC&#10;RwDIH+kEWzYtbB6Bmn9gB3L2buf9rcjYHYHELUF4RXDGBK0j+Ai5MB/Eb6fSD/FC1Doq+mUWuEqF&#10;GrXOGc8DV+PN1vVIZCRt8+N7FOf2RwYtchatbmYEbW84wRfRcj8tYiNeh/shmo9ttTHDpD7d0een&#10;f6Dnbz+he+tf0KNDa1rgdujRXhRA7QQFKkAFAnBAt15Q6tYT/QnCATwO7NoNgzt2gRqVoC4BaN+r&#10;C8LpKi4STk+Gy+O1sLnD5KQCBnl8LJ+RSzDmUB3mUNFJt0VqC++Ltb8S2AjPH/Y2k/dFZDMke/y3&#10;EJMkLTmALZMkIorGsX3Q9go1KMYMpT1HaIV/VJkWllgUZk3l+fLGsK2wTWWx3ZRojkeZlkiPmYma&#10;uXNQzmPpnFkom6NDVaiPBgNDNJuIgr1L8cHahlbYHl+cnfHZVQzluPLohq90QX8sX4Vvy1by9gp8&#10;FNXPnR1RRpeTabwEiQb6eEmrfXfuLJyfOxMHTBbC39EM8/WmQcdwAbYcOQL/7ZEYM10HHeX7o4tc&#10;X/RV6IVRtPdrHBYj5kwIyuj8KqPCUPsoHA1PQ2l9w/DhJeEnlrvFbiP4duHLK2F7D+LLmyP4Gn8C&#10;3yikviadwdd0kQB9E9/yovB70VNpX5A/qhLwZ13LMri/A1DaG1iCHxkmJnX/fwKgGFAUsvLfAJjz&#10;vwDwEQF4jxL1Jt4lX6L9PYPmN8fxlupPKL9mRtPzvdK64LonuwjAbSi9G4HCW+zhrwYj9bw/Ek5u&#10;xMvD6/BkzxpE7ViBG1s8CEBnnPZ3oK21xfEAV1zZuR439wYTgNsJQFN40F6e2OyNmwfDEephBTPN&#10;0Tjk7YHr4ZtwjhfeZVGZ+PZplGTHSpEcfRuJty8j4/xpFO+iEvUJQOMqP3xZsVGqmVYvthGkjK+3&#10;dUYTVWGTlQOaLO3RyKM0Ayxmgnm7UVTftVyKBgszNJgbo8FkCeqWLKT9mIsq3ZkonzW1JW9PzPpO&#10;VUPZlHEoJrQK1EYQiEIFEozqtLOiArQodTRhFIonjEaxmPkdQyU4jNAbosSj0ncIKiGTF0rWaGVk&#10;8mJI5+tfTCIAB8jCuEd7TO3RGUPbt8HgX3/G7D49EK4/G5dsjAjAJXjpZIK0VQ5I912GpE1rkEp1&#10;nBThg4St6wiRtXgeROVH+D0OcMfTTW545OuAqy6GOLxEG3vnqWP3nElS7J8/VYLivWWWiNngjthN&#10;y5EY4o20LQQi4RazcSXurLTHBXtjnLI0wFkq0HP83VeWW+KR/3LE7+Lv3bMJr7f4IFrsGeLlgOsE&#10;4F0vezzbxPNtXoXXoauRGOFFW74WKXyPqeE+SA/zRRqhm8FIJ1DT2Lklh2+QrPPzbUHYaKSPMd06&#10;offPhB8BKNP6V3Rv31qCn1CAfQhAsfJDvlt3KHbvKYFPgVZYSYYKkGpQuXNXjOdzswhAY5kOWCfX&#10;DccJqDsjFBA9VBZJI2hXCcFMKr1cAUOCL4fWVgrezhL2V7mPpPb+GtOTQl6qC/ijRqBQfn8HoDRO&#10;yKP0M99BmSFFPyk3UMBQbK4utucUs8BikqREKp81gB0loThWhWCkS2BbqmAbEzmBTXqz8Y6d8ftF&#10;C/BhiQE+GBrho4kpPpuZ4zPh99nSCl9sxOSILb7Q/XxxdsJnF0KQxw+8X2/Jjp+vKzcyQeFiA2Qv&#10;XIC0+XqIJ1Rj5szAw1nTcHOaJi5rT8OxRXrY5mAB6yW6mD5vJtZuCcPOE2cw09ACnfsPpALsh17y&#10;fTFwQB9YLJyO2wf8UHh7K0ruhKLiXhhqHgoVGEb7G4EPMVtoeWl9X+1m7KPlPYxPb45S/RF+iWfw&#10;JfkcPqddwpfMG/iaE/U9BzAG3yri8XtNBi1wPv54K8ri1+Cfn75vjv4/DcA/6K//AwBLBQBpgb8D&#10;8F1qCwDfxreM/4mxv6aY/QTgPspdAvDZLkJwF6ofbWdvEI6iO2G0wcFIv0BrdZq9+jFfRO/zxMNd&#10;q3B7mwcubnbEmQAHHPezxTE/J1zetlZKh3lweCu2uFnBx2w+zoT74gotsJfFAhhrjMLxjSKVJghn&#10;A71xYctGPLpwEMUpz1CZ/wbpsfcRf1eUyr+AkqPHUBIQgnpRG3BtsDQb3OwixgNXodlVbDrtgQ/O&#10;blK8YzS7uEvxzon3HWgT7G0JSUvULzVBnbkh6kwWS9VexPhf7YJZqNTVQpXOFFTPVkfFzEko1RqP&#10;Qo3RKBRbIoq1nrwvsvlFxY9KLR412Yip6kRx1EJCMI9qMG+UcksQfKLHFxVD8iZQTaqPxWvNiQgf&#10;IAeTXh2h3r0DBrX9FQNb/YKxvPhXUYEeN1+EuwTgE5vFSGTnkEa7mUD7mRTsSeW3DnERnogOXomH&#10;m1xx388FD/3dcG+9I255W+GepxXOWOnikME07Jw9HqGawxCqMQzhU0dIUDxtNgeXbPVxw8UI15yM&#10;cHbpAhxcpI3tOpOxhZZo1/xpOMLv5pLbUkRtcMOrbeuREOmPN7s3UQVuRFwYVeHG5bhNtXlrlSXu&#10;r7PF040OVKNuiA9bjoSwFUgMXUW1uQYpoV5I3rwWqcGEIiM5xJfPb8CbbYF4RBXqPkcLQ2h5e/32&#10;D3Sn/e3WthW6EX7d2hKC7fg4IShLi6vQoyfkCDxFAlCOqk+RABxIG6zMx8b36oVpPWQwv0sbeMh2&#10;xV5VJVwepYR7w/shdqQCEocThCq9CcE+yBVL3wb2QQ4v7GxlKkRp/I8hIEeAifL3qSJdRhyllJnv&#10;FaEJyB8W+C8rLCAorLGI7xAUqlBY4pLxQ6QUmdJJw6RS+6KcfolYRzxpKIoJw1xhndkeiieqopAd&#10;a4FYG8xOsXSK2GFOJOLroEFPFw3z5qNh/nzUMWrmz0OF7lwU6c5GEZ8rISxLFi1EIZ/L1dVFvt48&#10;FOjpo2DeAuTPX4AsfX2kE4Cp8/SQMG8unuvNwmOdGYjSmY0LC3Wx384MK8wXQ1tnGpzXeyHy/CWY&#10;uK5ED+Xh6CQrj+4KcpBX7ItZFAAnwkVC9A4UiNngu2K7jDACMALvX2xrgV/sLiq/vYTfAcZRAvAE&#10;PiWcxueks4wL+JR2lRb4Ji3wfVrgp9IyuN8rE2iBs1qW54pCLUIB/gXAHwVR/zsA5JMiJPj9GwD/&#10;NQkiAVDIzIbif1lgAvBL0Qt8zH2MD1JR1Ou0wBfRLNYBvzmG93HC/v4A4B40EoANT3aS/t8BeGsz&#10;8q7RjgkAnmKvfpTqYN8aPNq9Ane3ueFyiAPOBthJNljMBp8PIxgjAxB1MAy7vRzhb2+EY7RUV/eH&#10;wkpHA0smq+LAuuU4H+yLs1SA58LXI+rkbmTH3kF9fgJy3zzFm3vXkXrzCorPnkQRe62q9X745LMJ&#10;n1Z64aNYE+xB8C0j6FzZK0qboDvhvZsz3ru7SvFR2AbGBxcnvHMUELRAk7XYB8QETeYGaDRZgLdG&#10;emhcMheNC2egSV8bTfPFTLCWlMFfM1sD1TPVpb0fGuZOQ5PudDTyIq7X1kDN1InSJulVBGENIVbF&#10;26UT2LgJvxYAqiCXF0YurfNrjQmIGKwAkz6dMKFLWwzo0AqKbX+jCvwJhgPlsc9oPq5ZG+C+1UK8&#10;djFDMmGTQOuZSDWWEOpJe7oajza44B4V34ONrrjj44gbnja4t84O99ZY4bqrMW46GeKylT5OG87C&#10;kXma2D1jLHbPUsP2meOwdeZ4bNEehwhtNWybPRmHFuvgnJUh1aMV7nu548mGNYSsP+J3bkbKgQjE&#10;7w/H68gQKsEgxFHZvQhchXtrHXBzlQXueFpQeVrTijsgLtgF8SFuSNjsjsTNVJmEdAItcmLgGgbh&#10;HUL1GuGHWCrAm0E+MJ88Gv1a/YQev/1M4BF6HduhW4e2kGnTikAUSrBdiwqUkSEIu0rgkyZDGIpC&#10;ARKMo3r3wuQe3aDTvSNs5WQQQgV2hmrr3uQheKUxBHHj+iNGpQetJ6FHoOVR/eULCywgRshJkyA/&#10;AEjY/Yh/ge8/wu/f1KCYFaYSFGkz+VT6ucIaE8JijXAxv2+xz7Cwyjm0xoVjBkrpNGIlSTZfn8vO&#10;UWyslKGqjHRVFaSpDkX6qOHIHDMaOWqiqvR4KTLE7UkTkDZxPJImjkXK5IlIo5rLmj0TuYRlga4e&#10;KsS+w4bG0pBPjVjlZGaKcjNjlJiZoMDUCBns6JOMF+HlYn3cWjwfx5YawdfCAHN0psLUxQ7bTp+G&#10;y8ZA9B8zCZ2lhOh+6K0oh3FjhyLM2w6p17cj92YESmiFhQhqit6Od8934NPL3fgSF4nPr/fj45tD&#10;+Bh/DB8TTuGTgF/KBXxNvYwvGdfxJecOvuY/wu/Fz/G7mAGuSqIFzpFqAf75rvL7tpj/EYDSAo/v&#10;APz7v/8GAP/3Y4BfS+PxmQD8JACYRQuc3gLAd4mn8YF/xAdK2fexB/A2JpJ+fzeanu5Ew+MdqH2w&#10;FeV3wwjAIORdD0TWJX+knBYAXIfn+wUAl+PONldcC3PA+UA72mACcL0tTgd64NYuP9yhDT6xeQ0C&#10;Xc1xZrsfDoesgwYbouUcdezxdsceTzcJgGd5sdzYG4rEe+fRmJuA8tRXSH50Bym3xZKto8jathmZ&#10;K1eiQswCOzjR+tqicqkpqqwYSw0ZS1BlacTHjFBhZczbJqjl87UWfN7cFBUmhiin9S1fMh8Vi/VQ&#10;rj8HpQRaGRtEBaOMyq9cW+T9CaUnVnWI5W2il6b6o+oTy5lqGFW0L+WEXgntcPH44Sijxa2aTBAS&#10;dCVqwyUVmCspwUHIYuPP4uteTBgjAdCoVweM69QKAzq2hgIv+v4//wNTunaAP2F7jqr49lJ9RNsv&#10;xmt3M8R72eHNeifE+bnjFUH4wNu+RYH5OOG2px2ureDttY54zM7l4UpbPF5mhcdUcU9dCCgHE9zm&#10;+a6ZL8A5M0LRVB9nzRbhso0JQWmFaO8VSAkJoG3djNStoUjfJWZ1dyM5cgfSDu5B8sHdiN+7TdpP&#10;+GWoD54HrMKD9S6442WFW2tMEeVtgSe+VojZZIe4QEe8DnDCa38Xhiteb/LAG/8ViA9YTQD64g2V&#10;ffSWTTjruwr6o1TQ+xcx+fEbehB8Paj4ulMBdm/TBj3a8n67tujZoT16d+kIuW4y0ligfNdukOvU&#10;lceuGNSzJ4b06I6x3WUwo48MjPrJYA2BdVRrNKIXayHLdCYSZ43Ek5G9kDCSABwqh3w+n0fgifSY&#10;lvE/QpCK74eK+3v8UHl/DwG9H+kwf4/sIbTDfF4owh92WhonJAxb1g6Logvy0n3xeObQ/rTZ/ZE2&#10;VBEpQ5WQPEQRCcqKeMNIHKKMVNXhSB05omWVyNhRBOB45GhM+r6t5gyU6euimu233sRYymf9yPb/&#10;yc5eio92dnhnb4e3DrbSJv+VthbIMjPAGyo/sSXrlZnTcEBvDgKNF2KJnjYW8LnAgwewbsdujNTW&#10;Qaf+g9Cxnzx6KvbHkOHKWGG7CC/OhCDr5nbk39mGqoc7KYh24u3T7fjwYhc+xdH6iny/10fwPuG4&#10;VFj5Y9I5fEm5hG9Uf18l9XcP38QaYKkM1ht8q07BH2JVWlMJAVgt5QD+8/PfK8H8vwBAqSo0ASgU&#10;4IdXAoD76fP3oPn5Lrx9tgONj7eh7sEWVN4LQ8mdYBTeDETOFX+kn9uIhBM+eHnQE0/2UgFud8PN&#10;CCdc2mxPG2wvzQYfpw2+vt1Hqg5zPTIIG8VuYLR1NvOnQqnLz/C2M0bYSkesW7oYJ/w9cY5gvLRl&#10;A15ePIy6tFjUZSci88UjJNwQa2JPIHt3OJKp+ArsnQg9e1SbWaDM0AClbBQVRgt5mxZhiT6KDeaj&#10;kJArWbwAFbQMlYsWoXThAhTRUhTp6dBSzELxHG0UzJiKPKq4HCq3HFrZrHFDCSwV5DBEGSOpqofq&#10;QPbSg6SS5yKZNX/iSKq64S29+LABvJCUqCb6MxSkY9YwseEOgw1e7EObzsafNm44nqmNksYADXu0&#10;w5iOv0Kx/W+QE3tg/PwTRrb+BVa8IA6bzMNli/m4s1QXL6jmYleYIdbLGnFUgq/Xu+PRalvcdDPF&#10;vZU2iFptJ20uJMrLR692wotVDA9bvHDj691s8IYR50KV5myF5+52eLnCBUk+a5ATvBGZQX6MTciP&#10;CEX+tghkbw1HxtYwpG2JQMrWCMJwh5TakrSDSnBbMF6yY3rsRwD7OiOK9lcowHueZhIAX/jZIsbP&#10;BjH8vmM22EvxcoMz4ja54w1VY1KYLxXkRjyluty/wglaA+XQkwAUeX/dCcBuYvOjtu0kAP4IoQJ7&#10;dekEOUJOTIj0oxrs17Xl9sCePTBIpgtGdOsMjT5UgX06w0apJ7ZNHYVoG32UUaFmmk3Ho0nyeDZC&#10;qEBZgqol/0+kwIh0mJbVIFR2QgV+B9iP+Dv4fsS/qb+/xQ91mMXvXqhCMUYozRYP7y8lVOeNVOR9&#10;Pi9yBglEsXY4d6Qycth28sXYMiN3LDvM8SJ/dBzKpk5GOVVelbYWO1q6kfm6eL9IHx+Nl+DLUhN8&#10;tbHEVzsrfGF8trPBNwLvq4MdQWiDt0stUGsmsiAWIZegFJvxx82ZhgeaarilPh5naLf38fzbeH04&#10;LpgNHb2Z8OL3H3L8OLSNzNFJURkd5BXQY4ASlAYrwkRfC9f2+iLj1m7k3tqJivu7aYEj0UxX+J7i&#10;6MOrffgQd5DcOIJ38UcZp/AhkQBMvtgCwKxbkv39KuxvyUv8Xh6P36tT8aeUAvN3AL4lAH8kQQsA&#10;fvu/B8CWNBhREfrR931BrrWsAnlzEu9f8Q+h+ntH9feOhH9HADb/HYBRISi9E4SimwHIvboJmRc3&#10;0gb74tVhL6rAlbi/0x23t7rgaqgoj2WLU99t8GWxLC7SH7f3b0aguznmjB+EPu1aQU1ZDnv8veG4&#10;SAdzRgxApLcrLkasx4UwHzw6thOlrx6iPjMRua+i8ebmJWReOYOiYweQtdYHxS4rUG/nhlpTa0p/&#10;c9RR+teZUu2ZUvWZUP2xwVQYUxEaGqHOwIQhZoB5n41DLIOrWTQP1fpzpbJXZTOnoGTaRCm1RcBN&#10;7P9awIYp7KsYy8sRy5h4bNnzYQhyRKrLpFEomSxyAFX5miFSz55Cm5Ui1puKpVWixxeJsYws/nwa&#10;X/eE5w4ZJEcF2J4K8Dda4NaQb9sG8r/9BuVf/4Fp3dtjM233WSrAq2Y6uG8zD89cFyN2lTniPO3x&#10;eq0rnhF6UR6ED5Ve1HIb3KXau+u8FFGOS/HAntaUlv4GwX+Dvf4Nqts7i+fi5iJdRLG3f0A1/NzZ&#10;GsleyxirELfCHbHL3fCCx+crPfCEx0creFy9As/XeSFu43rEB/rhdagfngevxf2NHogSAPSxx10v&#10;gtfLHI/WWeLFBgKQ8HvO43Oq/hfrCUIxPkglGBe0Eom0z7FhG/B0SwDC7EwxumdndP+NAOzUDjId&#10;GITfDwD2YHRr3Zr326BXpw4SAOW7d5OSoPsJO9yjhwRAxa5iXXAHjO3ZFZo9O8Cwf3dsVB+OW/zM&#10;SjY6odzLDK8Xj8dTNTnEqfREikofpA8jAAnB9CEtFvgHvITl/d/FvyD3H2H447G/FCEfE0dRZaZl&#10;Sd0AdoYCgAqSNZY2VGK7ERvr106fhIopagyRIqOO+tmikOpsvJung+b5jHlz8WHhfHxcqI93BgvR&#10;zGhYvBC10oZddDAL5qN4rg5KxBghj3k6s5A7ZyayZ2sjbaYWkrQ1ETdtMp4QgI+01XGL988TrEcM&#10;FsB78TzM4e90XLsSW8+egon7cvQePgKd5OXRuZ8c5JTkMUNzJA4EuiD99n4CMBKl93aj4ck+NBOC&#10;76IJQAolAcBmusZmiqfmhJMEoJgA+QHA27TAD6UE6N9LXxGACVIS9P8zAL8SgP8aA/z7v/8RAH4q&#10;eI732Q/xLv02mpOvoDn+jLQC5O1LMfMbyRDKb7skdRsfb0X9wy2ouR+KirvBKLkVgIIbm5B31Q9Z&#10;F/1og9fjzREvxBxYhYe73HBnuwuuhznhXKCNNBlyxNca5zYvx83dG3FrXxBOha2DzjhlDOzREStt&#10;THEgxA9ThithVO9OCFtmLQHwfKg37u4LRfaja6jPSkBpymskPLiFpBsXUXDhLPJCIlCyaj3qXTxR&#10;s9QJdWLdr7Ut6q2sUC+KnlozbKxQbWVN+2uNBjM71JtaopqArDZdwjBAjckiAlEflQt0UKY7DWW0&#10;n6UzJqFgytiWdbyTVZE7YRiyCcFMMX4zrqUKdNbYocgjyMQsXv0MddSKJXJswGK/4Cz+HQJ+2TyK&#10;AXAxI1jIyOd50tnoH01SxWZC37h3B0zo3BrKVD+K7dqjf5u2GNDqF4xo9RPsaZkPm+vhkoUurlnM&#10;RJT9XEQvpxJcY00AuiDG2wEPCb97Hpa442aJqzaGOLFoDvbO1MQeKtldk8Zgl9pIRNJy76Ky2Mf3&#10;KuLolIk4qa2Bc3OnE5DzcN1wAS4SjGfmz8ZhHS0c1ZuFs/w8zjCO8DMRM4YXTMV4oinO2BjjtIsZ&#10;rnnZE4KEpJ8bHm+g7Sbonvja4LmfA176O1IJ2kvxcpMjXgY441WQG+KCVyKO3+fzzevwKMwP65bo&#10;YWCHNuj660+S+utC69u1HeHHz6GngB4tcLdWrdC1dSs+304qgyUAqED4yXftAiUCULm3SI2RgRIB&#10;OaxrR0zo0Rm6Ct3hOnYgDhtNQ4afI5q2rkCFtzEylkxC4vj+SBzahxazDzJGEFgMYYHFrG6ugBgh&#10;9yNE0vNf8Ps+Hvh3EEoAFID7HlJpfXZ+ImVGqjHI23kCfmJskCE2VBL5gvk8CgCWs22Vsy2Uqo9G&#10;mfoYqVS+FJoTpJ0Fa2ZMQbX2FFRM00DplEkoVp9EZTgReepizfAEZNEOZ1HF5UybglzCrGDWDBTN&#10;nolindmEIF0N3U0xO75C/dko4HebP28O0qkEY8W2rLO1CMFpOD5nFjYvnAdDthljOzOEHz8Ed39/&#10;KE8S44DyaN+7D3r3l4Ma33cgHUji9Uhk3dmHwru7UfNgL5oeR+Ltk90USvvRTAv8Nu4Qmt6QH8IG&#10;00l+Tj6Pr6lX8CXzDj5nP8KX/GctVWBEJeiqdGlDJLEK5H8PQKrA/zsAFJVg/gbApMt886fRSOvb&#10;+Nes73Y0PNoiRd2DCNREhaLq7mZU3A5CyW1/CYC5VzYh68JGpJ7xRfxRb9rg1Xi8xx13txGA4Y44&#10;H2SLM2IckBbphL8zrm33pQoMxJ0D4di7cRUCllEh7gyDp4MlBvfqBOMZkxG+wganQ7xwNsQT13ds&#10;QtKts7TA8ajOTUNy9H1pMiT7+iUU7t6PUp8AvBU7Y4nCCM5uaHJwRLMjw8URb12d8NbdBU1ublIx&#10;1A/2bnhn64RG2oYGu6VosDVDE+HbaGmIBlP2qIa6qF40iyCkEpzJRjddDSXTx6NYawwK2Avma6ii&#10;QGOUpBDFvg9lhF8VFWMNQ2x4U8X7Yq/YYkIwl5Y5m2o2RwyMi5wwRvbYwUiaqIp7E0cgYGBvyQKr&#10;dWwF5XZtoNimHfq3bov+ragIf/oHZlIdhsxnT22lSys8AzetZ+CJx0LEeFoiwY+WkvFwlRVuCRUo&#10;Pi+z+dhAW2XTvQNcenVBkKoyInlBHZmhgb1UGYe1J+LYzMnYN3kMjk2fjNNzp+HsvBk4qTcd55fo&#10;4rqVAc7Rdp8z0UcUrfMdZ0ucNVuIK1bGuLzUENunTYILVa2TqgJ2ms7FdQFgWtvHflSjjOf8bl/4&#10;u0jAiyEEYwIIvyAXaXb4VYgH4kJW4OXm1YimgrwTsBYuMzUg3+ZXdPn1Z8i0b0MAUgGKHeAYvfhZ&#10;iGrQ3b8DUEbMCHfuiH7duqK/WAlCAA6gBVbp0xuDe/bEgM6dMKgLVWAPqsBeHWEwoBsCZo2hijVC&#10;cagzaoLtUemuj0Ld8Ugbo4i4wT2RNLQvMoYTZrTAYvxO7A8i1Qf8HtmMH6pOGhMUR6ESv8NPUnoC&#10;cOzkCoe3VI4u5Pct9hsR5yrg4+IxEaK4asu6YrGHyCA6BVpikR0gMgNEpWja4KxRdBX8zlKGt0T6&#10;SLqJ0cMYI3h7GJ8bjoxRqsgaNwY5k9WQT3tcPHs6KvTmokpfDw10NE1Gi9FssgTN7NybGPVs01WG&#10;81C+UAelenOQRQA+m6mOu5rjcW3COBxUG4cIKkVHXW3MN9CF/97tWL9jB8bOnAWZ/v3Rqa8sevTr&#10;i+H8m1dY6eHJmQhk3j2AgjuRqLy/Bw2P90gqsJm8aHq1H02vD6GRFrhZLH1LPCWlwHxNuYQvGbfx&#10;iQrwS340ARjXAsDK/9cBGCdZYJEG8z7jDt5RAb6lAmyKOyIpwMbn/AO/A7D+YQQaHoShjgCsuRuC&#10;Ctrf0tsBKBIK8DIBeH4DUk75/AXAp5FiIoSwC3PAxWA7nN5ki+MbbHCIKuFSuCfu7QvG1W2bCMHt&#10;uHdsH07vioDO5LEYR1sYvNoZ/m7mOLRpOc6FelEJ+iD67H6UpcSguiAdqbGP8fr+VaReOYWSA/tQ&#10;vJYK0MMTH0VZfAcnNNna4J2DNd452eKdix2aXR0kEL53dMJnG0d8tLHDewc+52CFZjtzNIuCqLzA&#10;37KxNLKxSDPABrNRP18b9XpaaGQ0EIh1OhqomzMZ1bMYvHjrdaZKUUVgi93hSmiFxRK4cvbm5ZNG&#10;QmyiLUHwuwUWS6XSCMPXakNxS20Y/JR6YEm3NlBrT9vbphUUWrWFfKt2UKDtU6QNVm39DziM7o9D&#10;Rlq4tHQGAaWNh27zEb3WEm+C3ZEQtkrK+7uxciktqD3O2C6GFy8ufVpK8y6tsEt7Em7aGOGphx2P&#10;SxDlZIqXa5xw194cD51tELPaHc9WueGeux1ebfJE0aFtyNwTQrW2Dqnbg5BMm/p0w2q82bwBD9e4&#10;I3jaBNgp94W7mgoirfRxy9cFTwKX44n/MikR+2XQMv4sj7RKMQFODGfp9ssgVwLQHS9DliGGNlgA&#10;8MJaDxiNHQI5Kl1R+ECGClCGKq5b+w7oTgvcq017ArAdetIGy/DzEAAUEyRyXTpDsVsXQrAzlKgI&#10;VQi/Yb16Q5m2eBDvj+3THRN6dcDMPu3gPkERR0yn4Pmaxcheb4JCl7koXjgJ2VOGIHFkPyRQCSZT&#10;CaapiFzAfv8qlvpfAfBvkyLiOaHyxK5yAoACdiIE+MR5pLqDPIr7orR+rhgLpvUVOYAtW2kqSTvJ&#10;5UlFU4cjl24iixDMHDkYaaoqSB0xWNpqIXf8SBROZgdMxVc5RQPV07Roj2firb6uZIPfEXIfzY3x&#10;0cIEn5aa4DPj01JjvDNbArHNa4XY64Zwy6Hiz9KYiAR20lGaY3CTTuD6aFUcVh2JCA11LNOZgTl8&#10;3aqgjQg/dAA6xsboM2gQusr1Q7e+/HwH9Ib5/Em4uNsXGXcOofDOXlRG7UH9o0i8j96L5ud70fhy&#10;Hxppg5v+BkCRBiNs8JeMW/icKxTg838BsCoDv9flS8vg/nxXQwA2/H8JQPGAiO8AlPbP/Fs1GHGS&#10;P7+8x5+fGlqyrP/DJIjYFCkaH/nGPlCiik2R3otVIPHHpRngd7H8w160WOAm2t+3j7egSQJhOJWg&#10;gGAgSm9uQsHljQTgelrgtQSgJwG4CtH7luPudidcC7fHpc12OOVnxbDDfi9znKcSuLvHnxGMaztD&#10;cPvQboR6LsPQvt1gyi/h2LZALDPVwfY1thIAz4d54fbBcGS/jEJ1fhqyEl8g/uEVpFw5gQpK9hwv&#10;T+QTalWWVqgyMUa1iSGqTBcxFqLS3IBhyDBCtbEhapcYocZgCaqkQqiLpB3fyvVpffVmopT2r3QW&#10;7Qbtb8k0NSnfr0h9FEoYpbQrxVRtBYSXKG2eLwBH6yLyAsUytxxezJmqg2irBiKTF4KwwCLSebGI&#10;3DKxYF4kyKYyXk8YglsTh2DjgJ5Y0qMtJnVohcFUOwqt20G+bXso0AYqtv4Viv/4B7S6/oaA2WNw&#10;eulMWtAZuOsyH48IwGjCJX6rUFMeuL7GErf4WV1bZonIhTOxiheaBxvs0cVzEOPljsJtAUgJ8ERq&#10;kBdK97IH3xKMjIhQlB3ahxJGQsRmZO7bgaqLp1B69ijSeTs1chtS9mzFww1eeOjriStujtixYC72&#10;L12MsyvtcI0W/P6mFXgUsBKP/ZcjOnAF7e0avAldjbjNyxBLyyspwQDCkACMoQp8Tjg+C1yJh/5r&#10;cMjDBjMG9EGvn/8BGVr+ru0EADsRgJ3QnfDryc+iDz+L3vwsxFigAKDID+zbqSMGUOUNEBCkIhxE&#10;FTisZy+o9OiJwYSgas+uGC9yK7v9BqOBXRA4fQiu2c5AnLsu4pZMRLL2MBTNGktlPxqZ4wZKBRJS&#10;xJphkR8ooKUsyuS3xF8WmOpHfI8Z3+GXxftSUVVxFCD8DrpcMd6r0hLZg/k6QlUcc8RGTFSLheyc&#10;ikRhBIZYHSLK5rfsJjdC2j9EFM8opzKrmjYZlVMnoYJRra2J+jnaeKs7G2/nzsE7qr0P+vPwYZE+&#10;3i1egCYDfdQv1EO9/lxU681GpR7dy9zptMJTkUfln8vIonLPnELbrDkJiXQoT2dOwCMeH6qNweVx&#10;47BTbTzWzJiGubTBditcsfPEMSylY1IcNhydqQC79u0FJX5XczSGYW+gBxJv7kfOrd0ovbODrnAn&#10;FeAevI2ORFMMVSBtcFP8ETQnEoBJp/Ap+Qxt8AV8zbzdAsCCaPwuymCVJ+FbdQb+EEnQfwGwsSVv&#10;+a9lcP8CoIDffwJA/v/3+F4R+kc9QLGg+I/P7/HHp8aWgqhvK1oAWJ2DLxWpLQqw4BkVoFgGdwPv&#10;+UbfJZxEM2Vsc+w+vI3ZjcboHVSB29DwJAKNj8PQ8DAE9feDqQIDaIP9UXbTD0VX1iP3InuGM15I&#10;PLoSrw+uwIu9Hni4wxm3wx1whQrwjJ8ljvta4PBaM6pBB9zc7oNHh8NxbfdmHA/dCENtdSjQCnra&#10;mOHivgjYzdVEqKsprmzxxemg1bi8KxApT66hKicZxWlvkPzkFlJunEXFlbPIDQ1EFu1ugYUZyoyW&#10;oGLJYh4Xo9RoEcqMDVBuyDDgbTaa8sX60rFswXyUztdDCW1B6dwZtBJTUaQ9GYVa46XqLWLtb44Y&#10;66OlzBnFHpsqLoNgSRvSDymM1OH9aU0GIoM9edqI/gzCjb18Ei+YBDaWBKXeSFCkzaLNFasDhPrL&#10;HtkfybSPCRpDcWOiMnwHdsdCSQG2xmDaPvm2HSDLi162XQfItWkNOQJwEK2wES+uXWZ6OGujj2sO&#10;C3FnFRXcRke8jliD11s8EbXWHpf5Wd1yt8RdVyucN9JHpNZknJo3B/eszZHltw65weykgjag6tBe&#10;FOzdi7z9B1B+4qSUUJ6xW5SpP4DKk6dRxcjduw+xAYGI8duE577rEbViBS7b2+OWqyuVni+eiXXa&#10;gd54SKg+CvCiCvTEi82e0sqUhAhvxFOZvqbaiyOcY4OX4QWVYXTgMjwJWIZHwZ54EOIDf+N5GC1D&#10;0PHv6/LLL+hCtdejswx6dWK060QF2JYKsGUcsDvh11VYZB67E5TyhJ9STzEWyGPXrhjSqxch2BvD&#10;ZAhDoQK7d4J693aY17cDVo6QxWF2IHcXauCJ9iiAlCcsAAD/9ElEQVS8mjAIORrDUTFTFLsdjlRC&#10;S4BNWOBsFVnCqi8VnRwKRlAFigkLofpUFGl/qeCG8jvkdyEA+GMdcZaYUeZRqilI2OXydXlDB/BI&#10;1c+fyxsyAAXDBlEd0gLTHueJkvrjVFpAOHEYO9QhyCUMxSqhPHaixWqixuBoVGqMp+Kb2ALCKeoo&#10;mzKZHe4kdrYTkDthPLLVRKbCWOQLK6wukvT592iMk6qUl0xnBz6DPzN7CmGoJW3KVTRzCgpnaSFl&#10;+mRETx+Hh5OG4z7V5pXhKjg4eiT8tDR4DWrCyMIY2w4fgXdQKEaMm4iu/fqhs7wsevfvC7XRKli/&#10;3BLPLm5Hxu0dKL4ThuqocDSKnMBnu6Q5g0Zyo+HNfjQkHMbbxGP4mCxyAS/ic+YtfMp9KPHma2ks&#10;vlaI3eCoAOsL8Du59Of7Wgq1Jkmw/cgB/KeA359iFlgAsGVz9L//+48AFNvH/U74UQFKJyBF//gi&#10;KkI3S/76j+aq7wAU+wKn4HOxqAX4FO+zRQqMqAN4Bu/EAKag+MvdqH++HbVPt6DmURhqH2xGzf0A&#10;VN/zQ+VtX5TfXEf4+aL0ug+KL69F3gUvZJ5eheSjy/HmIG3QXjc82eGEexG0aFSAF/2tcHK9GU74&#10;mOPEBmtc3+aJ23s24e6BcAS4WdHCdITWCGW4LNFD2EpnOM/Twq7VtrgcsQ5neXFd3OGPF1eOozI9&#10;HlWZSch8/gCpdy4j79p5XrDbkem5HAW2lig3N0EllV65iRHKTcW2l8bS7G+1wWJU0jKI1BgRlYsX&#10;ooogrGTvWaU/BxV62iifo4myGRNRNGW0dHEUTRiGQpHIOpaNU4zfiTJHUumjftIAes5Y2pmxA9mA&#10;lZFPW5jHhp1B1ZdKCCYPEkU5aa+EmiAsc0YpssdXRPq4AYjXHIpL4xThrSiDeTKtMZ4Xt0qHjuhH&#10;+9eLAOzTriN6/toGfX/5jRD8BSM7tYfHdHUctV6CM1YLcMl5CVWZAxWgF5K3r6NNdcUNN3NEEYBP&#10;3G0RZWWCCwT7qenTpbhPVRzj4IDnjo5I3bgJiZvDkRyxA7mRB5EfeQjZ2/cgb/telO4+jJJdB5EV&#10;ugOJG4ORsmkz0gJDEevtg8fLViJ2rQ/iQwLxMmwTokM24GmQL54Gr8OzzesQE7aWQF6HeAJQGusL&#10;dJPGA2MCPPA8YAWeUiXe37gM94O9cNlvFey11DCgza/o+fPPkPmVFrct/+ZO3dCH0at9RwKwDe1v&#10;a34eIg1GTJC0Qed2rdGl9W9SYnT/nt2h2EOsDJHB4B49MLxHL6h26y4BcEy3zlDv0QmzCUE7eRls&#10;YSd2Zeo4POX3+mbSMGSqj0CZ2KSKqitpsAJSB4mJEDHG15fQ4/c1rBejN3JGUBUOEwqO3x1Blj2U&#10;qp6wFK/LoHUWK0vEbRHpUuVpAc2BBCjbw9BBhN9Awk8ZxYRM4XCCbxjBOJwxkiAcI0plEcZjBiBr&#10;JNuFSJESbYsgTidIM/g7s3iebFXhLIbw+aFIGTEMyYwU1aHIHDVCSpcpmTQW5YRl+RQ11GhPQs2s&#10;yaili6mapY7K2Roo57FIeyJyaX0zCNQ3muPwjH//k4mD8WT0INzi+zo1cihC1NVgqTUJixfOQ8jO&#10;XQjZtRfq0+egq3x/tFeQQxcFWagMVYGj5SLcOBaItDtbUXh3M3kQSle4lSqQTlEaByQA4/ehPpFW&#10;OOkoPiSfk3aa/Jx1Cx/zHtBxPsXXslh8+w7Ab3UF+NZUQYdKgUYAin3MBbf++Qf59edXKf5rBSj+&#10;/R2AkgIk/AQ5hXwUKlDaE+TddwBW/g2Ayd8B+AQfsoT9vYoPBOB7AvDdq/1ofrkHjS92oiF6G+qo&#10;/AQAq6P8UXWXKuK2D8qvr0XJVU8UXV6DggurkXt2JdJPeCDpiCviDjghZo8jHm23xd1wa9wIscLl&#10;QEuqQHMc9zHG0XVmuLZlJW7t3oD7R7Zgk7M5xin0xCpLI9jrz4bnUgOEuC7FBSqKS4wzwatxYdt6&#10;3DuxG0Xx0ajLSUXB6+dIu38dqVdE2aZ9yPZbiyI3J9TYWqHB0gK1Ig/KainqpDW/DFNT1JkZoYqW&#10;WESt8RLUUSXWGopUAj3ULpiNKj0tNhr2nGLSQ5OWhA2laCJ7akJQLGcSM3h5VINiMiOPDTeXIaxM&#10;MWFZrjlK2he2QlSKGTsUubTCorGLQfLMobzIqBRSCc4UgjCW6u/MqH5YLd8Fel2pADu2JQA7QJ4X&#10;fm8qwb4EYY9fWkGuNRXhz63Q56efME22B8IWzsaJpQtwhkpQLHd7E7YaqTt9ERO4HHdXWeOOuznu&#10;OZnjkZ05ri+eh5NTNXBETQ3XZs/Gw8WLcd/AAI8tbXDLigrchhbWmRbWZRXu2rnjnq0bHjgsw1Pe&#10;f7NmAzL8QpAdFIFE3wDErPJG7Jq1SPanCqddfk1LHbvVH9FhGyX4RYeuQ2yEDwG4FnFUfy9pf2P8&#10;nRFNlfp0oxOe+LnikZ87ojZ4ICrIEzsdTTGXFlKW9rfnL7/S4nZAt3ZdJAD26tgVPaiEe7ZqLW2I&#10;9AOAMgKCbQnAVr+hV4d2UCD8BvTuKaXBDKD1HSpWhFAJDpXpjNG0yBOpAqd2bgVDKmzfgbI4QWX1&#10;UKrGTYUvStKLoQ6ticgcqYL0oQNbZu1FjuAIUTKrO9IGdyPYehJ6QhUSgoP7U+Ep0BaLxOk+BFVv&#10;KsK+BCWD0MwaJoqr0v4KlSe+ewE7njdPgI/38+gQCkcoUVlSFRJ02VSZUkqMKqFJAOaLNcOjqBpp&#10;lcX+I6lKfZE2gPZbWYnvQ7y/wcgbrYoCRuGYESgZOxLlE6gU1cegSmMsqjTHoprupYrqrmKaGsqm&#10;jUOp9jgqQTUUa09AIYGfNWUS4tXH4vnkIXg2SRnPxyvjPm34hdHDEDFhDGwJ08WzpsPXzw+7Dh3D&#10;IhMLdFNUQtt+fdFJvh/6DxyIxfO1cXLnWgJwB/JvhaCKKrD58U68exaJd2LFWNx+NCVQQCUeRnPS&#10;cXxMOY/PqdfwiQpQAPAzAfil9OVfCvC/AqCYw/jvAVD8kwDI/yQA8gf+SwBW4RsB+KUqC5/pwT8V&#10;iT2Bn+AjAfgh9Yo0bf3uNf27ZH93of7ZVtQ9CUcdba+oAVZz3x+19zag+o4vKm96o/TaGhRfWY3C&#10;iysJwGXIOOmCpMO0Zgfs8WK3LR5ts8LdsKW4udkCV4KW4qwfFeA6QxzyMsC5QCfc5MV7Z/9mHNy0&#10;Au5Gutji7Q5vGxPsWOuBcxEbsHuNHSIZp4NW4QwVxu0j25H86AbqctNQmhKH1Me3kXD1FCF8AoVb&#10;A1G02gMN0mSHg5QF3+wgMuHt8M5BlBK3RrMtQUiL3WhrjndUi++szNG81ATN5kvw1ni+NPHRsEAb&#10;9fOmonauWO42AdVsRNVsTKK2myhrVKExko1OFdU8VmuMlja9qaK6qNIah7rpE/F+thbeUq3Vqo9D&#10;5cTRKBlHK82LIpW2OZmRyAvgxfhBOKHaDyvkOkOXAJzQqZ2kABUIQVECvi8h2Lt1G8i2ohokAHvT&#10;Jg785SdYjRiE/cZ6OG2lj+uuhoSLM1J2UJVt8cZdb1tcdTHCTUdjPHG1xB2zRTilRdU4fgyuTp2C&#10;x3p6eLFoEV4Ym+GJmQ0emNnjIeOBqR0emVMd2nnglasnEletR6ZvEDLXByLeiwrPfSWeUv29WeeL&#10;9KBgpG7ZjISdwXizKxgxW/0IQaq/8HV4vdUHceFihzcxCeKKV8EtEHy63g4P1ztIq0Ye+C3DtfUe&#10;WK2rBbVu7dCHFr/Hz7+gJy1/jw6dJfvbu1MX9BZKuHVrdP+NCvH7crju/FxkaIellBiCUJZKb2Cf&#10;XhIERV1AlW49oNq7D4Z274ZRPWWg1qsLpsi0w3xC0KV3Z2wjkG6xg0rXm4qi+dNRpjsDdfN1WrY/&#10;mK5JFTUOabS7qUN7I3sUYabaRwJhxuDeVHJy0hpisYxOVI/JpuLLHtqHHVxfgo3PjeiHXIJMQDBT&#10;DHcImyzsMjs/ETlUd7l0DHnsAPOGykmRM0w4A/7sSHl2rIooZmdaQADmi7FiYbEH8fdQmeaosBMd&#10;1qIqi6nUSkbQJvN2Ed1SyaghKBsv9idWJQRHsgNmJzx1NKS9RwjCcsKvTAIgLTLhmEWl+Ho8O4JR&#10;/RE1Qhb3+B5uUNGeZbvaOno43NVGwUBjAjycHXHoxCm4rvZE32FD0a6fLLoqKKAfYThdYwy2+/E6&#10;v7UDOTdCUXpTKMCdUipMY/T3iZA3B9BICyzGAT8lEYApV/Ex4zbe59zHp4LH+FwSgy9lCf/DAJRm&#10;g/8dgNKJvn6ULPDvH+rotSv5CwslAH4iAD8WxkgTIO/55kQRBKkK9OtDtL970ED7+y/4BTMCUXd/&#10;E+qiNqL2rg+qb3mh4ronyq+tpgUWGyd7IOu0K1KOOuLNIXtaYHs83WGNqIiluBVigWtBZrjgb4qT&#10;voY44m1AG2yF61u9EbU/GBep7rasdkTkxlXY6bMMF3mBXdy2CWYaw+Cup45zYd44HeKNK3tCpM2S&#10;arOTUJGZgLRn9/Dm1hnk3jiJov1bkLXGHdVija+9Az4SgiLeO9njnZMdoWiD9/ZWaLZfimY7CwmG&#10;b63M0GRhjEbThahfoou6RTNRrz8dDfpaaJwvKvdOliBYy6ibOYEWQ+z6zx5XczRqCb5GAu+tmA0W&#10;ZfPZC1dMHoMaDTXUMqomjmHjZG89mmpQVRmZhGA6FWHyaPa8akNwTFUBy2W7SAD8oQAVeKGLTYDE&#10;wL9IAelBa9jz51/Rl6pHFAwdR/vnzYv4iMlcXLRZiNsrltJurkbiDl883uSKa8tNcc1lCe67muKh&#10;nTGuz5uJc2zQZ8eOxvWJExGjo4MkIzNk2rkh13U18tw8kePuieLV7NQ2hqImcCuqgmht/IIR57Ga&#10;53DGY1cPvF7ng7SgQGSGbUbylmDESwAMwsutG/Gc8IvdQvW3bR1eha+m3aXt9XfEqyAXWmAqwA0E&#10;7XpHad3wrbWO2G1jgCX8LIa1+wVyv/6Ebr/8jO78e3t27EQAdkGfLp0h24lKmBa4+6+/oTv/drEk&#10;rnv7TlSJYoZYzApTBXZsD8VeVH8CgGIGmCHGAVX79sGIXt0xuldXTCH45nZvD1OZtvBVksXZSSMR&#10;T/gWG+iifJEeGg0X44ORAb4wmvXmIHO0ChIJuPRRVGiEYAZtcOaQXgRWX+Tz8ULCrXC4mNUlyIbI&#10;UuHRMjNyaIVF+f0sFYKRj+f8GFMUinA4IUZA5rHDk8YWCckC3s/n/dyR/ZBDJ5AziiqQ9wVAxXhi&#10;9mDCTwBXWQCQMB0i1CchOrAfCgjFQirR4mGKBOAglI4fjHLa+nKNoShSH4YiXjNFmsNROGU4CjRV&#10;kTOJ9llNWWp3cVSjz6l0H/I9PaBqvUeA3+DfdZ7tcu+YYVg/cSysJ42DPZ3RocOHsCksDCqTJkoA&#10;lJFXgKyCEsaMUIGPqzFenAtDxuUQFF7djBra4fr7O+gUd6M+muyggBLpMM3xVICJLQD8RMZ8yBUK&#10;8EmLAixPxO81mXSkhRKXxBig2LztfxyAf3xtGQNsAWDFfwLAhwTgTTSnXMDb+BNSLo9kfYX6exyK&#10;2ofBVH6BqI0i/Kj+JPjd9kLljVUou7YCJVeWoeiSG/LOuiDzpBMB6IDEQ7aI22eL5zut8XDLUtwO&#10;McPVQBNc3GSEM74GOLbWgDbYggD0xL39Abi+2x9HAj1xKsIP57YHSqA7E+YLZ6owF50JOBGwghBc&#10;h3O84J6cPYiK1FhU5SYhI/Yh4u9fQOr1E8g7uhMJq92QQ9tbZWaGKiPaXUNDaVKklA1cTIiUGi5A&#10;mcF8lC2ej1IeS3gRFM2fg8K501FAS5SvrYYCqr2iaWNQNGUUCtSHI2/iEOSK8T02tJyxg5BF+5sz&#10;UtR/U0bhKBX23MNQPJaNTQLdYDbWAbwQBtK69EcqG2zqIAUqCUWkDRObdQ9EMhtttNpQHKYSdJft&#10;Ch2qFDVJAbaDfLvWVIBt0IfRkwqoRytC8DeCgEqo728/Q4EQ1OvZBeFz2ClYLsA1N4LOx4ng8cYL&#10;2uE7a21xyWkxbjsb4rGzKR4vNcB9/Tm4RgheJQQfaGggZvZcpBlbooAQLKDlzXX0QNFyT5Su8UX+&#10;6nVI5+04Fw88tLXnOZzxeq0XUoMDkB4ejMzt4UjdJXabCyQAaYO3bSQEfRG3jbF1LWJDV0izvi82&#10;OdD+2uKxrzWe+Nrjka8Tbqy0xFE7A3hQoUzu3gGD2/yC/m0IuN9+Idj4N3aiCuxIBdylE/qJEInP&#10;VHs9WjHatpMUooBgT8Kyu1CB/Bk5mS5QIgSVenbHQJET2KMHRsnLYwSV4YieXTGpjwxm9OxMFdga&#10;rn27YQ8B93DmJOQZzUO56RLUmRih2cQEX83N8Vm0EyrBFL7mDZV6AsGWTkBlCzBR7eVRLRVTyRUR&#10;gIVUivkqsgwBRqpAHnPFbQKygBY2f6hCSy6gWAInYCnAx/MUEnwFvJ//HYg54tyqhB7vS8HnpFUl&#10;0kyzUIJiwkUsseNjg6kUeSyiHS/muQWIC0by94ymfVZje5zItjmebYyRNk4RqWP7I220kjTplkj1&#10;mUBgvmbbjKPaix0zCC/GDcTj0f1xV7U/rrMtn1JTxXZ23KvZVux052D7llBs3bcHU+broRPVX2c5&#10;efSWV4SKsiLsjWfj1r4NSL0QirxLwai4GU5nSAjSCjeKxROvDhB+R/Ah8aSUAvM17Qa+0GV+LniE&#10;r8XR+Fb+Cr9XJv3fB+Afv/87AMWmI98a/jUG+KkohlRuAeC7ZALw9XFK2L0t6u9xGCqjAlB5bxMq&#10;btPy3lpH20vVR8VXfmUFygi+ssseKL7oivxzzsg+7Yj04w5IPmyL+AM2eLXXWgLgo78AaIzzG5fg&#10;tM8iHPNehAOrluDSZndcp4UTFWKu7Q7CZdqqq5GhOL/NH5eoAM+ErEWA3SLs8bTDObF/MG3xPdrg&#10;/NgHqM1JQl7ScyQ8uYrEmydpwfchccMaJJmbosTYBFUGRqhcuBjFixagYNF8xjwUMkoX6KJk/lwU&#10;zNNB4bw5KNCdibw5U5GrPQk5tLm5tLk5BF8WoZc5bhAy2IgyVBWlAWpRzDJpcF+k0gqJmcBM9tAZ&#10;bJRivW/eSGVCcTB7fTZC9tapA/ohSbEvkpXkkMYeO40XRjqhlzR6EB6PU8E+NmIXXqBzurbDhM7t&#10;oUIVKN/uN/Rh9BUFQdvQ+rYlFNq0RycqoV686BVohUf9/A84UxFELtTGWQJFVGd+7L8MMWGetJnO&#10;uEz43XA0xD07QzyxM0L00sV4tlgXj2ZrI0pLA1GaUxA9Rw9vFhoibpEhYpeYIMHKBkn2Tkh0csMb&#10;F3e8dHXFG881SPHfgLSQACSHBSApIoB2OxTJe0IRvycIb/YE4PXOTQw/vN6xHrG0vzFixtffCc83&#10;Uv37WOO+lwWivCxxa9VSHLXUw8aZ42DMz02Nf7NKO/49bX9Dt1a/oistbTdRBKGjqPzSAfIyHaHY&#10;pQP6sSMQQwG9hEJs3xk92nVqUcdUgd3bt0Kvzi1jgYNEnlqvnhjYvTuGy8phZD85DO/TA2N6y2BK&#10;r86Y2aUtTLp1xEbayosao5G0eC6KlxpLBTEaTM3wwXwpPjEaFy9G0QwtpE4YiaSx/P4niBU/PI4U&#10;ExKEHu1sAa1tHr/PXGVCjEqtgH9PEYFYxO9XqLIiPp/PDi+f31EeQZZLUEoKkhAsoiIsYjsqGKFA&#10;ABJqhI8ontoSilScbE8EYKaYmWYbylBmu6Hi+xHSRu6i7bENijXMqVSeqbTgGQRe5oSBEvySaaeT&#10;aKsTCdQkvi+haJNU5JDM95XEDjp+pApejRqI56pKuE/FeZuvuc4O/ZLaSBzTnIwgLXU48zPY5LUS&#10;e48egKG9DXoMHIQOveXQQ64/BiopYNHsSTi6eTkSzoUg+9JmlN4IQc29CNQ92oaG6F14SxEl1gR/&#10;SjiBr8nnpKVwX7Jut0yCFP2YBEmQagH+pwCUtsP8HwLgt+8AFGOAv7+rgth+7ltNDr5Wilngl/iU&#10;J9YB35IA+O41FSABWB8txv5E0cNgVNH2iomPGiq/mrtraX09UX19NSqp/iqvLSMMl6H4AhXgGWdk&#10;nnBE6hE7JB6kAiQAX+ymApDGAan2gqgA/QypABfj+NrFOLByEU5usMG9PRukyZCbkUFStejLOwlC&#10;xhXGxa1+CHYwwq7VdjgZ7CnZ4NsHIpB6/4oEwOL0V0iMvoHEu2eQf+04MrcGIt7KAmVLrVBrZIra&#10;xUtodRaieLE+igz0qfoWoJIwrFgwDyXzdFGqr4sy/bko1ZsppQoUak9AkdY4acVH7sShyOMFIJSf&#10;qOabOZIgZOOVimSyEYpE2eKRg1DE3rOAUcQLpphgE5WBswi3dMIxdYAcVaAsgSlSZ+SRwgsggQoy&#10;asxg7GaP7tCrC2Z17QC1Lh2hQhXYAsBfeJH/RgBSHbVui65UgV140XelEurPGP7zz5jRnlZ4wghE&#10;GurglIMxonxc8Tx4NR77uePuKhvcdjXHbT7+2MEEj60M8HzpErxaaoiXhgvxnH/784ULELPYAM8W&#10;LcJzqqBXNlZ4Zc+Oy90dKVR8KRvWISVgAxKCNuBNyEYk79iMdLH/SGQYkvZuRuL+zYiPDEQCQZjI&#10;45sdG/AybA3tr6hKbY9nPrYMG9xfbY7r7sY4Za2PsNkTYE+VZDBAFtPl+2A4od+vza/o1poAJOxF&#10;GayeBFqfTm3Qn4AcRGApdmoLOSo9MSbaiwDsKQDYhq9pLywzIdixtbRB0mBatKGyfVvqA/bshVH9&#10;+0NVXhaqfbphMiE4jefS5bldqAIPjh+GR3OnItPMAGWW5mgg/JuX2uKduTXeW1ihmWqwXqjBebOR&#10;pz0ZeVoTkKc5Bhn8zoSCz6GNzBrMDpFASidQM0XuIIGYJ4BHxZZDxZ+lRJANpLLjd585SNQd7CWB&#10;sJBtqJDnyR8r3IQysnhMGaOMJLaJBD4Xx7YVR1i9YVuJZ/t6Q8jG8RwvGTED+yCmfzfEDpBBjHI3&#10;vFDpjudDeuDpMIZqbzxR7YMHQ7ojalBXRA3ogkcDuuKZUne8UOyOl4o98UpZFrFDFBFDEL5g+3xG&#10;8EURjnd4vM3O+6baKJybPBE7p2pi2VR1eDva4PDJI3D2XA2FYcPRsXdfdO3bD/0V+0FbXRXb1toj&#10;9vRmaW/w/MuBKL9JVtylHX4QjjpRM+BFJJpjD+JDHG1w/Fm8S7mCt5l38J6C61PxC3z+vh/IvwOw&#10;4bsC/D8FoNgX+E+++PsPipP8IWjKk7YkQ7cA8GtdHm1wCj6VxOJjwRO8I52bRR3A+JMSvRtfkOTP&#10;IlD/hBb4USBqovwkAFbf8UYNAVh7czVqrq9C5dUVfwGw8Jwrck67IOO4gKAD4vfb4uUeXgg7qAQi&#10;xESIOa76G+PchiU46WOIw2uW4MhaC9zZuRZ3IzfSCgdL1aIvEHpXdwZL+YHitoOOOtzmT5UAeJY2&#10;+MoOqo5rp1CZ/hrVeclIexWFN/fOIev6SWTv24okF0cUWlqh3sQMjUuMUM1evdxgIcqNF6LGZDHq&#10;ebt2ob5UCr92yUJU0Q5X0iZW6k5HpY6mlD5QThtcrD4SJeojpA1uCseLen6DWgoajFCSrE0+e+sC&#10;AjGfvXcurVEenysZpyyNyRQSgiLnS6wTFZWGU5SpBIfIInk4rdXoAbg7dgi28kJxlO2Omd06SJt7&#10;D6H960/lJ9v+V/TuQMVHhSSsX1cqwC4dOlIltYMc7bBqmzaYSkAu6tER66aMxUl7M9xe40qbuYy2&#10;cwWi13vgwQo7PFhmhSceVODOZrSzxnjmYIY4VxvEu9ohzskarxytEOtojVjej/VwxMuVrohbuwrx&#10;m9YicfNGJIb7I4EdypsdhJyA3sFwJB4IRdKBECTuC0b8bn8ksdNKZiTu3ChNgDz3d6Pys0f0Ojs8&#10;8qTyczPEaSs9bJ4xBm60ig60lqa0YQKAo7p1xgBCvwcB2IU2WJTA6tOlPeHWCvIdW0FZpgNUunWS&#10;1vjKsQMQqUFSeoxQhGJlSFvCswNVclcxFtgNw6j6RijIQ4kqcKicuE0V2JcqsJcMNHt1xQx2NEs6&#10;t8GmQX1xbeZkJBGARQR/nY096i3s0GBug6aldmiyssN7quG3tjZSUY16MyM0imK5C+aibJYWsiaM&#10;QeKwgUgdSYiNH4F01UGIH9gPiQPZ4Q1SQsoARSQqsrMjIDOHiBnc/mwHVG8iCX70QMSPVsZLqq/n&#10;vP+A1jSKcVW5J66o9MSlgd1wXrELTsu2Z7TDuX4dcUauA87Jd8YpuXY40vsXHJf/FacHtMG5IR1x&#10;c4Isbmsq4PokedyZooR7mkq4Pk4WN0b1xkM1BbycPEjKe4wbNwCv2TZfjxuMaKrLF3xP0eyMn6oO&#10;wLNxQ/F4vCruTxyLGxrqODJtKnxnTMUqc0PsPbAbG0JDMFZjKjr1kaUNloOsoizG829YJ4ZZjgUi&#10;6XwAMs77oOCKL5XgelTeDUDVg1BUP96COqrBRlFTgM6yIeE86lOuo0lUns9/io8lr/ClMhlfa/Px&#10;tbEcvzdX45uYqP38Tpq3+AFAAT8pWiD3b//+cwX4nwDwj68/AFgt1d5qAWAaPpfG4VPBM7zPvot3&#10;qZfxLvGUtKC5KYYEj96Chqdh9PVBqH/gj9q7vhIAa297ov72GtTdXIPqa4Qg7XDpJVrhC+4oOOuO&#10;nJMutMJOSDrogFeRvBhogx9sscTt0KW4FmiKCxupCHyNaINNcMSb1jhsOe7sWY9bezbhVqQAX8vW&#10;mSL28aKeotQTMwmPI5tWSjZYqMDHp/agOP4ZGvJTkR3/GG/EOODN0yg4tQ/ZvmtR4uiId9a2+EIQ&#10;frSwQLOFGd5a0+rYWODzUjN8pPX5aGnBHt9EWjf51nAB3hrooXnhbDTpTUODjgYaZk1Gw4wJqJ8+&#10;HtIO/5qjUaU+iqGKKkKxQgw+0yKXMQrHDkARG1n5hMEoU1NGMXv34rGDUCCWPLGhi1UgwkKnjaQC&#10;HDsQt8cMQRgvGDvZHpjOC30sAajSiYqnc1v07fgbelPh9SQAe3boAJl2HdCJABRrZOV+a41RfGw6&#10;7aFW659gTosdTvV6zt4C9z3dELNhNWI3rsKTNc64v8wGDwnCp6sd8XSlPR4tZ2e0ygExni6IXeOC&#10;l6sZnrS7az0Qs245XoifDVyLuNCNeLM1AAnsgBL2hRF6EUg4RPgd3dISh8KQShBmHdmCdMJQqhAd&#10;vhavQ73wkgrwibcNnnhZ495yUxw1nI5AjaFYPlwW7rRbazVGwW7scEzv1wsjCSQlWtxeBKAohNqb&#10;FrgvVaACoTi4eyeMILSG9+xCCHaBUpdOkgrs055KkPDrSSX8A4A9qBhlea5BfXpBtb8ClaAsBvWm&#10;JZbtA1UFWajJ98Xkvj0xvacMFvB1bn064eDkkXjCji/LaikqxAoiC1vUmhOClo6ot3ZGg70bGp3c&#10;8NbRFe+cnPHBUdTYIyDZXioW6kmOQaRONZuwM10wG7lTJiKDYEwaOZyd3DBpvW6q6lCGCpJHDMRr&#10;doAvBvXC3QE9cVGpG07064S9PVsjrMuv2NLzV4T2+hmhfX5GUI+fESb7K7b3b429gzrh0LBuODWm&#10;Dy5rDMAlwu3cVAXcnD8UL2008cZ5BqLtpuGumRqe2mqhYIMZ8n1NkOIxF/HWWki0mIL4JRMRPWsY&#10;oiYq4P44eTyfPBhP2AbjRhPaBN+rcSPwcuJoxKir4ZnGRERN1cDZmdrYPGsaVhvMx/bwYGzfvRuz&#10;5y1AFzl5dJTri179ZTGCKtLJdDau7VmH12c3Ifm0J3IuehGA66gC/VD9YDOqHoWjNnq7lBjd9OYw&#10;GhPPoiH1Bt5mRVF0PZMU4JfKVHyr+w7AdzX49qGxBYDf/gXAvyD4nwHwr4f+GwD84zNP/jcAfq3O&#10;wCe+iU9F0ZSlUXiXcQXvkk6j+c1BvI3diabnW9H4LBwNT4LR8DAAdffWo+7uOtTf80bjXS80Eob1&#10;t7xQc2MNKqgEyy4vR8mF5cg/446sU65UgS54s9/pezqMNe6EWdIGm9EGm+D0emMc9zbCwTXGOBvg&#10;hLu7fQjAjbi5J1AC4GWqjuu0WyuN52FYl98wnz3OHm8XWuIN0p7Bdw9uQc7zexIAC5NjkPjoCpJu&#10;nkHhxaMoDN+MbCdH1FhY4r2pOT6YCsgZocncmCA0ablvbIwm2pzGJYtQt0gfdQt10bhAB43zZ6B+&#10;zhTUzJyIWtrh2u/wqyX8qiePQuUkVVROHI7KCUNRSQBWEnYVEwi78QKASlLkjxEL5OXY67fkhon9&#10;KER+WcrQvkji8ZWqAm6MHozNVA1WtGRTCcDRtMCDeZG3AJAK8G8A7EblIxSgAKA8LfHYzp0xixez&#10;ZqufMKdjW7irDkEkL8o7VHEv1q7EC69leLFuBR4TdA89nfHER9jSZXhMZfh4/XI828jXBKxGTIAn&#10;XgatRWzIOtrX9YiN8MOr7QF4szsECfsjkHR4G5KPbkfy8e1IOrkdKad2IOnENnZu25BJICbT+ibt&#10;2oQ3W3wRE7Qaz/14ftoiAb+7VH6HFmlg04QBWDWsD9aM7g8/zZEImqNBAA7FdNluGCPTUaqA05dW&#10;vzdtbm/aWjlCcBCV4SRhs4YpYzxBObx7Z6j06CpNisgKJUgFKADYTdhnKmEZ8VkJ29xNBkP7ymKM&#10;0gAo9+mDgYSgan95TBzQHxq0yNoE4nyqQavenRA0fAAu62gjiR1jqa0Dqi3tUUf4Ndq4od7WAzW2&#10;bqhxcEedkzvqnVzR4OhAGIqwQ6ODFZqc2LFSTX9xs8dnZxu8tTJFjfEi1NBRNLGtvbcwRa2BPkrm&#10;zkCKxmjc6NcZJ7v+giN92mBvvw7Yq9QFW+TawL834UfQbR/TCxGjumPfVEWcmaeKOxaaiFs+H6+W&#10;zcdTxxk86iFlnQFu2U5ClLsWUkLMkMlrKnq9Pq57TEX0Bn2UH12Bwj1OSN9sgsS185GwUgdvXKYh&#10;xnIini0ZhZhFo/BKdzSeThyAF6MVJQDG0/a+mjROAuBTzYl4OH0KP5cZ2DFXG57zZyPIeyWOHj4E&#10;C2s79OTn2o6fYXdFOQykNV80ewIOiXzPkxuRcHoNsi+uJgC9CcCNqBErxR6G0QoLAEYSgAfRmHQG&#10;jWk30Zx9Hx8Loym+4lu25v2eBvMXAP+LSZD/EoD/evi/BqDYZf2PL43480MN/nhbKm1C8q2mBYAf&#10;i8S2mPfxPvMq3ieLzZAOoylWpMFsQz0VYN2jINTe34RaArD2LqF317MFgDw23PGiHfZEFe1wxdWV&#10;KLu0klZ4Ga2wO9KPuVI5OCF2rwOe7LTBvQgrKR/wcoApzm4woQI0wmFPY5xYb4PbOwm1vVSAe/xx&#10;ZWcAruzajJNhGzBn5EBMVZbFOqslWGuxUNo0XawNvk5Qxt85h9rsRFRkvEFa9J2WdJgrJ5C/awvi&#10;bJZKG0NX6i9Azfz5qJ6vh4oFeihnVIp9FfTYi8+dI+28VTSrZSvMspmaKNOeJFV8LpwkNj9SQcH3&#10;5GdR5jxveEuSqpily6V9ELN7uSPkvs/mEXgjZKVjxtDetD/dkTJQRE+kDu4NsRF3CoEoABg7QgFX&#10;aZv8aSXMehNkVCWju3aGctdOUOgsVBAvaNrgHgRgb4JPDPx3kdI/aPVohyd0lYGubC/M6NgG2q1+&#10;hkmfHtg4cRxOiT1f3Z2o9mhDqeyeE4JPfFfgIaH3OGANnoX4IDp0PV5EbMCrHf54tSsQr6ny3kSG&#10;4M3eMMTvi0D8we1IPLITKcd3I/XkHqSd3oPUU7x9alcLAI9v5fcagcyDoUijBU4REyBha/FkvRse&#10;elFtrrXDPQ9j7NMbj3WqveAzui9CtEZgi84EbNPTRIS+NpzGD8cMuW5Q694BQzu0gZxIbCbQBNQU&#10;qIIH8XOYqqwIE6qq2cMHQZUAHNq9CwZ27Yj+fF5O5Ei2aSMBUKjAru3EJkqtIMfnxCTIqH4KUJWn&#10;EqQlHioni9E8qlMZTqc9nsvPzZy/e+XAvjg4RQ0vTY1QbGuPGhtHCYD1Vi6os3VHpY0Lym1dUW7P&#10;ICArbWxRTUtcbc9wEmGFKoelqHawQIOzNd652hGIjvjk6oTPbi74fZk7fl/hhj9WuhCui3GHNvd0&#10;/864NXEQrmuo4LKmCg6O7YuIoV2wfXxvHJytjH2zBuHgvMG4aquBaE99vFq/mOpdl9/lXKQEmyI9&#10;3AIPfebiwfq57LAM8TxsCaL85uLOBh082rwA8bst2CFZ4FWoAWI26SHGdzZivQnPVVp4vXwqUpZN&#10;Q6bTdLyeNxIxEwYiYQLV6qSxSNKchNipk/FsmjoezdbCNT1tHFw4C77zpsPXcSnOHT0ETy8vKAwf&#10;jtZyfSCjJA+FAfLQUhuG8DWWeHp8AxLOeiKLACy+5onKO3SKUYHSniHSWGDsbjTEH5AA2JB2QwLg&#10;BwmAb/4C4A8FKCZBWpbC/Z8CUFRO5Yv/dwD8kwD8vYHUrcnEp/IEfCx+gfd5D9CccR3NKWfxNp4A&#10;fBWJhhfbUPckFHW0wDUEYA0tcM13ADbdIwDveaLuzmrU3FxFAK5E5bWVKKcKLKIKzDvrgcyTblQQ&#10;LatCnu22w/2tBF2oFa4EmuDcJoJvHVXgOnPaYHNcoQ2OityI25GbCLdg3Dm4DYFu1hjZuyNcDeZi&#10;n99qmGmNQ+RaF2l1yIUt6/Hk3EGUJMWgLicJua8eEojnkXnjDAqORiLW1R7phgYoW6CPWv15qNHX&#10;JfzmonT+XJTp6aJMV0x86DJ0CMJZKJ6lhWJtdRRpifWUo5FHhZczRuzoNbCliCntq1gCJWrCiaVt&#10;6YPF2s+WpVAtGf1iBYGslNSaRSim87nUQQQfQ1QaSRvajwpQXpqViyNML48YhA1UNya0eZpUQqNk&#10;CECZTpDv3I7QIwx4Qfds37YFgG07UunQ+lH9DKQCnEwA6vftDZ1O7THtp39gAV/nIi8L/7Ejcc7Y&#10;AE+Wu+L+Cic89qYdXb8ST/2p9MKp7rYFEnxBeL2HwDuwFQmHd/H72YOUY5FSpB7fS+jtQ9qp/Ug/&#10;cxCZZ/cj88xeZJyJRLoA4QmCkRY47WAIMvcHIYPfVXy4N55soNJc54AHvBiuOy3Eztkj4T28O9aP&#10;7o3dc0bj0OIp2L1AE3sWT8c+U12soBKcIydDJduKf89PUBDga98BfansFPj3DuzYAWq0rEZUJoa0&#10;ZxOFCuzREUN6dqI17kxAdoU8lbHoIAQAZdq2bKTel5+DAOiQHr0wpr8SRg9QoiLsi2G9e2ICITiN&#10;EJyrIAfj/r1g3a8bgkYNwR22i1wrwowKp44WWNjgaitHVDLKrJ1QauXAoz1tsi2qaJfLrSxQYrsU&#10;xTbmKLO1QIX9UlTZW6LekSrQxRHNBGCjsz2PtM0r3fGH70pUO5vj6qj+2C/fDpfG9MOlsQq4NHkA&#10;Tk9WxMFJfXFUWwnnqdDOm4zFFesJuOYwCdedJ+OGyyRcth+L625qiPXTxesgfTwm1J5t0sWrMAO8&#10;CFmIx0G6hJ8uogLm4PZGbVz1nIzrXpNwx3syYamBZ76aiF6njueeE/Fy9SQkemgi0WwcXmsPQdrU&#10;0chQH49ULQ28mTEVMTrT8Gi+Nq4vmInTJroIMZiDDdaGOLtvJ8JDQ6CqPgmtqaQ7K/WH3EBFjGMn&#10;vtZhEe4dXIv4s97IuLAKBVdWofyWD6qiyIyHES0AfLUHjQRgUzLZIpKh8x5JkyA/EqH/11ngP7+0&#10;VIL5Hwfgn1+b8E+x6UhzGX5vJADrsvCpIhGfSl7iff4DvMu6gXcp5wnAIxIAG19sR310OCEYjDpp&#10;BQgV4L21aCD83tIGNxCEtbdXofrmClReX47Kq8tResWDNtQDeedog08TgMdpgw8643mkPR5ut5Fs&#10;8DX2Zhf8jXHS14hhThtsinOBLrhPAN7d64+rVCbHQ3yxYPJIjJfvie1UMgKAVrMm4cB6d1zZth5n&#10;Qr1xjyol++VDNOQkoyThORLvX0Hq7fMoPH8EyetXI42Wt9RgEeoXimoZ81C9iCqQVreMQBRFEMoY&#10;5WIWeJ4Orcp0FM/UQOF0AnDKGORPpgJUE3XaWiD4YxxPbJyTzsgYQqU3hBAUGf20tFI2/1gllE4c&#10;LEX+aEKTCjFdRcwAyyFFpR8SeHyjLIeYYYq4MEwJvv16wrh3V0yhuhnVXZRy6iJZwF4dxHhYG2m5&#10;V19pTSzVHwHYt21bDG7VGpq0wIvYE8/r1A4zfvoJxgShHS2xHa1jICF4ycIIj8SkiJc7HqzzQHSg&#10;N95sC5IicWcIUg/uRNIRQu/EIcLuCOF2VIqMM8cYR5HJxzJOH0bWmUPIPL0PGaf2IPPEbmQc34m0&#10;w1uQvj8YqbvWIy50BZ76OeK+Ny3vCjOcsZiNzeoD4ElVs2lcXxzQG4NTJlNxcLEGDhhOwwmredhn&#10;NheOYwdidl+qvN6dMYLWVZnWd2i3HlCg1Zenwh1OwKlS7c2iCjTTGIe5qspSgdzBMm0wSKa9tP/H&#10;QBkZ9OHfLfYP7i6p5V8h27Y15NlJDOrSFSP6yGKUoiJGKfSHKiE4uk8vTKEC1OOFu0hJFsayMlg1&#10;UB6nePEnGRmj3NIa9RbWqDOzQo25DWqs7Ak7B5Ra2vJojUprS1TQ1pYvpWUmBEstLVBla4laB76W&#10;AKym46hzsCUI7dHo4oxmDze8ZUf0xWclapZZ447mCBxRlsHZkb1xVozpaSrh8iwVnJ49EEd1lHBQ&#10;Twl75ylij74CDhjxMQsVHLcZgotutK6bdZAWacyObCaurhiPS8vH4crKCbi4Ug2XPSfg+gZN3PDX&#10;wr3QmXiwdQ6e7tBBzG5dKvp5SD6gz5iHpL26SN4yC4nrpiDBZiyeT1NE8tQRBOA4ZE7XRDyVX+yC&#10;2XjODuqu+VzcsFuEQzaLEe5gihNbg3AgcidmLJyPtooKaM/oraSE4UMGwd5gBi5s9UDcGS+knluB&#10;vIsrpHHAyntCAYrZ4F3S2uCmhENoSj2Ht5kEoCiIQAD+SIT+o6HoLwD+8amlFJbIYPkfAeAff/5H&#10;AP6TAPyjidStz8anyiR8KH2F9wWP8SGbby71ApoTRDGEvWiM2fEvAD7wR829f1eADXfXEIArCMBl&#10;BKAHyq56oOQvALpJAEw54Yo3h5zxItIBj3bwQglfiuubzXAx0BSnaYNP+JjhoKcpzvg74c4uX9wh&#10;AC9t94M3bYNK17Ywoio7tiUAO31WwNtiEfZ4O9MCe+Nk8BpcO0QV8+A66rOTUZkah9Snt5Bw5yzy&#10;rhxHDi/2VDtzKQG6YfECNC4mBJcsQNWS+SjnfakaDKOCYKxYQHU4bybKRSXo2Roo1Z4gFT8t0hB1&#10;2IYhf7xKy6bWo8Qi9pa6fuIo9nQQKS+FYwehcNwgFE8cggo29EqNESilghTFE0T9OFFGKXVIfySo&#10;KBCA8ng5bADOfwegqRgD7N0No6lSRHmnvrTAvaVUkHYSAPtQ6fQWJaFElZg2BOCvv0KTwDCS6wuj&#10;7l0x95efYUEF6UJrZ0E76dCzM/zGqOCclQFur7THPS9XPPRdjtjNG/A6PABJ20KQto/K7+BeJB87&#10;RFV35K9IO3UM6SePIu34IaQfP0Do7UfGsT1IpyXOOLwdaQe2IGXvZiTvWI9Xm5fh2UY7Kj8rXHVd&#10;hEh9NfhPUsC6kd0RNEkOB+aNwjnTKThtPAWHDNRxzlYP1zxMCEAdeExSgZ2aChymjscsQmiETBeM&#10;6SsH5U4yksUfKdMd4wg5TbleMJ4wCqYaY6Gh2BNDurWCYsdfodKtq1QCqx9/rm/XDujZUajl39CP&#10;ClCpIy105y6EoAyG95XFOKUBGEcIjiEAJ8vKYs6A/tAfJI8lCr3hJN8Xu8YQMPPnodjUDPVmFmg0&#10;t5IgWGVhhUpLG1RYWqLMgmqPnalInK4wM0aVmam025qImqXmqLE0Ry2B2ECLXEul2ODoiCZCsM6F&#10;MFzhgiI7E9ydOgqnRsni5NheOK7WAyemyuLUHCUcmz8AJ0yG4LjlcJx0HI1zqybjouckXFuviajQ&#10;WXi4dTZe7J2HF4TZxfXjcMF7LK75qiMqWBtPt+si7rAhYo8b49mRxYg9Y4SX540Qe8kYr68YI/GG&#10;CdLvmSP74VJkP6BqvUnLfswUmSv/P8z9BViVW9uvja/1rGeV3d2CgQ0qooiUdHeKotjd3djd3YWC&#10;oiggJhhId3eH3bHi/F/3ZK1nv+/7f/f+9re//e7v4zjGMYnJZM7JfZ/j/N1jjGuM5L78/aRRGuTq&#10;aZNrrE+ylTHx7tbE+DkSOcWJOzM9uDLTmyMC7xMblnH2+H7cJo6jYU91fpH3s2XnbvTqoYaD0VAO&#10;y3Hw9Owiki/MIefKXEqvSwQO20Dt3R2qVSFvYg/zJukEb9JErpQlt3l1S+H+LQCVJbp/fnjO73/V&#10;AvxfBKB8/E8Y4O9vK/j9VTG/Pc/hc1USH8tjeF/4gHcCwHepyo5wZ3grT/r10928jNzKiwcbVdcA&#10;lWkwz0PrzE+Jv3UAFMUPEfu7PouK4BmUBE2n4PJUci9NFQBOlZNpikStSTw56Mf9PWMJ3+7NjU2e&#10;BK1z5/IaT84u8+DIAmdOrxzHte3zCDu0juD96/A1H4FG03psnjuNwAPbObpuKVtm+7F+ojun/hoN&#10;Dtq7kSdXL1CbmURtVjKZEoMTbl8hO+QCxcf3kDV3CpUSV955u/NF2mcfT976uPPK21OaB2/HevJG&#10;DuzX7o68drPjtYslrxxMeG41ilrz4Tw306FmtLL0bZCArT/lI/pSMbyuVSlNpy+Vcqt8v0SnN8XS&#10;yoZrUKLdiwJNsca+XUjtoewLotSb60iiekdi5eR71FeN8wLBJWK3nu1bYSzwG6oq6CkndSOJgsp1&#10;QAWEyqRgAaBSHUaZ/KuUx+rxww+M+PUXPCXy+nZsi80/v8e53o9Mkcg4XiK0V4Mf8RRILBvUg/M+&#10;Ek/mTlS1yOXziN+4SjWhOXnnZpL2S5w9IrH2uJjgsX1yu5+0kwdJOyG3J/aRLvE449hu0o/sFPvY&#10;Isa3geQ960jYIeYn8Hu43Iebsxw5N8aY7cZ9WNSvOYv7N2OzXhf2mffmuKMW5z1Hcs5Ln9PehgRM&#10;ceDqbA9OT3LkoK8dh6d6sNPPHbchGmi2bMTwLp0Y0LINamK7vX6VrwWIeh3aYzdAAx8Dbcz6dRNI&#10;NqZbox8FcvVR+6soaiexXmXeYNsGEqPl+z2aCRyVnwkIe7RowaDOHRkqkW2IPNaQNq0ZKdCz7N0V&#10;px6dGS+fb9Doye3RxuQ4OVEpJvjSU4Dm7kWFmwcVXl4Se32oFOsrd3Oh2tNFtcdMtYsLNa6uqlul&#10;PXdzE3h68tzbW+4zhhdjJUqPExgqo8azJpI1xpYQ4/4EjO5BoF0Pgtx7Ejimt8Tb/lyeOoDgJTpc&#10;XTmCYH89bu0wJmz3aO4dNufhSYm3x014ckEM7robUWfNuXvQkMfHJQ6fsxfrsiPpmgdJIZ7Eh7iR&#10;fm8sGY/GkRntS07sBPKT/SjNnExF9lTKMifxPGEqn+5OI3/daO6bSSox0iBb0k66vjbJEn2Tx9kR&#10;M9NZorIn9xZ6cmPxWM4s8uXEujkEnNzF9PnTad2vHz936kZTaWo91DHU6ceWRZ48PCsx+Px8si8v&#10;EACuEABuEgAKPx4dUo0pvEs+zfuMIN7n3FbNOvmq2hIzhT9e5Kouyf2pbIj+8SV8fgvfPtatYvuL&#10;YaqmcO0/+fhv02D+3cffJvi76pcFq3UP+vUNKPNs3lXz7XUZ317k8aU6lU/lsXwojhQyh6me5Lvk&#10;c7yVzP4meh+vlJHgB5tUo8AvI1YK+JZJW8SL8AViggt4GbqA5zfnURU8m4qrMyi9Mo3CS5PJvzCJ&#10;7LMTxSQmqYojPDs0gah9vqLoYwjZ5EXQejcurXbm/CpXji915OhiN4K2zFSNBN8+tpnVfi54yYF/&#10;fstargsAA3dvYtMMX7xHDebosplc2bKCwM2riTx3jNLEJzwvSCdbbhPv3SAz5DIlZ4+SvmiWHHxu&#10;lIn5vXaRKOxoQ7UShSUWV4rOV0kcrrIzp0Lsr8JCX+xvhNjfUEqkty7V60vZSA1Kh/ekWFssb4iy&#10;x2tXCjW7UiTxtqhfRwo12lOgrOEc3FVad7I1lQq/nciU6JuiDHz0bKsqkZSm3pYMZSK0Wl0Ejhyg&#10;xnGNrsxVrgEK/Mxat0WnRRuJfi3lBFcGQhrQQeJdhyaNVEUAWirxt0FDMcCfUfv5R4b88iPuAr+J&#10;ndvjJNbnVO8nJrQVALZsjnv9n3H44Tu8G//IusG9uOhuRfhUb+7PmcDjJdOJXT2PBOnRE7etI3H3&#10;egGhPymH1pN6ZJ2qpR31F+hJO7CelN1rSNuzluRtKwWei0nYtIjYDbN5uMyHK+MN2WnSgzVD2rK0&#10;XwtWDmzFdoPuHLDSYJeFOkc9hnBmghFHxxoRON+LCP9ZhKyaSrj8fsxBf8I2LuT0Al8W2upi3K05&#10;Bt3bMrhVc3oKAPs3aolOm87oi2UYq3fHZqAGNoP6MLxTW0kF9ehS/ye6iSUrK0W6NW9EFwF/e+ks&#10;lOunai2bqJryeZfGv6LWvD4DO7VhWPeuDBZrHtKxDbrd22DbuzMTenZlRS91LurokGCtTJR3odLF&#10;lSoPdwGgHDdie+Vef9meu1JSTYDnLKBUSqj91Wqc7Kh1VkZ/nal0dqXCVcDpJuB0lU7WZwyvp/iQ&#10;4mVCiMtArkwYSMDMflxdNoib/sO4u9uAiH363DtqzONLVjwJtOHZDTviQx0kydiTft+NgmdjKYzx&#10;oSh2LPnR3iTdsSXlvj15Tzwoix9HaZwvRTESx1PGU5bsQ1WWL69KJlGa5UVl3hgq872pLRpLdb4P&#10;b3Mn82f6QmpOOhNh25ZY464CPw3SjYaQ7GhI/ARrni5wJWq5B+HL3Ahe5c3FVWKAq/wIOrqerVtW&#10;0k9nOL+270yTrl1pq96FgZJ85k6x5sbx+cReXETm5SUUB6+m4tYWau/t5cVjEakYBYDnhC3BqmII&#10;Hwui+KTUIa1IUc1G+f1tOX98kGT66RV8+Y8A/O2/Cz/l4z8FoGq29F8ArFsVogDwkwBQKY3/it/e&#10;1fJNMve3l4V8rcmQJxLHx5IoPuQrI8HB8mQv8C7+OG+fib4+2snrB5sFgGt5cXulWN9SFfiUa38v&#10;Quer5gPWhsyjWnUNUGJw4DRKLk8RCE4i95wfGaf9SD7uR8zh8TwWAN7dOZZbmz256u/GlXWuXFzt&#10;xJnlThKDHQnYIDF4/woijmzi+Oo5bJo+lgsCuau7NxO4cyNjDYeh2eJX/CfJ729bQ5BSpv3IHrIf&#10;RVCVl0JOyjPiH4SRfiuIoosnSV0+nxhXZXd8MwrMDSkxNaRwtIF8Ppoii9EUmxmqiqAWm+iqygUV&#10;jNIib0Q/8iWi5QnwsgVuOQPak9W3japl921LjjTVgvbecturlep7aQPqFs9nDuis2l9CuTaoADBd&#10;qRGnDID0qANgshjgs94duTdInf0aXZihAmAbLASAw5u1oX/jFnRvICd0o4Z0EgB2bNqY1g3FAAV+&#10;HRoKGAWGPQV2Wr/8A+fWzZjUpQPuch8HiX4+rVsyXiDo2aQhjj99h9sv3zFDjGmrdh8uOI4mfJIb&#10;D2f7ErVgMo8XT+XJilkCs/kk71hE6h5pexeSvHc+CTvnkLB9LvGb5xAr0ErZvEDVYtZMJWKuBxfG&#10;GLHNWOx1QH0W9K7Hkr7NWKXZlk0jOrPXvAcH7Xuz01aNU37DCVnuxo1V44nas5TEU9t4etif2OOb&#10;JG7vIvbQJu7vWsbuyQ7Y9GqBbvuGDBGb69egCVrN2svX3dHvooZuu3YCyE5Y9lVHV+DVp0l91f7J&#10;agLC7gLA7srIcNNGYs716SSfq7UWA2zdhO5ileqtGtKxwT8FlL8yuIuYYFc5Ydu3QbNjS4zV2jGm&#10;txqL+vRi/8CBhI4aRbqdPWXurpT+q5CuI+XuztJcqBDAVTg4CvTsqLSzpELpOO0spEO1rNtR0NFe&#10;fu5EmaOrqlU6KKXWpI1zImOsIZEz9Li/0YRHR8XeLtkSe8WG1FvOpIRJi3AmM9KdzMdu5DxzJ/uZ&#10;GylRtvK5M3mxLpQkSNTO8OVt8VSqcsdRmSvxPMuH4gQ3ku+YUBLvzJtcX54L9KoznKnNd6cyx0nO&#10;CUeqC+TrAheqsp15lTOW3/Pm8irYiweenXhq2oFkgx6kmg4iwVGPhEkC4CVynKx2J3yNOyH+3lxZ&#10;78PZtWO5dmAJx/auw9zamhZdu9O0W1daqnem56DujPMx5tL+2URfXE5GwFKKr66l7OYWqu/u5fnj&#10;I7yMOclbYcqHzOt15bCKlFUg8XyqzODL8wJ+e1spAHwuAHyDsn2HCoDCrD//+MYfKgD++Z+E37qP&#10;/3sAVB5cKPvHe6UoQpUAsJhvtZl8qUwQAD7hfYEyEHKdt6kXeZt4grcxoq+PlY2Pt/Hqjj8vb68S&#10;CC7l+V+jvwoEldvnclt7Y7ZAcKZAcLpAcArFlydTICaYfX4yaacmEn9sPNEHJ/BgzzjCt3lJDHYn&#10;UAB4YZXEqJUuHBEAKjH45l5lsySJwXvXc3TVfM5vWqUywJPrlzGicwtV2ywmGLB1NZc2LOX63k3E&#10;hwdRlpVIUXYiKY/riqQWBZ2jeNcmYiXyZjvbkCcALFNBz4hCy9GUChSVckhK6fAyc33Kxf5KBIJK&#10;AYTCERqqxeW5mp3JUyp1KNNblBFeaXnS8vt1kKZ8LobXvy3JA9uTOqgTGYO6kN2/M8p+s8pWi5l9&#10;O5KmjAYLAFN7SfyV9rhfZ0K11NjZswPT2rfEo21bLFu3Q6epnNyNm9NNANhVmeohRtOxcSPaSpRT&#10;VkB0rCcn+6/16Ff/F4b8/D12EpEnd+7AGAGfAkCP5k0Z36ENPi2b4SpxcEzjn/GTzmJeF3m/hvTk&#10;hOVIrrhbEurnxoPZ43g0X/4fS/14tsJPYCifr5kgwJtI3IZJcjtZgDeZp8sFXovHcHOqDSectdmo&#10;34V5/evj1/k7ge/3LOjTkJWD27JxZDf2mPfhuLsmF/yGEbzQhKhtY4g/PJfYI8tJPb+DnKvHSLlw&#10;gPhTO0k8vp24QxuJ2KzUBXTEsV87hrf+lYGN6tFbDLBPvaYCvi6YqknE6igA7NQa025tGNmmscBR&#10;LK++QE1eY1e5fzeBYNdmEnmVJpG4eytpLST+tmpM/46t6Nu2hWoOYZ9WLRjYtoMYYGe02rVhhHQW&#10;9l07MEMAuGFgX87oDOGRpQk5bnYUu9kK/GyolNsqNwGbUkDD0ZYSOytKlK0T7EwpsTFWtXIbSQ9y&#10;LCmDaaW2NhTbye9Lq7AVQ5T7V3iYkysmnLHGhtwzXmQHeZB5w4WUYFuyb7uQ/0COz4cu0pzIfyKw&#10;i/ckN8aZhLsmZD+1Jj3KgoIYO8qTBappHpSmulGRIZE81UMM0YzQ4z0pemLLm6yxvMqU+J4q0Et3&#10;5HWBO7W5ztQICF/ku1Kb5cJLgebn3Fl8eiD/4+kaRJm1I9FQAGiuKQDUJVFMLmaJUmLNldtrXAkT&#10;AF7z9+HCmjFc3jGLM/vX4e3jRdsePWjcqSMtunVEvV9XXOyGc3LrVGIuriTj8nKKgtdSEbaZmof7&#10;eP70GC/jJf6mXeZT9k0+59/jS0k0XyoS+VqdqapL8Pu7KlUprD8/1W2IrgLgH4oB/va/CYCik/ym&#10;QFAe/PMb+WMvhLrKkrgSvj3P5HOVALDsKR8K7vI++zrv0i7xLvG0AFApiqrsBbydN/c28PrOGmkS&#10;gyOW1sXgv64B1t6cLQCcRY20vwFYcnlSnQVKFE4/M1EOel+iD/nyULkOuM1DAOjK5TVOnFturzLA&#10;Y4scBIICxW1zubF3NSEHNnFp22qu7d3CtX1bmScHY7/mckLLgXlu80oC5Gfn/RerbqMCT1OcGkNF&#10;fhrpsZEkhF8jL/giZcf3kTh9AhlyACsVXyptTFXQK7YxoczWlHIrOXjl63ILZfBjBMWGAsCRA8gf&#10;phigGgVigcqkZqVkkVKqSDXnT2l9JfrK14VifVliiWlacju0OwXye8VDlWVwYo99JQoLCFN7tCa5&#10;RxuSxQBjJXY9Gtidm1rqbFFrz+T2LfDs0B7rdh0Y1qwVGo2bid0oq0EkAv8FwPYKAAV8yl4hvQV0&#10;w+SEV5bB2fz6MxPlRB7ftg1ODevj3LghXnKSu0kkdBFDmtShBdM7NWdmhyYCwWasEfBu1+nLUfOR&#10;XHY146aPBRETbbkz1Z670x0Eik5EzZeDf54zd2bacWuyBQHeehyw7COQa8aM7t8zqev3TOvxPfPF&#10;/tbpdWKrSW+2mfRlv90QAiaZcm+lM4n7xpN1ehbZFxaScX4Faec2ihXsJTvwOGkXj5F4ej+pJ/cQ&#10;Ix3cxQUT2D3Bngm6Ghh0aCoArI/GLxJZGzZHp2VbDNu3w6xLG5z7dsFbTMOiUzN5/T/K+/ADncWC&#10;lSis7ASnXOvr0aquJmBnMeBuzRrSSyywb5tmDJJOQat9W3o2boJGk+aM6NId3c5d0Zb3ykCal1pn&#10;lg7uy2H9Ydy01CfG0ZQ8N4GZm5VqJ7VqZ2uqnKwod7SkxMFCIGhKsbUkCetR0pHqSZIYRamFkWpl&#10;SJG1aV2BDSsLyuW23Fog6axPgZ8+RZvFKi/5UHDNjdwQJ9KCrciPcKL8kQf59x3IuidwFdsrTXBV&#10;AS8j0pTCWIHmU3OK46zl+wLMR3LcJsnvJArM0seQH2kl50lXcgWWzxMEdgmOVMXZUZVox/t8L4Gm&#10;tfy+MbVihc/TxQAzvXmfNY3fYmeRsVKbO6YtiTdSI81SkxR3PVKmWRO90J6Hyx2IkHMz3N9DLHAM&#10;AWs8ubBhAuf2rmSGnE/dpNNQ9gpuKRao3lcN89Ga7Fs9nqcXVpGqWhK3irJbm6h6sJea6GO8iD8n&#10;TAkUttzikwDwa+kzvlYm8aU2m6+viySRVqoKtSh7gagA+JvI2l8AVOLv/xoAlU2S/mWACgQVAH6Q&#10;GPyWPz6+lD+qXAcslQyew5fqZAHgMz4U3uN97k3epV/hbdJZVV3AV0/28ipyB6/ubRLwreVlxAqe&#10;316sssDaUGUAZBbVAr7q69Opuj6V8quTKbniR9GlCeRfmEDWWV9ST40j/qgPTw6M4cFuL8K2unF9&#10;owtX1jpzfqUTJ5c4cGKJE/vnytfrpxF6UDFAf9VSuFuHd3JGoq6hRMaRPTpwZO1CAnauk+8tlbZI&#10;YLiUsNP7pNd8QE1BOrnJ0cRHBJN6/QKlcsLlrF5EupdEAE8nXrrY8sLJghoXc2rk9oWjNS/sLXhu&#10;a0K1lT4VJiMo09eiWLcfhcMEZGKBytSWvEFighJvldJDBQO7COC6UNS/E4XS8rQEkNpqFA3XUBVK&#10;VQZGypW9f+WkzZD4m9K9NSlqYony3ON7dVZV4bg5SI1NYjTKwIV3p05Yd+jIsOatJd41R71xY1Ws&#10;U64Ddm7SWKJdYzrVq0+3n35BS2BoIb/j0LIJdj/9gI+c/L6tWuLerAkuzZriKBZkVf9nbOr/yESx&#10;n3nyN2eLMU9tXZ9ZAsLF8jxWanRmk2Y39un25JhRH06a9ueM5UDO22hx0U6Ls9b9OW4msdCgExuH&#10;yu9o/MD83t+zTOtnNhm14oCjOhcmjOTmXEeCZjhyxteMy9NsebB+PMmHZlIQsIjS4BXkByl7xKwn&#10;/+oeuT1MxoWjqik3medPknv2MGmHtnJz1SzOzfdlsbUeRh2a0V+e+wCJ+zrNWjOqdRuMBGCm7Rrg&#10;2bcdi0cPZLaA0km9Fbptm6D+6490+eWfdGvYQDUi3KtNG9Sat1CZoPL+KRG5V9P6aIrp6XTuhHaH&#10;Tgxu3Z6hrTti0EWdkW07oivgNGnXDN8+ndkg//fzVnrctTMgxXk0BU6mVNibUiUdZYUcH+UCvjJ7&#10;M4ptjSgS8BWYjyDfVIdCacVK52k+SmBoKE06WGnllkaSLkZRbD+cggm6lG6VTvi8G4XXnCkLdyHv&#10;pkDtriM1j93Ji7CUOKxPWYwDpbF20mwEeDZig1bkRRtTGmdKbZqdANKMqiQHch/K1wkuFD205Nbe&#10;ziQFDaP4nlhppHTy0dbyMzs+5npS8sycmBua1KQ48DrDlbfZY8UUp/Bn8lxJRyaEmTcnxrQ76baD&#10;yR5rQsZMW54tsOXhMnvurXbkznpXwtd7ErzOk4v+47i4dwmrl81Ea5gWLbp0onV3Nbpr9GKUHPcb&#10;53vx8ORyEs8vJuvKUgpvSAy+u4OqJ0epiT3Lq5Qg3mWG1Y0Al8ZI6kwRAObwVSRMWQP8XwNApSmb&#10;I6kAKA+qAuA71cVGRTmV2oC/vVRWhKTzuTyWT/8aCLnK+xTlOuAJXj85wKuHO3h5byMvIpR6gMuo&#10;CV1I1c25VIUoU2BmC/hmUBU8jcrgqZQFTRQATvh3AEw7NZbEY2N5dmgsUfu8ubPLk9At7lzf4K5a&#10;FXJmqSOnlrsKACUGr/Ij4rA/N/YpS+I2EbBjHWsmj1Fd/HbV1+bMtjWc2rSS3UumcXbzYs5vlRis&#10;VIe5f4vneemUZSaSFBlOcuhliq+do2z/FrIm+lDjq4z4OvLO04bXnla8crfitYt8Lr37azmwn1sb&#10;UWM6kgrDoZTqDaJ0eB9KlZHdocoUl26qir2K2RUMUm67UCxRt1isSlkDnDdEXVoPuZ8YoAAuX0PZ&#10;ErE9GcpE6G6tSBPbS1PvSGLPLsQO6MGtfmps7NyGSe1bM6ZrZ6w7dhIASlxr0oweTRqh3qyRnMTK&#10;sjgBoWKEvzagx48/o9OgAe5dOuDXtT3u9X7C/ad/4q2YX8vmeInlOLdpiVVjpQLyz4wRSCweoM5C&#10;5WJ/q3qMb/YLU9s0YrZY4VKx0k0S23cN7cT+4V04MLwrB0Z05uCIDhzUbcdubYnNWvXYNLQ+O0Y1&#10;4bhjN4ImDSV09igiFpurrhFFrZ9IuETkwDkehK2cQNLhJQK/dVTc9FftEVF6YwP5VzZTGHiAoisn&#10;KLh4Ro6HcxScO0vhqSMUntxL4t513Nu0iK3etlh0bcPAej8zqL6ySXxTjCTa23ZtiVmbf+LSvT4b&#10;5SQ95mvOOtvhOPfrQt9GP9Hlx+8Fgj+h1kRsr117+rVvrxr1HSLvT88mv6JW7wf6N2+AVqtmqjmA&#10;xmo90GnTCf0O3RjdTeK1xDjd1o0xbd+IyQO7ssN4MMECwDgXM/KcxeAczKmwUi6TGFBiaUCRlYFY&#10;30iKzARqAr780UMpNB5KifEwSqTzLDbRo9hMbM9UrNBkpHxPW4xQSwCoQ8UOAdsFNwoC5TbUnuyr&#10;JhSEWFD5QOwvxJCYgCEUCNiKHwvIoiVmx1pQ9MyI/KejKIkzlmgrhhgzmvI4S5JuDqMyxpbaWEcS&#10;LmmRH2ZE9SOJ7I+sqHxqRU2crURdMcBnlkRe0qA60ZEPOWPk3J7A66xJ/JExl5fnnbnt2IbHZl1J&#10;dxxCkZ852bMEgPOteLDYknsrJB2stuf2WhduKjM2BILnd85ii/9cjM1G0VqO2xZdutGpZy+GDRnA&#10;0snOhB9eLABcJgAUC7wpALy/k6qnx6mNu8Cr1GAB8G0+5kfypTSWr1WpIl+5Kgn7XbUb3Av+VF3/&#10;E0b9LqxSmKWC3/8iAP/VhKL/MsDfJFv/FYP/+PBCtT/I768K+a02S4isTIh+LDH4jmjydd6nBvBW&#10;YvCbZ0d481gs8OE2gaC/GKByHXAZtWELBYTzVPMAa8QCa24IBG9MU1lgxVUBYeBUAeEUOSkmk3Nh&#10;Immn/Ug47kf0YYnB+8dyZ+cY1WDIjY3KSJMb51a6c3ShG8eXjVPVBww9tEHsbwv7l8zEUqs3A9s1&#10;YaqTJYf9l7JnxVwWjRNYbl3IxR1LCNq9jpjrF6nJSKQ6J5X0mIeqSdEZV89Scmw3KZPHkuEgEcZW&#10;Iq9ElxKL4ZRJb18mB6uya1ap8X9bAZI7rA/Zg5XduZS1vQIzAZ8yyVmp6KtU9lWibY5S0FKjPSUC&#10;QKWMeY4YVbrYYLqyIqS3NPW2ZKq3Jl2tJWndW5LVQ4FhR7HALiT078HNPt3w79Saie3b4NW1C1YK&#10;AFu0pH8zMRmxOfVmDVQX+JVpHV3qCfykafygzP/7Bd9uHZjfqxuzxATH/PIzLj/9iKvcd0zHtnh2&#10;aYdNy0bYNPsV19aNWCRAXixA9m3dQLVHsI9AcHzrhkzvqMTiBqzWaM6OIR1VENw3rB17hzYXADbj&#10;qGFLTlq245KbOiGTtXi0bDTP1tkSudKSu8ssebzBh9hdc4jaPIe762fxZOcS0s9sJO/KFgqvbqLs&#10;xmbpfLaQf3EH+Wf3UXzuJFWXLlF18RKlJ09SfHgvBQe2kC6dXPzeNZybOx73vt0YLK9vcP36DBeL&#10;M+vYkrHS2Yzt34IJ/Rqzx3Uo1+c5cWKiBdMMBjBMXpP6r9/R9Zcf6NagHr1byvvXri0j5L1xM9TB&#10;VW8w+mrKwNKPEqu/Q7Pxr+h3bI9xly4Cvk6Yqkmk7t2d0d3bod++MfadmzFfzPzoaB0eOlqQKh1j&#10;kb2yUmg0pcpgmZz0haa6FI4eTpHcRymbVmg4mBKl9LzBEMqNhlFmPJzi0SPkZ8MpNdKRpkWeRX/y&#10;xg2hZpcd1UGelF6XCBvuSOZlI4GgEVUPHSi4bUJikDYlUeaUPhHTjDGvg128idif2GSSCRXSimPl&#10;/olWpNySv/XEnLcpruSHG1LzyJaaJ7bkhRtQLBAteWTKuywPKuJtiLrUXx7PjnfZPrzJ8eVV9gR+&#10;y5zF+1Bf7vt0IcKoNWmOmhSONyFnphXP5pjxYIEpd5aYE77MglsrbAhZ4ygAdOP0pgns2TwDF3dz&#10;OvToTouu6nTs0ZchgwcxzduGa3sXkHh5JVmSAIrC/amI3ENtzCleJQbyLiOcj3kP+Fz0lC8VSarB&#10;168vCvimTMlTyvT9tQJENVbx+xeRt2//ewCoepB/C0EVAOWPvX+h2on9zzcl/P5SVFRi8BeJwZ8K&#10;7/M+5ybv0yWzJ5/nQ/xJ3sUcEgju5k3UZt4+WM/b+6t5c28FryPqVoW8CF3AC2VUWGBYK0aoXAus&#10;UUaFg2fWzQsMmEbmuSmknJpE7FE/Hu335d4uH7FAL0I2eRO4VhR7lScnl3lwdLEXFzfMIvTwBsKP&#10;7WD9VG96ShxUDur1syeye+UCFoxzwUYM7dC6mVzYvoiArcuJkohVHveEWgWAcVHE3b1OWshFSs4f&#10;JnX2ZJ5aGJFlJtFFeuUcg4HSWw+jVA5WZevAEgMdiuSEyR8xULUETrG5XIGaUq03u1/dMjelqIEC&#10;wFyBnrKhTV4ficDytWKAWRKTU+W+6X2V64RihdJye7cT82shEGz1FwA7kaTemfj+PbnRuxtrO7Rm&#10;vAKtbl2w7NgRbYlv/Zo1EwAqBtgAtWZifo3q0b1+QzQaNKb/P3/EQAAxVUC6WixyQ79ezGjRDOd/&#10;fo/NT//AqWVjnDs0x7TpLxg3/AcOreozZ5A6MzU64i0R2L1FPVya/Ixtfblvox8Y1/InZnauz3KB&#10;4LoBTSUWN+bAqFYEOHYnbHx/7s4YwuPFo4hba07KNmeStrvzaI1EoxX2RAoAn+6aTfSeJcQcWEva&#10;mZ3kBR6S2CtgC9pBXsAWCi5spfzSQSrOHqPk6BHKjh6n7MhRcndsJ1OpNrN6NjHrZpO4ewXXlkzB&#10;q29XBv7zO7Qk2uq1aIRTrw6sth/BZrdhLNJvxzb7XgTNMuXiTGuW2wwRg2skcPteIPgPusjvKB2G&#10;Ys7a3doz08Wc42vmsWacPQ7SeRl1asjght8zqMEP6LVtioncRwGfVZ+u2Ml7ZCl/y7JTM3y6tWbd&#10;4L5cMTMiytqMNGtzci0kDpuJAUrELTFTtpYUAEpKKNIXaxqlJWlBk8pRg6mUdFJuKMeUHEvFyufS&#10;oZYZDSLPrA85PoMEgLY8v+pFRYgrlbedSQ8wIO2yvgqApfetSb0hMfmxBcWPJG7HWVAmsbc6VQAc&#10;P5riBCNKE40lBlvyItOe9Lu6YoomvEx2oiDCkBcSnauf2srxLh15pCl5kca8yfagNtVFxECek/z8&#10;Xe54gd84XmSN5Wv2DD7dn0TUZGVdciOSbfuR561H7jQz4ueYErXAhDuLTQiXFiYgvLXKRpKaCIe/&#10;J4e3T2HSJHt6DehFG/XedOg9gIFaWng7mXJux1wSgtaRcX01heEbqIzcx/PYM7xKuiZSdZfPhY/5&#10;VhbLb9UpqjnIv70qkiRaxZ+f/9oLWJkA/b8DgP/u428AKvNq/orBf3yRP6YaDa7ljzdl/PEiTxWD&#10;v1TG8bkkSjT1Nh+ygvmQeol3Cad5G3uEt0/28TZqO+8iN/HmwVpe31vF6zvLeXN7Ka/DF/M6bNG/&#10;5gTW3JBorCqUOkPizzRylVL5AsDUU1OJPzaZJ6rRYF9ubx8rBuhF0FoPLq/x4swyd44tFtVeN5Vb&#10;+1cTfnQLh1fOwWZIb9bPHM/+NYtZMWUsRoN6MqBDIzbP9xEDXMzlLUu5f3wP+Q9u80picF7KMxIe&#10;hpJ8M4DSwDPkrllKjPTo2RJnSsxHUq4YoACwXABYbiwHnsBVBcDhA1TL33IHS6RVXfvrooJfZp92&#10;AsNO5Cs7d/WX7/cTK+zfRX7ejewhamRoq5Gr04uiYb0oGKCUKlcKZLYmtWszMcBWpEgMTpYTLr5X&#10;F+K0+hAot8vaNmN857a4S5Qwl+im3bw5/Zs2QUNO4p4CPzVlukfThqg3bExvMUDNn3/GUE70Ob27&#10;sGmIBts0NdjQtwe+zepj/I/vMBR46P/8Hdo/fIdeve/x7NqcZfoD8ZO469z8FxwFgPbN62He8Edp&#10;/8S5ZT3GdmiAX8dfmKP+E1v1WhDk059HC/SIXW3Ms9VGAj47svd5kbLHmycbXbm7woHIdV7E7p5O&#10;4tElpJ7ZQMrpHeRcOUrBtdNye5i8ywfIPbeL9ENihId2UnJgL0lr1pCwTGLRlk3kbVxD3OIp3PKz&#10;5ZqfjVjlJAJmeeEr7+0wgZl2g58Y3b4J44Z0Z88EU45PH80yk9Zsse/CpWkj5b6mrHEYiPOAlgxr&#10;+Q961/+eHg1+pKdE3U4SeQe2bcQEMx2uSDq4LB3p3pmO+Hsb4aXVEcMOv6DV6DuGt/wRw86NMOvR&#10;EmvpqNwEgm4anRmj3oHZPbuyddAAro425KmtJSlWpmSaGpCvGKCJLgUGSsHcoZRKK9bTokjZyHy4&#10;sjPbYMp0xQh1h6ha6UhNMcOBZBv1IMujHy/2OlAjACy54ULlXTcyrowm+qS2wM+e0kh7ssJHUxhp&#10;QYmYXYUy6BFnRlmSmYDPlKJ4IyrSzKlMt6Qm257caCPK4q14leFK1u1RlD+1lthrT94DY0qfWZP1&#10;UBn4cKMi2ZG4sJEUxjrwPNNHvnYXAI7ht7xpfHo4gchpPbg2oj4xZmqk2WuRPcGIuJnGPJilT/hs&#10;PcLmjCJ0niEhi00JXGHFmTUOHNsyliVzXRkmstBGXZ22PfvSe+BAHG0MObJpBtFXpEO8vpbCO1so&#10;i9zPC4m/b1NuCE/u8qVIWf9bF3+VS2+/CXuU+KuM/tat/xU+KQO2iqz97wWgPJhqJFjat4/yx97V&#10;bUD8XqkMU6Z6Ml9U1wHjVIuUP+ZG8CFTWResLIs7y9uYo7xWBkOidvBaVRprFc8lBj8PEwOU9uKW&#10;Uhbr388HLBfzK7syg2Kxv7wLYoBnp5KmAPC42NiBCTzcM04A6FMHwHUeXFqtLItTACi3q/0kBi9V&#10;7RZ3VWLSEl8njqxfxLld6/GzM6WrxBrLYRoShSdzfssCLvov5ObOjaSGBEkPmUx5VhKpT+6SGBog&#10;VnKWol0biR/rSqa9OWU2Rry0M1St9nhhacBzC32qTQWKBnJAK0vfhvWmYIi6Kv4WKhAcqAyAiOmJ&#10;ESrFTku0elKq7OQvn+cPlaisq0HOSA2KlI22R/ShTO5X1LMtud1akNmtOZkSgVO7tyZBABjdqxOP&#10;NHtyvldHFrdvgW+X9rh2UwDYDh0B4CCJv/1aNKaPGFAvgaBSHUYxwB6//IrWTz9h0uBnFgmAtw/v&#10;yy4x1c3SEczu0gLXZj9gUv87dH4UEDb5J+P6tmK5UX/WmGgyuXdrxnRpykytXiwaOQTvnhIBG/6E&#10;RfP6WLf4GefW/2D5iDYETtLh0UoTnq03JWGrFck7HUjY6UTCnjHE7vTh8RZvojb6yNczST2+iJgj&#10;C0g4tZasgANkB54gI+A4mZeOknfpCHlnD5CxfxMpm9cQu2wh4RN8uevnQ/qKeeTL/yp1pZ+cZPZc&#10;8TXi2nRbLs5wYt6ofhg1/xkdsVOzjo2YMlKd47OsCFpuy3Z3NQFgB85MHMyVucbsGqvNLBM17Po2&#10;Y0irH1AX4Pds8gvdBeya7RpiP7gL26faqybxhu+Uk/LYEq75+7J57CjcBrZgRKvvGNVe/o5aQyzV&#10;muLYqw1uvdrhJxY6U6MbS8TQDwnQQi1HEyPHTLKNMWlif+mGkh5GDSFPbwj5I7Uo1FWuFQvoFAgO&#10;G0iZjqZ8PZhSAWCZziDKRvYna5Qa6S69qZUI/Pyaj9ifF6V3XXh2ejjBWyVlhFlSFe1Kzh0xt4dm&#10;lERbU5loK/CzojzFirIUicOJJlRlWFGVZUNtngOFAsaKVFteZckxfV8ZPJHvpzir4FeZ5KAaLa6V&#10;CFyZ7kbCHUNyntpQluhOzhMBZboHX3Mm8fHhWO7PUCNg2E9E6bcnybQPGR7DifXT5YEcC+FTtAmV&#10;FjZtOCGzRhE035izi804vsqJDQtdMTMeSqcearTv1Yc+mppYW+qzc+1koi77k3JjAwV3tgvYD/I8&#10;/hJvUm8KAO9LunyqKr6ilOGrA2AFv71/zu+flMGPjwJA5TLdvwdgHQT/NwNQGWn5XZkO80Gyt/Ik&#10;lH2Ca7L4XJnI51KlQrTE4OxQ3qUF8TZRCB57nDdPD/A6aievH27k1V1lZ7gVvFCtCln2LwDW2d9c&#10;qq/NpipIDPA/AvD0ZNWyOGW3uEgBoFIlWimOcE3U+uJqF86ucOPEEndOrRhL0Pb5qmVx1/at5ajE&#10;mbPbVnF+tz9uElmVqiDLJ3tzYuMCAeAiAiUCByvViwPPU5sUR01uGmlP75F05xq5Ny5SdeYwaXPE&#10;QJ0sKXMw5a2TGa8FhG+sjXllKTCU3r1KuYYzSpMSZVmbmFypqsaf2n8b9NBSEwCqC/x6qrYhLBrS&#10;k1xl8GNEb3KG91RNmynR7E6pRicKOjclRww1q3NjssXE0sUC45WCmL07Ez5ATi711izo3JLx3Tvi&#10;otYZ03bKSpDmaDZXiiI0UZV/6qEYYCNpAsDeysBAw3pYtazPAjHMDUMkQvdtxwqB22z1xozv9gve&#10;PX4Vi2rG4tE92eU5gp1OOvib9mepjhpztbqycMQAZoupOKt1YkRDsckWDTFp/SvevRpz0GcYjzc5&#10;E7vdgWfbbIjf7UTSwTEkH50ksJtD/KFZJBycQ8KBOTzbPY17W30JWu1K+PbpZATuI+vqCYl0xwSG&#10;x8i+cJCicwfJVQqprlvE43mTeTDVh7j5fuT6zyB/0xRS1nqSKSaRIi12y3ju+/ux3kEHs7a/MKLJ&#10;d1h3bchso56cmWdJmL8zZ2dps9OtE6f8+hG4wIDDE7VZZtMDl0FN0W79Hepigf1aNqBX058YJK/J&#10;ZUhntk+ylM5VwLtLYLtnIo8OTSH+9FzOL3fAc0hTLNR/xKlvE9z6Nsell9z2bIavvKdT+rRXvccb&#10;tXtzXH8QV02Gcs9ChzjrkWRY65FjNkKgNoQM3YHkiAWVCgjLR0gTEFYqm5PrDlVtVF46dAAl2n3J&#10;GNGNFPueVG214WWwL1URYoH3XEi4bMi1Hd0FFmJtj+3IjDAmP9JczM+WiiRl3p8N5al/ATDFTAW/&#10;6lw7agocKc20lq8deJHjJrAzlrgs8VpgVyHwq05zEdCZUSsRuDrHmxSJxJliiBUpnuQ8tuZ5hgAw&#10;eyKfn07g8YLeXNT+gQfDW5M4qgeptlpEu2tx31uT2z6ahEl0Dx+rRYjfMIKm6HJ+mh6n55pxYKEb&#10;Y+0N0dDoQZfeGvQfMhgzsWP/xb7cu7SBpJCt5N7ZLQA8IgAUiUq9xcds5frfM9VGbF+rs1TxV9mf&#10;6DdlLEJVAfrT/xCA/72P//kIrLoGqEDwsyprKwBUpsP8oUxCfF0imTyXL6KmqtHgoig+KRaoLF1J&#10;vsT7+DO8VQZDnuzh7aOtvHnoz6t7a3h1ZyWvby+XCCwxOEwpkvp3peh5vLguNhg8u27TpIAZ5P5d&#10;HEEsMPawH4/3j+feDh8ilBi8wZPLckJdXOXBKbHA40s9CNg4g5v7VxK8bw3BB/xV+wHvXzUf7e7t&#10;sZXe+dimFexeOpWDy6dwZcsyAvyX8fDkIUqjI3lVkEFO/CMSIq6Kjl+gIuAkWSvn88R2NFnmBpSb&#10;6VMpsbfcQKAnUaZEDuKi4f0p0O5FvphfgVb3f4385g+U6KtMd1HK3v9d+r6/UgShO7kSgTPlfmli&#10;HKn925PWqzUZ3ZqR0aEeqR1/JalzPRK7Nia2e1Me9WjF3X6duCqPtUOtOXO6tcS3Ryecu3fCpG0r&#10;hgv8Bkv81RT7G9C8IT2VSb4CvbprgA0Z3OAXLFvVY1qvlizs3ZR5akp0/YX5AxqzyqgTOz20ODHd&#10;iEvzLbgwYzQHXDTZZt6blcO7MqVXMyb36cBYja7YdGqLbuP66DT+BaM2vzBLvzshq52J2edN/AF3&#10;Eg95kHBYwHRY6azmEbV3NsFr5f+0ZTJxRxcQtWcSN/2Vza0cCNs5mdTAHaRdO0RG0FGyAg+ScX4n&#10;RdJKTm0mb99KciSK5m+dR9GOOeRu8yN+tQOJG+wpPzmJqouzyT01iwdbfFlm2Rejlj8wsvn32Ks3&#10;ZKG5hupkC9vgQOhqE074aXBhmhY3Fhty1E+TVXZdGTesOUZdf6Jf0x8Y0LohfSXma7b8FZs+Ldju&#10;N5rIA9NIODFdtQwz7tgEMgNmcX/vOFa49Me5/69MkBN/mXVflsj7NEevC9OGtWHSgCbMHNScxYPb&#10;sHZIG3YMbcs5gUOEpSbPbHVIstQhxXgwyXoDSNbtR9aI/hSKAZYoTToYBX6F2gMo0uonKaEXGcO6&#10;kGjZnbL1ZrwKHkfNXW/KotwovO9AzJURZEeYUx7jSP4jgZ+YXJnYX7kCwBS5Va4BpkpqSTOjMtuK&#10;6gI7qvPtqcixFRg68TzbldwnJhTFiB2mOFGaYKeKvgXydW2Wu9jiGNIjzUi5b0p1+jiKJAq/EjB+&#10;y/PjW+IUEtYM5rLOjzwc0oIkna6kmfST19ifh479uCvv0V3nftxzGUCY+yCCxwwmaNxQLk/S48xs&#10;BxZ7WjBiUF96amgwYLAWxnI+LZ/tTfjZjSTe3EP2nQMUR52gNiGQt2mhwpOHfFYtf0vmW012HXOE&#10;PUoB1N+U7Tr+qwCo/LJqNvUfdYURhHzyh5QYLNr56RV//us6YN10mK+V8fJEH/Ep/y4fs0J4n3rl&#10;r83Sj/Pu6T4B4HbeRG7ktQLAuyt4dXupgE8AGPrXYIi0l2KCL8UEa2/MUa0RLgucRcHlmeRcnEn6&#10;menEHxMLPOTL/V1juCPx6uZmb9V2mQFrPDiz3FVisCvn1kzkxp5l3Dq8nusH1hOwZz1zPGxQb9qA&#10;5ZPGcXbHOhb62LJhmhuB21ZIDF5G6IHtZN29qaoSXZL+jOQHIaTevETx1TPkbV9HlKMlSWYG5OuP&#10;oERPAd9giqQXz9fpIzbXg2xlRHeQQE6JvYOUPRz+WgXSV2nK1ohK6yDf60xB/64CQjlo+nUgcWB7&#10;UjQ7Et+vNY+71uNR5x+J6v4TD3v+SpRYRuTAljwc3IH7I3tyaWhX1ndvwvTuLRgrUdixW3uMW7eQ&#10;CNyIIWJlg1s0YECz+vRo+AtqDQSADRvTq5GAscFPWEm8m9y7BbM16jOt+3csGPQTuxzUuSbRJGqn&#10;N9H7xwpMnLi5cDTnxw3hvOcQdhiqsWRgG7ZbihU6WzHfUBfHnt3QFViMbv8La5wGC+Qm8GSvB/GH&#10;xxB/dBwxhybx5PBcacsI276Ai0rB2i1ywpxeTLwAK+7kDBIvzBf4rSXzxk5Sru4iK+QgmcG7ybq8&#10;mcwzK8k8spBCiZ7lx5dQeXwhxUemkb7bneiNEin32FB4xouC876qlUL3d3iz3E4DU4mlo1p+JwCs&#10;x0q7/lxaZMmdzQ5EbrYmaO5Qrs7RIWypRDEB4R7fAayWk3S8vhrDOzakj0RgpeMY0akpdn1asmWs&#10;Hg92+pJ4zI+MMxOlA55EUfAMks9NZf9UPdwH/Mwsw/acW2jFbWWrhlX2nJ1vxI4xfVlu3ppFeo3E&#10;nH9kcf9/4j+gHodHtCPYvA8PrcWSzLSIM9Ekzqg/KaP6kqsnEBw5kLxh/ckd2k+Opb4UamlIUxcA&#10;dibepBOFyw15HeRDzT1PCh/YUxRpQ959cwojLalJdpbYa0dJjIUq+lZI9K1Ml9u0OvhVZJpTmWMl&#10;9mdLZZ4NlWKCCgBrssT2Ho8mN8pEftea3MdmPM90l8cQO8z25FXeWDIkVj+9PoLK5DGUCABfCxg/&#10;5/ryR4oIydaRBOn8TKRmM5Ll+E3X7SmvS4PHlhpEWfcm0qo3UZZ9uC+dRJiDgNB1EKFyTAX4mrDZ&#10;0xI7ifuaffuipTkIw1HaLJzmTsgJfxJvHST77hGKH52lJjFItRHSp/wHfCmL4Ut1Gl9f5Kmu//2m&#10;TMX79Pc2mMr1P0XSBHyqos518FO1/8HH/yQA/1BZ4N+FEf78TYnB71SjwQoA/74OqCyL+yox+EvJ&#10;E9X+nZ+yRV3Tr/I+6QLvYiQGK3MCBYCvHvjz8s4qXkRI/FXKY4n1vbg5n9oQgV7IbJ7fmMnz6zPE&#10;AGdSIa00cBoFl6bKwT5NVR1G6Y2fHJKTdbcAUCzwprI2eL2bQLCuRqACwJMSg4N3LiJUYrCyUdKa&#10;Se7odGmFUb9uEn1XcXLzSiwkgk61G8WFzcu4vGUV1/duJuFGABXpsZRnxpMZHUGaWGDB9XOUHd9N&#10;vJ83ydZmFBkbUGWsJ7F3OOX6WgJCOYAl8uSK+eVodhaz6yQQVEaA24v1tVdtYJ0/QLHAzqqBkCI5&#10;sMuUKCwtc3BXUnXVKLIdQqG9nBx6HYkY2pTbI5rzwLQjCa79yRynS/5kc/Jm2nPTaRgrJXZN6tGc&#10;Mb06YN+1HcZtmjFczE+nVWOGSRskJ3KvxvXooaxyaNIcjaYSjZXrdhKrJ4jNzehTj+XDG3HEuxd3&#10;1lsTJ+BKPjm+bsL5XmceijE9XGhIxBQ99ul3YnnfZmw21GSTuT5zRw7Ds19PDCQq2vZoxKHpJsQe&#10;m8rDXc6qx0k8MYWYo/N4fHQV0Se38+zMXp6e3ErCxU1kXVsrcXcxeSHLKLmzgaKI7eSE7iAjZBe5&#10;Efvl8+3khmwg+/IS0o5PI+voFPKOT6HozFQBnh+ZpzwFSHYkHrEg6ZglCUdtSJDv3dntxnLHXph2&#10;+ocY4Hc49KiHv7Mm11faE7nNiadb7QhdIifrzKEC91EELdDl7BxdDkzTZ4mzDia929Kvmdhfqybo&#10;dWmBVc+mbPQYxkMBa+JRgcAZHwGgjwBQYnjgTC4stsJbADhNrxnX19rL8bGEsvAllITOlyg/gXu7&#10;LbmydBjH/Hqxx6kjmwyasmFoQ3brtOKiQXfCTfoSadqfp6Z9STAWCzQeQJ6hEon7ka2tTKPSkPTQ&#10;m2JNdbK0uxBr0I7c+SN4fdmL2vvuKvgVPrKiPNqWwscCtwQbalLsKY4ZrRr4qEg1ozpTrE7AV55h&#10;SlW2OVW55jwvEgDm21CVZ69a4laT6UzeI0k1D4zEIM1Iva3HCzHAqlRnatJceZPjQ94Tax4FDqUm&#10;yZuKBGfeZLvzKWcsZEgy2z+aYF3ppAc2JaVfO1K1uhI3Up2n+uo8lo7zkbzWx6PUeGjQkwiT3ty1&#10;7EWEQPGyvTZ7nU3wk8501KCB6GgNxFhPm9l+zgQdUQB4lMy7Jyh+fJHqpKu8yQrjo7IZekWsavrL&#10;t5cFAsByfv/wXAD4VgD49/U/hU+SVv9vAVCxw/++IaoAqGp/A/CPuhisXHREsvef717w5xtlPmCR&#10;xOAsvlYp02GiJa8/FG29zceM63xIucSH+FO8e3ZIILhLDHBTnQHeUabCKKPAiv3Nl+g7hxcCv1qB&#10;X+316QLAGVRcmy4AnEpBwBQxwKlknJ1C4skJPDvqy6P941QGeGuLUiKrbjDk/EqB31I3Tizz5uq2&#10;uYQeXMO9U9tZN9mDngKF6S7WXNy1kfUzxtOz2c846vbh5PoFnNu4nEtb1xB16QSF8VHSQyaRE3eP&#10;1HvXyAg+Q8X5I2Qvmk2yg8QMKwteWpjwwnwUtSY6VBloUSoHb6G2ukRgib4CtUKtLnIQd5YY05US&#10;AWPJYGmqW3UqhmlQPaIPlSM0yByhTqpZX17MtuXTBm8yZ44i3E2d2759iVtqSP42V2oOTOTt0bm8&#10;Ob6Y+3PtWK7TnvFicl5igHZd2mDUtikjBXwj5Va3XXOGtmpKHzHdXgK+Hk2a0auJQFEMx0WjHUsN&#10;erPTri/X5hsQs8dZjNqXpNNjSBKQpJ5yJ26PJVErdIlepMf9yTrs123N6j6NWdRH4p16exzl8U1a&#10;NZT4+xM+g1sRJOaddEpi4gEPEo9LTLy4iPSLEmMu7CXp8mmSA8+SEnSMzJA95NxcS37YIoql4ysI&#10;W0XurXXkhG8h984OiXJbyApbQ/bNJRSEzCP38mQyT/uQc3YsuRfGkXNJ4thlN3lcGzHI0cSeNOHB&#10;fn1CdxjL/9yA6Sat0Gv9HfrSvOWE3OopsFttz9MdLsTudOTBGhOuTB1M4Axtbi0dxeVFozg0w5CV&#10;7iOxlk5piLyuYe1bo9+5JdY9mrLaYSAPtglwj3pLp+tB3hVvCq8JCOV5Ba92ZOLQBkzU/oXzi/TJ&#10;uy6d9uOlvItfyoekxbyOmcuLqFmU3ZxEhryvkevNuSSxe59lZ44adeKaWW/CLPryQGJ7jHk/ko37&#10;kqbfhww5FjN1+kqnqJRD60mRJIrsYZ14NrIV2bOG8vqSWFmUJ5ViYmWxYnIJtlTEi+nFm1Obak15&#10;ognlyaMl/hpTnaVc95OvM+TzXBNpowWA1jwvdpQY7Kha56tE4IInpmQLAAuiTKXz1+ZlqivVCQ6U&#10;PLWkNsWNkmf2PLmizeu0cbxM8+Rtrjsfs72RJ0TlUStu6NXn0YCmpPZqTbJGe2K0OvNYuyOPtDvw&#10;eHB7Hg9qL+mlMxHDu3FvZCfp2Dty2aAPBy1GsdDUCJth2hgM1sRUfxjTfOy5IsKSEHaCjLunKXpy&#10;iaqkYF5nCwCL7tcBsFrZCF2p/yfM+df1P0mkf9vffw0A/zbAv64FqmKwNGXi4cdX/KHU4hcL/PZS&#10;mQ6TpqoO87nksWrd3sesm3xMC+RD4jnexx7jXbTE4MfbeB3pz5sHq3l3bwVv/lobrEyDUeYDPr+p&#10;mOAc1XSYqut102GKA5X5gDPIvThdTtrJJJ2YSLRSI3CXL7e3KXMClcEQLy6t8hAL9ODEUk8CNk4n&#10;RNks6cAaTvsvxHn4APYumScA3IKb4XAGdWyMn70+pzYsEgtcwen1Swg7vofsx+G8KEimKOUx6ZGh&#10;pN28LDH8LEVb1oiR2VNmJwC0Hi0AHEmt6XAqjYdQrjeQsuG9KdfuodroqFxgWDS0G0Xa3Sgeqkbp&#10;EGmDulOqqWyCpCFf91CVwYrT7sRjM/nZclven5xC+hY7gmdocmfZKJL3upF9YgL5Z6ZRcnEBlZdW&#10;ELbIkUUCQN/erfHoWQfA0W2ayonfBIN2zRjVoSXD2rRAQ5nX1qg+ao0b0rtpfXQ7NmCJ9Lw313iT&#10;JBE1R4wqRyJk+vmxJJ/3JvWiNymnXYnZbcqjVSN4NHcIYT592KlVj2Xdf2CuWiOm92qHd9c2WLZp&#10;gGWnekzV7Uj4Vh95jJmknJqgmqeZfn6BgGoDGVcl0t44S6p0HinBh8hW7C58Bfm3Z1F6f67Y3wIB&#10;4DzyIpYIAJfKezyHtBtTyLjhR/b1sWQHeooJupN/1ZucQA/SApxJDXAg5bJY33kT4s+Z8nC/ISGb&#10;DTi7eBTTDVtgIPHXquMPTNdty77xIwSAVjzZ4ShQdyJ6qy0Xpwzi4lQtQpfpE7REn8PT9VnpMhw7&#10;MfPh7Vug16kdRt3aqqrLLLbpR8RWbxKO+agAWHx1HBWhEyi6OpnwDU4sGN2G6SMbcHLecDKvTqE6&#10;ai6v42bzJmEGb5Om8Xv2fP7MWcyX5AW8ezyXsuuSXPa7cHuxIdcnDOaaR3/CXPryxHkA8TYDSBQj&#10;TBUTTJc0kT5Eg1wFgAO7SSTuRMyIFmRNHcjb8668jXQXANpKZDUXOIndJQn4EsyoTLFQzfUrTTak&#10;NMWA6mwTKgWAFZmjxQAFgNkSb8X+XpU486LIled5rrzM9aDgmRVZD00oeCRGHazDq2R3qmMdybot&#10;j/PYhtKnDkQHDudVui8vM714levG2ywv/sycTcUxW4L1GvJQOshk9RbSWhHfty3R/dvyZEBbHvVt&#10;wyONtjzs2457gzpwV6sN4YNacnVoV87oD2XzaCPGDR+OpfZgzA11mDjGhgtyribcOkHWnTMUP7ks&#10;BhjC69y7vFcuq6nW/+by7VXxvwHgm/8OAJWSfn+1/8HH//UgyN9L4v6iqarEjKpI6lexwE/8qay/&#10;+ygq+q6Sr68L5QkqxRES+SgW+LEwkg/ZEbxPv87bxEu8jTvFm2dKpehdvIzazOuHdZOiX99dyUux&#10;AtX1wNtKxehF1EosrtsrZB7l1+ZQEjiLokuzyDs/XaLQFFJPTlZdaH+0byL3dvgSumkM19f7ELja&#10;m3MCwGOL3VTVYUIPLFNVib64dSnrp8jPtvqze8kCBrRvictobTbO92PLTF8CtqzmrP9Sgg9sJvWO&#10;sml6HJXKZkkP75ASFkJu0EWKDuwg2sOOJEOJq/qa5Ov2JUegl6Uj8XdoT4ksapSJTZT370KRRN4s&#10;zfZkaLYjW7OuEEJ+7w4U9lXmAaqR2rs9CQOlhxzRnrs2XUhZOVri3hii9zpyY7Uh9zZYSxz1JPbQ&#10;GB4f8pGTfgaZl5cSNMeGJUM6MrlPR1y7tcdGTlyzNk0wa98UU6VMU5d26LRtyYCWTcV464sJ1mNg&#10;i58w7P4ju6cbyGPMpyR4DsXXJkusG0vWFV9SLnnz7JQTMcfsid1nwbONBjyYPYhg924cGNGQFT2+&#10;Z1bXf+LXpQFObeozuukP6DX6Dq9+jbnp705OwFwyL4ihB0wnK2A+OdfWkxW8g7TgfWTcPEj27T0S&#10;cdcKAOX/FyaxKsyb/HAfCm6PoyBiHPkRYlbhXhKBPaS5kC+tKFzsI9yd4luu5F53lvjsREaQvcDV&#10;huQLFkQfNeLhHmNCN5hxZPIwJmg2xLjxd7h3/4V5I1tyZOIQbq4y4dEOW2LlPY3Z7cDpKf04N2MQ&#10;t1boEyjQPDhpBEttB+DYp51qSZthp/ZY9e6CfZ/2zDHvq7q2HHfCj6wLvhRd8xUIelMQ6MuDnU5s&#10;8ejJLDn5d08Qg7swgarI2bxNEAAmTuFtygTeZ4znt4LJ/FY4la+5M/iSNZ8PyUspvzuHmMOuXF88&#10;nCvjNQjzFgi6DyLeaTAJloOI05fHG95fjp1e5CuVw+V/HTe8Balje/LmpD0fH3tQHW+nmupSLvZX&#10;mWQlsVeiboq0VFPK0gSCqQYScSUG50rLMRcICvxybeWYthXwOfCq2FNu3XlTOI6iBCfSH5iT+9hO&#10;DFCf2lgPXsS6k3xVV/5vAtBoZxJCjKhKUWoFyt/Oc+R1nie/pYvhHnfkmn5zbvdqQHKPFmSoNSet&#10;V0sSpAOJ6d2GaDHCJ3KcR/ZqQ2TfVjwc2Jq7g1oTKufGtSEDOKanzxI9A9x0dbAcPYKJvg6c2L2C&#10;hJsnKLh3nrInV3ieGsabgse8LY3lQ1UGn14UCGdKVbtT/vHpLwBKBFbir0rQFPCpeCXs+o/tP/n4&#10;XwDgbwLAb3UAFAv8e8P03+QJfXtTwtcXOXyuTuGjMiew5MlfFhjKe2XP4KTzEhOOqeoEvhYIvn20&#10;hfeRG3n7wF8i8Vpe3V0tTYHhcp4rZbPCllBzaxFVNxZQFrxAovB8CgNmk3tupsSj6dI7T+XpwclE&#10;7vHj9pZx3NwwViKZDxdWenJqqTIa7MWNPQu5dXA1QXtWc2LdIi7u2MRkO2vVhtkrBXwH1s5njpMF&#10;Z9cuUQHwyq51RIu5VKQ9loMmmazH90kKvUn2tSuUnT5MyvSxJIweQvbIvuTpaJCj3YtMsbksiSvK&#10;BudFykoOZUVH/3akC/yUljWoHTnSC6p+Nkid9IFqxGt24enwLkQYtOemYxcerRxF2hlvoo+4EuJv&#10;yu21Fjze4iRwd+T2PjeenJ9K4uXFnJ1hxgIB60SNjnKyt8dejM+2Y3McureRiNtF4ltnMcDmDGje&#10;WODXkH7NfkGz1T8wUf+BA3MNSA+cTeH1GeRdFsu65EVmwBhiBX4PD5rz+IAFT3eZ8NRfj+gl2jyc&#10;OoAgp87sH9WctUOaMLtfIzy6/Ix58+8xbPIdvgKdqyssxZAmknHWVwA4RYxtLgU3Vsr7tY50AWHa&#10;DX+Jtqsl6i4k+9YEskJcyLhuL82WnFuOYoKulNx3p+SeK4URjhKRbcm7ZSMR2V6ishMlES6U3Jb7&#10;KDAMc6PwpgAyWGB4yY74Yw5EbLJih6sGPj1+wr7N90zq34hlhm3Y6dqNwIXDidpmQfxBJ57ssiFg&#10;3mAuzNYkYr0xV5fqc3yaPmudhuAsljKqbRMs1Lpg16c79n3bM924F8EbxQBPTyPr4njyr/iQH+BB&#10;5nkPnux34uRMbZaYtsTfpQsP9jmQe9OP59HTxP6m8DrZlzdpPrwVY3ojtvQxdyLfChbyW/5aAeFG&#10;Xj1bTWHwVOJ2WnNn5mBC3Xtxz0mDxw4DJA3055lAMH14P7K1epAix8+ToY2Jc+/KyyPWKgA+T3ag&#10;ItFGmjVFsUrstaAyzYKqDAvKFQCmGVCZbUxNXt31v8osCxX8XuQ6CPiceZnvRo1E2ZcCwNJUdznG&#10;bSiKcSE13ISaGHl8BYCBAsAwMcdYNwGSEcVxbpSlu1KTb8+bfMUAJaGdcSNYzDtcAWD3pmR0aUym&#10;enNSejQXCLYlrndHnklKedJTXoOG2GC/NtwXO7zXvzu3NTW5om/CXisHJhoZYmsykinjnVQATAo9&#10;TcnDACqfBfMi/a6AOpq35cm8r8nmk0jWV2VLjo81dZu0KYOxSvmr374InhTzU3gl3Pobev+2/Scf&#10;/9cAVD2aopL/HoB/SBRWxeCvH/4qjlAXg7++yudzbQZfRFe/lsXypSiKz3kRfMwM5mPqJT4kneJD&#10;3BEVBN893cn7x1t5q8wNvL+eV/fWqeYIvlINkKzkxe3l1IYvo/rWEipuLBYILqLoynzyLswl68xs&#10;Eo9PJ/rQFKL2TiRi23hubRrL1XU+EoO9OLvMUyzQg8tbZnJj/wpCDvkTuHsDm2dPYViXDgxX78S6&#10;OePZvmgKPgZDOb1qIZc2r+T8lhVEnN9HQfxdXualUhD3hOSIMDKvB1IVcIrC1fNIsh5JjoGmahlT&#10;icTqfIm0+YN7UDCoG/nKKLBWZzIHdyR1cDu5bUfhkE6UD1WnTCwxT4wx1bAfsSb9CB3ZlUv6bQly&#10;U+fhaiPSzo0j9pg3dzZac2+NJZFrrbizwYYHhzxIujaXhMsLOOCnyyytVkzQaCcG2BaHji1w7Co2&#10;26MdngO7Y9WjoxhgM7RaCQTFApUSYFqt/4F5r584usiE5IvTxAInirEJ/C54kHVJAHjCgYe7jXm0&#10;y5ioLaN4slqHlHUC5JV6xM7XIWKyFoHjNDnpOYgdjv1YY6XGKuuO7BrTm7D1FiQe9ST1uCeZyvU6&#10;5VrtlVlkBs2TGDxfYvBCcsLmie3NEMBNoPC2l9ifK3nhTnLrRGG4owp2+WF2FITbya0CPzkhw+0F&#10;fo6U3nGmTCBYphihmGFhiNz/qqPA24H00y4CNif2ePRh6oD60in8wgbLnhz3HcZ+rx5cmDmIiHX6&#10;PNtjTcweG0Ll9Zya0pvb64y4usyA07NHs85ZG4eerRgpBmiu1kkA2BVbOVnH6bTnwnKB7KnJAr3x&#10;0mGI/V2R9+y8J88OuHBTOqgtbj1Y59SR0C1mZFwbS2XkRF7GTeJN8kQ+ZE7mfeZ4uZ3A17xZfMtd&#10;ztfM9fyRs4M/s3fxJWYt7yLmU3l6DKmrxGYnaXLXoy8PnPoTaTFANUKcqqdBgk4nHg1vTqR9O0p2&#10;GossuPAixYGyeHPKEizIfjyKkgRT6bAFdpmmKvsrTBlJSZqeCoLlGaOpzDSXCGwl8LPnZYGLdOx1&#10;RU9fFHjL970oincUw/Mg76EltXEuvEpwJyVYl5wIZbmcN8nhxhKVnQWw7vK7dryX6EyWRP4LnoSM&#10;FgD2/IWEbg1J69yIDAFhqnpLkgR6ib06kdCjC7FyTMYIDJ/26cDD/p2I0uzDg2G6hFo6cXncVJY5&#10;u+JuZcLUcU4c3bqEuJsnKRIAVkRfpzbtjgDwGe8q0/j4PI8vimS9l/j76blEX6X+3zuBn7L8TXj0&#10;FwD//Bt2/xUA/LcQ/G+DIW+FyLV8U8XgIrHAbL5Wp/FNmbVd9IQvYoGfs27yKS2Qj8r64IQTvIs5&#10;yPuYvbyP3sFrMcGXYoIvlfmBD+pA+FJsUIFgbfhyqkOXUhmyhLLrSygKWkDeJYlc52aTdGIG0RKD&#10;I/f5cWe7AHCzr6oA42UB4Lnlnhxf4sm59ZO5vncpt474c3nXWsaajqRX0wb4WZviZ2/EYtHu6daG&#10;XPRfTuC2tZzdtIzgw5sl+t6QHjNZIkU86Q8jxGQCKQ8SM9yxjmR3c7JMh1FhoE3ViEEUa/dTVXIp&#10;0FITEHYXK+xG5rCupA3tQJaWHLhDusj9elM0ohdxuupEmfUlwrI/J3XacWhkK66MkRjkb0XeuUmk&#10;HPYRGFrwcLEJj5eY8XijLXHHxT7ClhF7YRa7fYcye1gb/MQo3bq1wqljUzx7tsFbrHOMANCie1v0&#10;O7diRMc2DG7bnP4tfhEYfo/9gIacXWlD/NmJJJ/1IUNO5NTTzqrrfrGHrXmwzaAOfptG8mzdcOJX&#10;a5O6Vpe0tfokSiRX1vTGbXIkdrsHT3e68XSPg4DAgaRjLuSeH0PBBYm0l8ZRGDiR3MsTyAycQHaw&#10;fH5rkjz3iRTdHk/p3bFU3B9D5cMxVDz0pPS+QO2OWOBtewGhrdigrUBPAZ+dgM+eMvlZmVhgabgD&#10;xaECvpv25CmFQC9Zk3bKktSjDtzfYMEet14s1WvNHLHUE+NHELHKjgszhnB9qQ5PdpgRvdtCYrA1&#10;URtNODOlF5fnDyZg4UhOzTJmmc1AbCW+6bVpgmm39jj0U5Mmncnglhyba0r8yUmqjin7kqdYoCfZ&#10;Fz1JOOrOg+2OnJg6lK3u3bm6Rp+MK2OofjhRLHAir+Mn8yljOh/SJ/MudRIfUmdK+lnMxyR/vqZs&#10;4VPcOj4/W8kfcavg6VI+35hK8UFn4pbr82DKEMJd+xNl3Z8kK4nGxj15KJ1kiFlzMjfo8fKeEzXJ&#10;9pQK/IrjTcl6pEtJojEV6Saqa33lGYYUJuuSnziciiwj1SCIahQ4W+CWZ8urIhe5deJ5gTLR2U2g&#10;6CX2KFAVWy1+aiPGJ4aX7EbGLT1y74zmRbIniWGG5D6V6Jw3RpqjGK0AMGcOb6/6EGrVmhs9/0lM&#10;t/okdWlIcrcmJKq1IqFne2ldiO/RlTgFgpJOHvfvygM5TyJHDOOhoTl3XX25OWspu6fPwc/dmclj&#10;XTm6YxXxt85QHBVEZexNnosBvi6M4W1VGh9e5PNF4u+3D1X88fnFfwOgMgL8Xw7A/2CBqrz913XA&#10;uhj8qi4GK09QNRiSydeKZL6UPONz/kM+ZYXzMe0aH5KV9cGnVOuD38WKBT7bw+vHO3gVtZVXkZuk&#10;bRAQrufl/bW8uLOa2tsrqQ5fodosWdkvtCR4sRyIC8i8OJek0zNUUzAeHZzEvV1+hIsF3tg0jqC1&#10;Plxc5c1JicCnV40neNciQg+vJ3DXGryMtDHu24ONsycxzlKXVZNc2T1nIkFb1xAo7fyW5QTsXcuz&#10;mxeozoyTHjKJrCcPSAm5RtG1C1Qe3UnCeAGBYd3a35LBfcT6epCnXK8Z0FmicGcyBncmfWgnMqTl&#10;aHYkT2ClmGH6cHVuj+jM6ZHt2DNU4lOfBuwd1Y6r47R4tsaG8hPTKNk3nsezDbnnq82zmQYk+9uR&#10;uNeNPImWT475cWKGAWssNZim1QnXzk1x6diICf07Mk2nNxMljlsKFE3EDA27dUC7XQsGtvgV7bb/&#10;YOzItgRv9RADnELq2TEkHHfg8V4ToveZE73HlKhNAr+NegK5kSRv1iNp3TDS/IeTukGXJP+RJG4y&#10;Jm2XLZmH3ckQ6KWdsCH7nD3ZZxwE3GJ0Z1zIEaDmnnMXWLiSE+hGfogHRWFiGKHKrSvFt90ov+NB&#10;xT1pD92oinKnOtKdGuU2Sr6OdKb6gSOV98RI7jtRcVdMR+BYKnZYEmpPUYg9BcFiiZclJl90IE0A&#10;GDhvCLucurHLoSfL9VpyZaYhyfvGEbpUj5Cl2iQdsCX1sD2ZxwUwuywJmN2PI+PVOD93GMflvZw7&#10;Wh0biW3GHZtj3r0DHkP64qWtho92W47ONibpzFTSL/rW2fIFF7l1E/Mcw7O9rlxbasTecb24sGgI&#10;KfIe1DyYxMsnk3kVPYU38VN5mzhFOv3ZfE5bQO2TuRSEzqbo5myq78zl7eMFfIpZwLdncyFmHt8e&#10;zab26niStlsSPm0ot90H8sRxEE9t+nHfvCvBFq1I36TPiweuVKfYUZFqTWmSOQWxBpSlKgMdphJr&#10;FQgaU5w6UgCoozJA1QBIjhhgjoVqEORlsbzHEoVr810lKtvJMe5CTYYTrzJdKYuRKP3MktcpzmTf&#10;0Sf3vhGVCc7EhIwkI9KKd0XjeVfsyscCL8ifw4dwP7HWLlzq+T0P1evxrHtD1aT9OOmQY/t2ktZV&#10;zK87MRpqPOnbnbtyntweockdYyPuWjkRPnYaV+ev4sTqDcybOoWJvu4c3rmGhPAAymNu8TxF4Jf9&#10;mHclCbyryuDjywKJv+X8JvH3z88vBYDKDnB1m6Cr9v/4Lwfgf4SgEoW/KtcBPwgA3/xlgRX8ptox&#10;Lpdv1el8LY3nS+EjPuXclRisTIwOlAPjHG/iTggED/FWLLBuUGS7wG8Lrx5u4IUA8IUAULFApXzW&#10;89urqAlfSVXoSspvLKEgSGLV5XmknZcYfGoGT49M5eG+SdwRCN7aKsDzH0eAROFTKzw5udyHq9vn&#10;EXpoLTcPb2TlBFdmOVtzcPVC1k0TS1w7h6s71nBV4BewcQWXtq7g/PaV3L90hJKkR6rrgLkxj0gJ&#10;v0HujQAqLxwiYdZY7o0aSIr0ZrkDxPj6dVZNdFYGOrKV/T0GSdOUz4d0VU2LyerTnlSBY+yInlwZ&#10;3oGNmg1Y2P17Vqj/yjEjdUI8hhA9w5gyfy+qV3sS66FDuKkakU59eTpNh6ilBnISj+HuNmcuLTBn&#10;t/x8xuBOOLVX6vs1Zrr8jUVGA5iu2wfLzs1V5d9NundCu01TtFr+gk67fzLdXI2I3T6kX5oqRuNN&#10;xJaRhKzRInLbKGIFgDFbDYndOJJ4/xGkbtSVk02XDLlP2hZdUrbqkrrDgMz95uQcFggesyTrjBkF&#10;l20oDLAn56wt6UetxF7NyTxpS67AKS/QnmKJqyWhzpSESZQNd6Y8wlW1kL/ynivl9+VzgWB1pBs1&#10;jwSCj+Q2UuzkoZNAUOKWtErFABX43bKVx7Kj8IbA76qtdIB2FAe4knzAmrMSaY+O1eDc5OFssupE&#10;4Gw5cSW2PtpiQciywcQJ4FMOC6xPOsv9bbi9ZgTHJqpzds4wjkzTY4Z+Z2zUmmLWpSVWPToxbsRA&#10;xo/UYMKIDhxWOqCzUwXmk8gK8CT9vBNZ593ktUsHcsCD8DUWHJ7YlwsLNEk540RlxHhqlRgsEHwT&#10;M4X3CTN4+WwyebfEmE9Yc1eieNR+e5KlkyiPmMTHhLl8SZ7F54Sp0qbxJX4ONWFTSNxlT9ikIYQ4&#10;9OaOQx8ixQhD3NVJ3mpM7QN5/5JtBYB1y9xKU0aL5SnTXKTlSdzNMaJIAFiYoqsCoDISXJaumOBo&#10;FQRrldUgyjxAMbkCic4lScqqD0deptsLdCRKS3uVakdBpETpRyZimy7Eh44i/YEFbwSALyRCK4Mg&#10;vxfO5XPUdCKn9eVYr+8I6fEzD3o1JkqjOdGDJPJq95DWi2eDe/J4UE8V/IKH9OaK4TACLc246uTO&#10;Fb9ZnFmwkmMbt7Jq6VKmTPFl77ZVRIddoiQ2jBdpkbzLi+F9aQofq7L59LKYL++q+O1DrTCnzv5U&#10;izJ+V4qffhMeCZ/+zwJQLPDbF4GgWKAyH0c1GFLDN2Vi9KsCfldKVlekiAXGigVG8Sk7go8ZN3iv&#10;FEkQCL5VNk6SKPw6WiD4eJdE4e28jtosEPRXGaBqUOTOSonCdRCsFQhW3FIscJGcBPPJvDSPlLOz&#10;iTk+g6gDU7i7eyKh2yZwfcM4Lq8by9lVY1QDIVc2zeDmgVWqEllHVs9m08zxnNm8gjObFhO4ezXB&#10;O9cRuGU1lzYu45IYoFIlOvT0LnKehPEyL4Wi5BhS74WSfuMSZUGnyVi/gHsWw0keJgDUUq77dVVV&#10;ey4cILanlMDqL9FXPs8fokbxMGV/kN6kjejL/eE92dunCfO6fc8y9V84IoAMsRzMPfsh0tsPId1D&#10;l1znEcSOkgNGqzV3RrQm2KQ19yZrUnB4LHfXW0t8M+XoeANmCGCd29fDr09b5glYl40eyFRtdcwF&#10;ihbdWmOm1hHtVg0Z0vJnhrX5npmWaoRslbh7fAwxR+wJXjWIa8v78kjglrDLiHgxPwV+SetHkLZx&#10;BBmbR5K6ZQQp2+Tr3XrkHDSm6IQlJadtKDhrKQZmSmGQFaVXHST+CmBOWZF+zIKMk1bkCwCLAh3k&#10;/yQtRCwuTIGDC9X33akSAJbfFdu466xqFffrYKeCnlhfpbQqMcDKOw6UK9cBbwr8BHzFYn9F1+XE&#10;DLQV8NqLaUr89dfl1CR1AucPJ3CuHjucuhA0fyRZp8aSctSZh1vFancb8GyfMdmnHaU58XS3Gefn&#10;DBCT1mL/RG0BYCesujbEVDoOu95dmTBSEz+9PgLA9uyZpEP8iQnkXJlE9mVvsT+J+5c8yBaDjt/n&#10;RtDCUez06MylhZpkiBmWhY2V16FAcAJvBHwfBYDFEe7c3afNlXWDiNhhyoO9ljw6LPH1znixw7kS&#10;lcUUk8bxNtlXYrJAUyBYETqFR2tHc8VDgGHbnRDX3gSNEZhsEcDJe6gsdSsR+ytLNaM8rW66S2WO&#10;/CxPjE1aUboeJVkGVOaOVk2DyY0fQWGSnkRisUSxwNoCMcA8B3JiDMiPMeZljoMA0JqKWInSMUbU&#10;JppRGDWK0hhz3uR4kfHAhMxHEqHzx1KQbE1JmrKJ0gyJ8rN5smIYu/p8x/lePxDavyn3h7bn6age&#10;xJkOkKZJtOEAHkrHfFOnF2dH9OPw6OEcsbHgqJs7RyfN4OCilez234T/hnUsWTafg/u3EHP/GiXx&#10;EdSmRvEmL5YPpWl8rsnjy6syvirFTz+9EPi9lQT6gT+Vy3DK/GR+r1uwoZq29xft/ssBqDSJwX98&#10;q4vBv39+XTc7W6nRr5Sqfp7P1yqJwmVJYoHRfMp9wKfMUD6kXeVdsrJx0inexUkUjtnPm6d7eCNR&#10;+O3jLbyVGPz2wbq/lsut5OWdFTxXXQ9cQZUAsPT6Ijn55qmmX6Sfn0vcyZk8PjSV+3smEbZVAeBY&#10;AgWAF1Z6c2K5F+fWTuL6nqWEHFgtEXcx22ZPIHCPP1f3rSNgxwqJv6u4sH4pZ9Yu4PymJZzasIDr&#10;RzaRHBHIi7xE6T0TyXh8l6SQAPKvnaXw0BaeeVmRLKZQMEyNAs0uFEn0LRnUSUCorP7oRK5AMU8p&#10;eDC0L1nDB5KgJ8CRGLy5Sz1WdKvH0aFduW85klhbfWIthhIvB0qiTk8S5T6xGu142r8ltwc25Lpe&#10;YzKXG/Pu8mweb3IkeKk1p6aaMV2rHa4d6jFX/v4K4wEsNerHePnbVh0bYNujLZbqHdBp3VAg+BO6&#10;7X5gjgDw8hpL7u+2I3KPGbf8h3DbX5On2wW4W0cQt26owE9H4Cf2J/DL3KFP+s5RpO7SI22fHtlH&#10;DCk8bkLhCVPyzwr8rshJfNWG0mtiaVedKAl0pChAjO+yC6VX3Ci6LMYX7E5ZiKtAUMB2212gJpC4&#10;7URRuCOF4Q6U3pGYe99FACix7oHc3nOSiCzgk9hbcsuGohvWKviV3FBAKhZ53YmyYDHKIImip2y5&#10;urAvZ6b34sFGC4IW6bJvjEB+xSgyTnmRc0FM+qBE+126xB8xoTTIS56jtyryX1k8hCNTBrBnvBbT&#10;R3XEpnsjLMQAHTW6MXHkQGm9mDSyA9vGyftzaAxZF5UJ3l7SXCm4MkbgO46nOxw4PK43q8wbyuNp&#10;kXvZk4rbY8XQfMVifXke5cvrZ35iuN5kXLUm4Zw16YpFXvYg85oHtWKI7zKm8Tp1HG/SvPmQMVY1&#10;evxaTPB19BzSj7tyVZ7jUct2HDRpyWGHDjzYYETZQ0/Kk+X9SFJGfJWlbgK5LIm6eQLBfDG+PGNK&#10;FfjJ19V5yhpgE/ITdCkSAFZmmcn3bASCdqrpMLnP9MmLHiUx05bnqeZUxQtElaKp8cbkR41QzS98&#10;k+9JvsTi3Ggb1WZKyY9Gk/7UlhfZ0/mQOJeodbps6PcdR3v/wHWtFtzX7060RX/iHYcS56gtEX4w&#10;d0z7EaTfiyMj+7DVQJttFqbscHZm14Qp7Jy3hE0rVuHvv45de7YSevMyWfH3KUl8wPPMaPn7iXws&#10;r9v97auyE+V7ZeqL2J9Sl1Sp/Kwa/f1WxyRlvvL/KQD+3ZTR4N//TYEEhc7KIuXflH2DnxfxpVIs&#10;sDyVr0VxfM57xIes27xNC+ZNUgBvVLUCD6v2D34pBvgyapvEYGVEWBkNrrO/V3eWq3aSqwlbTNXN&#10;RRKBF8iJN08McLb0yLNUBhh3YoYKgPcUA9ziqwJg0PpxnF/hJTHYSxWDr+1cqNor5MaB9eyY48eB&#10;ZTMFfisJ2rOGEIHhyRXz2DTZWzVh+symhQTuW0PM9bPUZD6TgyiRvPhHJN0OIj34HGUXjpAqMfip&#10;tho5WspObu3E/NoJ/JSip23la7HAQd3J0OxFmvYAkvWG8kRvMCHaGgQM68l1o0E8shSw2Jioiitk&#10;GgwhW6cf2QPVyO7dkcxe7QSCzQjr/ysJnhr8dnYS7wKlt93iQIS/KwfH6zNxQCs8ujZgyajebLIb&#10;xnKT/nj1aoajWjNc+3bCUq0dI9s1ZESbn8UG67HcqQ9XVptzf5cNT/dbELl7JNF7BMA7RxK3WYfk&#10;DQI/aanrhpGwejCJG4aRsn0kKbtHkXZAn6wjRuQdH03xaXOKLwmYrtkL3Jzl1pFygVx5sIBPwFR9&#10;w4eKqz5ihe4CRG8qro0TcMltmDfFt5wpkDibf1PibKgCQPm9exLp7ruJ/SnxWNnvwp7SUDE+Mb+i&#10;YAFssESzEBfKrsvjC/wqQzwoCHAiZp8RJ6d05MrCAWJ4DlxbNoIT0/sS5m9AukTMgiBv6RztiDtm&#10;omqZ58Qer7gTd9Saq2ItR6f2Z9fYgcwY1QFXjZbYqrfGsVcnJuj0YeIINWYbdWf7WE0eHxSAXRgv&#10;x5qYkFheUeA48s76ErrCUN73VqyxasjtjfoUXh1DRbgP1fd8BIJjeR7pw/Mn3ryM9hYQ+krSmcbb&#10;Z3N4GzeXN4mzeZ0yndcZ8n/N8uV9pjfvlFUWqT5ig5N4Lz+vujWJiJW67LFuwQrtH1hl0ICARUPI&#10;vSOdilK4QInAAsCSNCOKMwyozjelSgBYlm0ozUgFv+f5Ym25AjZlRYjEYGUwpCbfVn5mS02uvdif&#10;IbmPR/Ai3YqaRAFmnIA0zoiaJBMKonUpSzLlZa689yl2lCVLJ5bmIfFUn5jbEpNz5/AxbSH3JTGs&#10;EQDuEwBeHdqKe6N78sxOkwR3HWLdhvHIaTBh1v24NLoX+0dpsEnOhY0mxvLe2bN5zDg2TJnBujnz&#10;WbtsKccO7yMt8YkYbDT5AsEXOcp+46l8FIZ8fCEseVutKn7w+2dl71+l9P1fgx9/ydj/H+X+TwBQ&#10;NTFaKPyHZPHfRUt//yxPUDK6CoKirN9q8vlWmcXX0mQ+Fz7lY8493mXeFAgqpbLO8TrmKK+e7Jce&#10;c5ccOFt4fsefGom71aFLVNCrDV1E5Y35coLNlp5/tpjHTPICZpB1YTopp6dKRJlG9JEpPNw3kYid&#10;E7i1eZwA0IfA9T5cXOPDqWWeqvJYgdvmcGv/KsKObOTAkql4jBrAxple3Di0kWu71nNw4Qx8BET7&#10;l0zjyq6VXNi2hIcXDlCa8JDq3GQKk6NJuh9CWugVORnPk7NyNpECwBSBnhJ3FQgqLbNfOzIGdCJt&#10;cE/SdAaSa6ZPrqMl6UohBTszEm1NSZOWbTWaLONRZOsNI3fYQDI0upLTUyxSbrN6teFJ38bEW3Xl&#10;5UY7uDmf6ouTxDqcuLfFi21e2ozRaMTYnk1YZtiXLQ7DWWulhVuPRlh3rIeHxHFLtdbotq6Hbpuf&#10;sO3diPWemgSvt+LhLmue7DORaKhLzB4l/uqSuG04KZuGkeovvfZKLZ4s6cfj5QOI8dcmQSCYuteQ&#10;nKNifafMKb0gUSnIkWLFxAR8pTddBG5uVNx0l/+LIylHJAofdZKYPI7Ug+4kH3AWG/SlMsxPrM5D&#10;Bb/cG7aquX2lEWKEd8UM70k0VkB4RyAX5iBx15bSWw5UhsrJd0P+TrBY5nWB5XU5+a/J37noyN2N&#10;Qzk2qR2ha7WJ3m/NrfWjCFqhTeQ+M4mrnhRe9yJXzDT9ojWxJ0bz7KgRyafFxE7YSvzX4dAkDdY5&#10;dmWmfns8+rXCsWdrnHq2Z9zgHkzSUWOBaQ/2ThCD2a+MmI8Xw/MlWyww9+IYkg66iP2ps1j/Z/aP&#10;7UzsYVt5ngL+cG85hn2oeTCG2ihPXjz15FWMJ69jBXCxE3gfN433STN4lz6TN1liejmTeJM9Ts4H&#10;L0lFHrxP8ZLmy8eUGXx4NouMk87sc23DbM3vmDnsH2zy7kisWHd5qrx3KdZigBaUZYjxZRqoDLCm&#10;YDRlWfoUpY1SDYq8LrLlVYEAL1OJynUAVF0DFAOszFJ2jBNbvjeU2mQzXiTL//apnkTf4dQkCzAT&#10;DalKt+BVvguV6fI7WS48z/bm6bVRPL5qSG36DL5mLiFmpzEbtb5jb08B4JDW3DfqKalGk2SBX4L7&#10;MJ44DyHCfiBBlv05YzqU4+ZGHLKxZb+TK3vH+LLTbyqbp81i07z5HNm6ieh7ofL8n8nreyx/L07i&#10;bwYfq/P5KEL19X2tcE9SpnK57V9z//6/AEDFAkVH/xAtVUZmlGuBShT+420Vv78s5Y/aAn6vzORb&#10;WYJE4ceqzY0/Zt+Uf3qgHBDnJAYfV22e9DJyFy/ubaY2Yq0AcJnAb4kKgFUCwLJrcygOnEXh5Vnk&#10;B8wkVyCYdnY68aeVgpXKSPAU7u+dzO3tE7m1xY/gTeO5vM6XC2vGcWalxOH1U+r2DD64lhNrZgsA&#10;+7NmmjMBu1YRtMuf+U5WaLVswOoJzlzeuZxT/nNUgybZD0N4kZ8iB1q8arOkpNvXxGSuULFnPfGm&#10;OsRLZM1UytpLDM6SCKyUt0od2oNMfS3yrY0o9ZC44uNOnocz+S4S4xykNzU3o8TQkOxhQ+V3+5Gj&#10;mGL39uSpdaRQoxNJvVsQq9eB8gWG/Bk0HaKWkX3Cg7ub5ETf4Mp6Vy3cezVgrEZzFo3qpTLAddaD&#10;cVNvhF2XhnhL/Lbo1hKd5j8xouUPOPdvyvYJOtzcaMPDnRY82mVAtIAvdvdwEncNJ3mHDilbxfg2&#10;DiFm1QAiF2nwcGk/ngkAk5QofMCE3BOWFJ61pjTAlgqxsTKBWUmoB+VhAiUBYMlNN1LP2HB3gy5R&#10;m8woOjON3GNTiFpvR+phiXzh0ykXQyoOE2uUGFwaIb+nNAFghQCwWlqlGGHxTWWk14aCawLJG3Wx&#10;t/SaxOZAB/m/O4j9OatGn+9vHsb1FWJ/+815vNuEO9sMubPdgCeHzckJcic/RKLbDRdyrzuQfN6S&#10;Z8eMiT1uRuxRK0I3jOT4tLqqLTNGtsKrfytceokBigW6a7RjnGYH5hl3Y6f3IO4r5fyPC/gCBIKX&#10;fIg7ZMeVBVqsNP2V+Xo/cHnhYInI8hpCx0h0l9dw10MivYdqdLv2sQsvop0Fgs68ifGStDNejveJ&#10;vM+aLPCbKBY1XgDow/sMLz6JAX5OFRCKBb5P8eNrymxe3pvCpbl9mD38H4wXyMyzbMC9M8ZUpMr7&#10;lmorVmelGgApzzSsW+tbYCqfG9RNgUk34YWY3vMcG6ozzOV3jKnJtqC2SIw610pgKO+xGGDabS1q&#10;E815mayU09cl4/YgalKVqjDK5GlrXhc6U51tz3MxwZcCwGeB+tw/M5zymPH8nrFEjgt7Doz6mUMC&#10;wBtarYnS60GiuXToTtKhOg+TGDyYKGnh9tqE2RsR7uTILQ8frvtO4urUOQTMXMjpuYs5sWQ5ZzZs&#10;4EHgBYnrT+Q5x/IyL0niby7va4r4+LaCL8pulJ/e8buq+rNif8rgx18AVHj0fwSA/wGCdfRVIPhZ&#10;ovBHgaDQ+cvrulqB72v483Ulf7ws5veabL5VJPO1pG7fkI+54XzKvsGn9Ct8SD4n0UDZQe6gQHCn&#10;QHAjz1U7yK0QC1xKVYhE32sL5ESYR4nE36KguRJx5pEVMFcO7jmqEkvRR2cQdXA6D/bO4PaO6dzc&#10;OpkrAsDL/hM5u1IguNqPm/tXEKpsmr5nNYdXTufsjqUEHfDn4rbVjO7ZiUEtG7JqvEBRvn9u0zyC&#10;dq4k6eYFOZCSqMxJJuXJHeJuXyUrJIDqk3tJ97bnwYBuxPTrSuqgbmQICDN1epE6sj/5VvpUeUls&#10;GOtJsZerWKA9eTbWlJjKQTpyFMXaw0jv34e0vmpijd1U+34oS+WUmoCxmq3I89Xm83EfuD+fT1EL&#10;eLLfhitLR3FugSnLrPvg2bsxvv1askAOuE0OOqyy1MRbgOir2Znx2j2xFgMc0fIndFt+j9fgVqqF&#10;/xHbHXi8x4qnuw1I3G9Eyr5RpIgFpuyUCLxdm8TNg4le1ZfIpb2JXqNJ0jY9MvabkH3MkrwzVhSc&#10;t6IwQOLvdUeKbrqqlqtV3PGiPMJD4OVD0VUvkg47kH7Im8KT0lEdnS2/P4mis1N4GT6b6ghfgZ4Y&#10;nTQVAJU4J00FwPseVES4Uih2mBdkJRZnLtalRG3pQK46kyPmmXbSjKyztiQdMSVym67AbzSppx0E&#10;6kY8OWjG00PmPBPIZV9X9s51I0+ic95NJ7KDHEi5YEvcCYHlQfndHaZcWqTNKuu2TBnWBO/+zXHp&#10;3UpV1dlJTd7DQe2Yb9SVLS4aYphWPNnjRPIJic+H7bm2YgibnZqyxOgfbHRoxsMdZqr4W3lbDFB5&#10;PfdcqYoUAEa5UftErCnakRfPHHgZ4yZpZwxvEnx4kzZWtcn4y5yxAkIBXqYPn9PH8FXaJ2nv5ecf&#10;UqbwJWEOMWLUq6ylUxvwHZMNf+LGwZECMy8q0hwFgGKDGWJ3EoGrcox5UahMdzGpG/AQ6CkAq82y&#10;5oW06nSxPAGfcg0wJ9GAikx5b+NGk3JrEM8TLXiRoEyBkWMitD/VqabUZliK9VmKRTpSmy/PX0D4&#10;Js+HlBATIo5qkRXhxOekudQGehNg25KTGv8kbFAbHkkqSjbsT5b1ULKkY04V8MU5juCpqyHP3GxI&#10;9BpDwsSpxMxZQMzS1TxeuYF7azYSsXEbITt2cv/cSXKj71OTFc+bonQ+VxXytraYD8KSr5/e8ttn&#10;ZUsOgd83BXzf6tqf/y8CUKkV+Me/A6BY4Je/iqUq5aqVSjEvS/itJoevyl6epTF8KopUWaBSLutT&#10;hjI3MIC38Wd48+worx/v4+XD7XXbaN5ZQ40yEfrmEipCllCurAaRVnp9MUXXFpN3dTGZlxeRcn6+&#10;QHCumOAcog7M5u7umYRtn8r1TQJBfz/OrfJVAfDqtgWE7F0lbY3Y3QYCD67n6pHNrJ3sTd8mP+Jn&#10;MYpja+YTsH0Z5zfM48rmJTwNOEplWrTEizSy4qOIuxNMyo0LVFw6Ts6CKYRr9+NhP3XSh/Ujf6Qm&#10;Rcbaqk2vK90keniKKbm5UuBgT46VJbmmcnCO0qNsmA5FmgNJ76tOap/OpGoomya1J7tvO2I0mpFs&#10;3lOirwO/35rNt+iFEqdmymsy48LC4WIuesw36Ca2JwYoAFxo0FtOxGHMHdUDd4nE03V74zdcA7se&#10;bRjV5hf0W/8TP91OnF0s8Xe3K88O2BK/bzSJew1I3j2K5J0jSN6lQ+ruYaTtGkbSVi3iN2qSsFmb&#10;9N0SfQ+bkXdS4CcAyrsor+GKBfmKoUlELRZjqxBwKSZXJQCsDPVTbWpfcWmOPJ4f8ZvGkn94JmUX&#10;ZlAbMpUXd8eLIbkKAMXq7rhRqhoRlnZfuQ4oNhmhrPSwk/+rFbmBlhRctVUBsDDQnqxzlqSeMBUI&#10;Ksv1RnLHfzBP9xiRcNSa6ANmpJ51FMBZEHvaXGK2OwVipkVipgUS0ZV1xOmBTiSekfh/yJRH8l5e&#10;X63HJpeuTNCqj3vvRjipN8OrTwccuzVl0uCOLBID3GDfg5CV5jzcbseDbeYCv6Hs9W2Pv209Njk2&#10;5uzsPqSekjgaMlbsVqAk8Kt84ErNI09qnogBPnXl+TMnXsQ68irWlTdxXrxO8BTbcuOFWN/L3LG8&#10;zfXlQ7YvnzPG8SXDh09ZYyQd+fA2ZRyf02ZJrJ7InnGdcO75Ha4DvxdLGkhpoidVGa4SawWAYnql&#10;6fpUZhuJAYq55SkVoI2oybSSx7fnTa6jQFYib/JoXihAzLclI3akxFoB4LPRxF/rT02sBTXPBJhx&#10;lmRLJK5OMaNM7l+SIlZZaE9NoR0vipz4WDKOggd23Dk6iMTrZryOnsiHW77c9u7K+b4/E9G/DU81&#10;JQHp9iPPZCj5ljrk2owg08mIdA9rsnzk/zHBj/xZs8leupTsdf5kbd5J6vY9JO0/JJ3XUTnfzpD1&#10;8LYAMIH3pTl8rinm7fMS3n98ztcv7yX1KuMNdYUP6uRLJEwFP4VN/+HjvwyASvtPAPiHAsDfPoiZ&#10;vuNPpUrM3zvHSX7/43k+vynzAv+qFPOx8J5Y4G0+Zt4Q7Q/iXeJFicKneSsQfKPaQGknrx9s5OXd&#10;tbyIUCZEK3MBV1EtrSp0FeU3V1ESslJOxhVkXlkqEFSKbS6SCDRfovBsInbO4Na26QSsHS8xeLxA&#10;0I9L/jPFAlcRun8t1/atEfhtIODABux0+jOkfVN2L57Btf0bCdi2lEsb53Nl40Lun9hJ/tMIObjS&#10;KEyPI+mvzZJKrp4lf8sq7lmP5qmuNvmjR1FlIQeejfSebnKgeThS4eBAqY2AwtyGfBNTcgwNyB05&#10;jAJtTfIGaZDVX430fp1I1mijunaY1q8t8UPbUT5Zny8nJ/Dp/lx5T+ZTGjmF27tMCFysx7lphiwc&#10;0Rn37g2YMKg9y0wH4C+97JShHXFVb/gvANqotVIBcHSHX5k5uieXV4kp7XLh2T4rEgSAyXuMSRPA&#10;pe0ZRepeXdL2DZcmPfaeoaTs0CZ1x3Cy9hmRd1QMR+yvOEBewxUrcq6KmYVYUHhbTr4HTtKU6Sxy&#10;4kf4UBU2uW5DK+mU8g/NJHPHZLFKbwGsmGLQBPk/jqVGue89MUCBZ6l8ruxvUfZ3u6PMGRTghUj8&#10;FRCW3xJQBjuSf1ms5aIVmWcsSRHDi96tx+21A7m/cRgx8lrSlcnYgR7y/7cg/qw831CJ5LeVCddj&#10;VJOws4IcybjiSMo5gf9xawGgKbf9jdnv25eJQ+rj2PVH7DrVx7VHKxy7NGaSVgcWGXZjrXV3bq22&#10;FNu0l7ity5FJ3dni2oQ93q04MVWdu1uNyQvwpuyWEu3ltdxxokqZ26gCoAc1AsBaAeDzGEdeCgBf&#10;x3nzJt6NV0kCxHR3XokBvs2dwIcc+V9njhcIig1mefEuz5vX6d68T53Cm+jZXF8zUmL5j5h1+o7t&#10;s7uRH+1CVaa7ANBWorACQDG6LEOBm6kAUP43CQaq9cGvcpz4UOTB8zQx6ofaYo6mvCmV5ynxtiZL&#10;zDrGlLir/amKNqdSqSv4xIzSpwbUpEgnF6dPQZJ8XqDUDxQbzLXmXZFAPsaVqAvSUYbK33riw5e7&#10;E3kyWYPAQfV4MLAD8Vq9yBoxgGIjbUrNdSmxMaDI1ZIib/m7fr7UzJpJxZJFFK1dSdHWLRTv3UfR&#10;4aMUnj5DzpWLpN4MFACGqwD4oSyXTwLAD5IiP4hQfVW24vhaZ38qACrT8IRB/68CUPlcUdA//vwi&#10;IPysKpb6x1dlTqDE4A8CwLe1/Pmmgj9eFIoFKqtDEgSAT/hY9EBVNfpDdnhd6fyUQIHgBd4rdQNj&#10;DvPh6T7ePdrBm8jNvHm4iVf3ldFhicZihjUR/pSHrac0bK1EsTXkBK0k7cIyEk8v5dnRhTzcN4fb&#10;AsCQzVO4umESl9dP4tTycVzaIFDcu4Lbh/wJOSD2d2wTW5ZOZVD7Jnga6XB+21qu7FrL5a1LuaLs&#10;FbJpgUTmjSTfDuJ5bgrlEoNToyJIDgsi7/pFCo7vIWbaBNIcHah2duKVgx0vHWyodbalUm4rrewE&#10;inKQGltQMMqQ3FEjydEbWjfiq9WT3EFq5PTvTMaADtLak9ivFekmPXi32oE/g2fzLmoeNXIC5Ef4&#10;cWuLAZfnjuC8nwGLhnZiTPfGTNXuylKTAay0GMiUIR3x6N2MScPUGT+sF+adm6InALSS+y22Hch1&#10;f1ce7HTk6V4zkg6YSjSVOLnflKyDxmQc1CdNolXyPm0SdmoSv02TzH165B02Jv+4iURYS0qC7Ci4&#10;Zk1usBm5t8woumtFRZQTZfcdqXzoQe398VSHTqH62izKzs2m7MQc8g9MJdbfSf6WxMEbE6UTGyP/&#10;PwGEWFKZmF+pGFNxhLIUTjoJuS0TgJSLHZbdls+VUeIQadedJFo7CAAlAovdpZ4wI0Wg/GCjNlFb&#10;RpAoRpd/xU016JF63lZVKaYw1IUCZQBF4nmpsvZYicRXXUm/YC+maC/WaCvx2Z5LC0ayaLTE3u7/&#10;xKFLfVy6NcO1ezPVe7nYqBurLTsTvtaGJ/K+XV4wmP3jOrLDoxkHJ7bn5nod0s95kB8of+OWd92g&#10;jjz/yocCvSfe1DwWS4uWaC+wqhEI1koEfhErBhjnIhZox+s0F16J6b0W+L3LVtYOT+CjAPBNpodE&#10;Y7mvAO61YoEp8ym5OZ0Nrl0xafcdywW+6fdsqUr3pDTVjhKlAkymkQqAVTlibHnWZD/VJVdA9kIg&#10;97nEm9JYY55e7UFRvAEvJdIqNQFrsuzk++YkXR8soLYSW7Um/44+xY+NKItT5v0NpzDZkJeldlTk&#10;mlKSMVq1jrgqyZ3YGwbkRNoI2H34GjWFmNn9uTqkAU+HdiFNklDBiMGUG+pQZa5PlZ0Zle5yjPhK&#10;QpgyieoFs6lcu4zSbespP7CL6pNHqTpzhsqASxSHXCXvXgg5j8QAsxN5X5LDp+pivn54zkcRqi9f&#10;RK6+fREA1pW9Ug18/At+SvsPH/97APgfH+XfNFWtrToA/vmnoqQCQcUEv9VZoLI87vd3Sgyu4LeX&#10;xXyrzeVLZSqfSpXd457yseChAPC2APAm71KVuYGXBIJneB93nA/PDvH+6V7ePd4lNqiAcBuvJBq/&#10;eLBNLGKLGMcmSsM3UHRrPbnX1pIesIrkc8uJPbFEYvA8IiQG39w2jRtbpnJFIKiMBJ9bO5mrWxcQ&#10;dmAdtw5t4MC62VjqaDCgTQPWTxlH8J4tBO1YJ/BbQcCmRVwUCwzavZpnIWepzoqVXjCJzKf3SAwL&#10;Ji3kspx4p8jZuJZcv4lUjxkn5ifWYW9b16ytqLawptpEIomhMQUjR5KvO4w8XS1yh/Uld3BPscDu&#10;5PfrTF6/jqT1b03c4GYUjBnElwPe/BE6jw+Ri6l5uIAMsafAVXqqvSwOumszZ2A7fNSbMk27G0tN&#10;B7LcbBCTNDvi2bslfkPU8RzQBdOOTdBr/TNW6o1Y46FNsL8j93dIXNxnSvJBiSQHBHwHjMg8pIzw&#10;yudHDEjap0P8rqFyO5zso2J/J5U5f+YUXrKWOGovti0nSYgVheE2lD50oDxK7E+Zwxc5RiLwOMpD&#10;xlN0cRzRm624s1SfhO0O5B7xokqe/8vbfgLJMdREKsvgXFQrQcruu9QBMFxsRIGeGGB5hDMVt10o&#10;DXUWqNlReM2eQgWAl2xIPWNOijyntJOWEoNHiQnqCxClcwl0pTDYXVUhJv2yMs2mDoCKBZZGeAkQ&#10;PSm44UnWFWcyLzkKuATK57wI22DOBkd1xmjUw1WtAR5qzRjTqyVzRnRlhVl3NjmrcXuD/K19ysRx&#10;bQ5MbMf+Sa24uro/MUdNKQgWuMrfLVKM847ympypUq79CfyqxQCro90Efn8D0JUXce68jHPlZYLA&#10;L1kMMGMMr8X83mVO4n2Gn0BwHG+zPHmd7cbLTFdepXnxMXUmX5LXErrFFrcBP7PQsQnJ0jlUp4+n&#10;OM2ZglQz8tMMKc0wUi15ey4xtyBOkka0HrVZNnKuSex8pkfk5c4UidVV5wnsipRNk8wpe2ZG2nUd&#10;Xoih1kSLJYfqqYqi5kQJ4B6PoihJHrNA0kyZ/L8LzagqkCic40l2lAVFMfZ8SJ/At6cTSVjSn+CR&#10;9Xk6oiNZun0p1h9GuckoOQdMKHO2ptRLOraJYyifO5mylfOo2LKayr2bqT22n9fnTvMq4DKvrt+Q&#10;DjKMisi7lDyLlOeexNuSXD7XlvPbh9d8+fhGIvBH4Z4y60SpRaCMPygSpjDobyb9h49/g6r/7MfK&#10;x/8EAP9HH/Kof5ugtH+NCP/2WUgtT1Yg+Juo628Sg397Xc43scCvNdl8rkiVnimBT8qIcK5YYFYY&#10;79ODBYBXBIDnJfYpFniM9yoIHuDDEwWEu3kdtUs1Ulz7YAc197ZTfnurRI/N5N3YIDFnHakXVxN/&#10;ZjlPjizi/v65hO+aQfAWMUDlOqDE4FMrx3Nlk3z/4DrVqpCtC8bTu9VPWGr14MKmVVzfuYmgLWvk&#10;fvM5vXqeatL0+Z1LuX/lgMSKu7zIS6Ao4QmJEbdICAkk89o5Cg7uJnXiFDJdvMh1dCHb0pICCwsq&#10;pFWZmAj89MkbNZy84UPIHzKQXC2Bn2ZvcgYq9teFor5dKe7ThdR+LUkwbEO1gONbgNhAyAzeRiwS&#10;q1pAwnEfzszVYbd3f3Y4ajJXqyOTB7RjgX4ftrgY4G+ny/j+7fHu3Qa/wT1w6tkOkw5N0BcDVKbA&#10;bJmgy5W1FtzdYU78YQHgYX0V8DIOjRIAyslybDTZx4zFAHUFfiPJFOvLPm1K7nl5LVdsBUACv2t2&#10;Yr22FIUJqARc5Y/lpI+U20iJe1G+VN4eS+kNH9JP2HNziRjnwn5kHLXj+Y0J1Ib5CiC9qY6q29Cn&#10;TABYqRT2FFtSVoMUC/zqRoYFfOESj8Pl+2FuFAvI8uRv5wjUlJYuzyfxhAnJx82JFYDHCshTT1uR&#10;K2DLv6ZsFm5DlsBSAWBJhIc8tphZhCeFYe4CQQ85TlzJDnIi7aItWZfcubvdkp3eGkwZ3AR39V/x&#10;6tFEANiUhQbdBH59ODpVkztbzXlywIoHAtvLy3tzY0N/OcbEoOV9yb8hkFZsM9xJAOgkYHdVAbDq&#10;ibs0MV2JwNXRzgJAZ4nCzjyPdeF5gkAwyUsAKDE3dQxv0sepagd+yJAonDVeIvAY3gtk3goA32Z4&#10;8CZZjoWUJfJ35rLStQsLHBoRI6+hMmMqxfLz3DRLMhL15HMTsSZrajKVHdwEigK7qkwz3pXYU5I4&#10;itiQHpQl6vOyxEZirRXFcYbUxFmRESKgjHaV/6czGWEmPLo0hGKxwdoUse9EgaTE5cpia8rKrCgv&#10;suFlvtw32Z4aifC/5U/mj/iJZGwayjVjZXvM1qSP6k2hiQ7FVtLpO0iU9nSgcLz8P2f7ULFmFhU7&#10;V1J9YBPPj+3izZmjvLt4kXdXg/kQHsG7yEhePn0i71GsGHCqALCALy+r+f39G+HIO759+cRvAr/f&#10;f1PmH9dNev5/+vG/GYAKmb/Jk/wiEV1ZHfIB1aYlH2rrKriqyuYru8dl8Lkshc/F0RKDldL5EXzK&#10;uMUHscD3SZd4n3BOLPAUH2PrIPgx+qBA8IBAcB9vHu0TCO7l+YPdVN7dIXFpKwUhm8i+up60S2uI&#10;P/vvAXhDGQ3eOOlfAAzYMJub+1YRemQTR/3nYTFUncW+jmKEOwjZt5VLG1eyc5Yfe+dPImDnCs5u&#10;X8T145tIj7rKy9wEKtPriqTG37wmB48Sgw+QPHU6cTaOpFnZki3gyzExosTEmFL9URTqiU1JJMgc&#10;2p8cTQ0BXy8BnzpZ/bqqAFgyqAflWr1I1WpPplMv3uyw5X2gLy+vT6Lm+gyKr0zl2T43jk3RZKdX&#10;XzbbDWCeVidmD+nGGqthHJ5gwzrrYXj1asHYfu3xHdQNR7XWGLWph0nHeozT6cj+GYYEb7Di4R4L&#10;Eo+ZSoQ0IP2IMrnZUGV6ucdHq2xPgWCGwDBHomaOmF+emJ8Cv+IbTgIjMbVbDmJrAioFgHKClzyS&#10;AzvKS+KexN97AsHw8WRfcCR+vwn5YlnVwWN4Ge5LzW1vKpXRXrHFkgcCOGkVDwWAD9xV1/4UACpg&#10;VU2RUdYOh9YBsEwZyAhxIT/IkewAW9LOWZB0SgB+3IzEwyakiP1lXxTLvOJEdqCA8pqDQM6J/FsK&#10;AD0puycAvOMpEVseR1r+LQFgsJiO3Dc9wIWofbacnDGUBYZtGdP7VzzV6+OlXo+lRl055KfN+XnD&#10;ub/TgmdHrHl2zIxoeW+SzluQdsWSXGVpnlKnUKBdLOaqek8i3agQAFY/dRejUuxPbhUDjHGmWgBY&#10;IwCsFft7IfanDIS8TnXnbbqXahRYae9UtwLAbE9pbnW36b58SJvD24RVBPjrscS9AREnR1OWNokS&#10;AWWOADAxejhF6SZUC/xqM22pTDOnNNlYtQb4VZGyGbr8f58OpSrNmOcCsefF9lQkW8jzcCbluhyj&#10;9+S1yPMvkJYdZiOvQZ7vU0cBtTOvclxVmyiVFNpSWy6WHWVEskTlN3m+qv2BSZ1K5SkLrts2Ily/&#10;GUkWfcixk7TjJsfQWHtyp8l7v9CX6vUzeb5vBc9PbOb1+b28vXCE95fP8PFaEO9DQngfcYf3jx/z&#10;LjaWN6mJvM7N5F1ZMV9eCTs+CAA/vRehEq4oABT7+3vZ2//Tj/+HAFQ+/tv1wL8B+LsA8HcFgF+V&#10;IevX/KnU7npfxR9vSvhd2TypJouvEoW/lsTzVSzwS94DPmfd5mPaDT4mB/FBIPgp4awA8IRE4aMC&#10;wMN8fCI2+Pgg7x4p8wX3iQXukZNuh0QmsUABYI4AMF0AmHh2pWoj68iD87ktMThk+xSCNk/iwlo/&#10;TgsAL6ybTvCuZYQf2UjwIX8W+FhzdP1CLu5YK3F3E5e2rWGhuw3zXM3FAJdwdstCruxdRUL4eWok&#10;BivXJpTqMEoMzrx5ifILJ8hZvIhYWzsybawptrEkz3gUJaP1KDUYQdFIiRTDNcnS7kfOYA2JvUoB&#10;BXVpysbpPSgd0of8wb1JHtGNkql6fD4u0AgcK/AbT/lVPwou+hK7z4njUwew0703q4y6M6lnc6YO&#10;7KQyvyMT7Vho2A/nrg3w0+wkBqiGk3pLjFr/E6su9Zhj0pMT88y5JQB8tMeSpKNmpB4zIE0MMEfA&#10;lytGlXvShMIzFhQqa3wFfPkXLMm/KFEqSFmG5kSZcj0tXOxMmb4iUa/sgQJAgZRAsPKJRNxH0rvf&#10;95FOyY/ndyZQGTKGF6EC8fBxEn19BICeVEUIHMT2Su87UnJPHlMpiHBPGQkWgAhUi5TiqLcEtAq8&#10;pCkArAgXiIXKCRTsLAYo8VYMMFWeY+opS9JPWZF1zo7cy07yfSsSz5iQpwyYhIgNyvMtFuCW3Pei&#10;6K4HRfJ54R038uU15Nx0Iue6xGCxxmfHHCXaGrPerjt+/erh07MeY3v9wiqTLpyZocuFedoCQDNS&#10;zjrWleOXDiH9ihV5Ar9CBdjyXpQo8FNqFsp7UhbpSoVS1OGpRx38YpXmKk2AIhBUATBeTDDZiZcp&#10;Apg0BzFAZzE9AWGmN2/E/t4p8wJz6izwfa6X/MyHt6mT+JazgsQgd3bMaUPoKV1KBYyluZ5ifyZE&#10;hvclJ95QYqOyraUtNRlWvMgVa0s3pCp3tEBQYJdtIs2c6lxLagscVfuBVMhzib2iR4H8DzLkPcm7&#10;KdZ9y434E3rkXzHjpZj6x1QfPuSPkyisVJEeQ84DSxIEmjVJ8hzleZE1j09i+E+m9+aWZWviXQaR&#10;6yvH0wwXihaNpWjtFEq3z+H5kZW8Oi/wu7KH98HH+Hhdzu+QAD7dui72F8bH+/f4/OyZnP9JYsHp&#10;vCvM5V1VKZ/e1Ir9veU3Jf5+VeTq/+MArIPgV3min+QJf+BP1faZL/njQzV/vi3jj5eFKgv8Wp3O&#10;t7JEfit6xrf8R3zOuSsWGManFHlDki7zOeGCAPCUGOAxPkQfFQOUHuPxYd5GHeTVw/08v7+HWgFg&#10;xf+Pvb8Ab+vc07Xx+Z/zzdkze/YuJSkm5SRt2qbcptyUwszooMPM6MTh2GFmO2ZmJkmWJZktW5Yl&#10;WwbJkgwyQxx+vuddtrs7e+bMuf7fmTnTPdfR1V8lS7IsrWjd637WS4nHYY4+yqh0CPrA/cj32oOs&#10;mzuhvLoFSefWIebUKoQfWw7/g0tx22UJbu9fhiC3rYi7fBBRVw7h+AYn3Di8HWFXTiDwzBFcO7AN&#10;Pw0ZgPEfvwmPg5vge3yb1DFaFXoddq0S9cZ8xgsl8pIioY32hTX4NixHDyBrOk1k0jhYxo2A6Qce&#10;kYd/BvP3n6Li649Q+sVQGIbxS0rYCQCahg5iifWDBzESv428oW+gcNQHaDk4A3d8nVEfvhA10Yuk&#10;saul3rORfW48PFa+B/epb2LLZy/A6ZUn4fxufxye/C3Ozh8lnQuc8cafsXrYG1jz5WBMH/QMxgz4&#10;H5hCo9k5dgg8N/2MmIOjoTw9mvF3JHQ0vaIrAoCExi3RzWUkKr3Hwuw/AVU0rQr/8agMJvwIFHPM&#10;NFjjCDzpHBeBR2uz03JsKhqakvcpCTLGWatsDh+j6SXOhS1uDurj56OO1w6aWEPyXP5biU7CYvID&#10;0QWGkZHQq06cAUsCIcLYK4bJibII+4slGGlrFu6Q5qiZqGC8LQueLFmgnmAu9h5H02Qk959CME5C&#10;rsfP0Nz4ngAkmPgalYzQFtGvUERuRnSzbDaqUgnB5O6JWEsJ2uKQySjwng7Z6Yk45/Qu1nz6Jyx5&#10;5w+sv4frqAEI3PwtgnYMQ9ppbitarS5oMs1xPH9vLONo91jmigQacRIjZvIUyWqr5dMJQMZeYYAE&#10;YD0BWJ9FIEoQZGXPkADYIJad1E4kAEWJiQhmoLmYACxeiBb9IrQyCksgLBWNIgtohs64Y9gAu2YZ&#10;4m9+CU3MKFhpi5ZSGlnuL0gJH0wz+wYNOr5u4URUZ/1C2xsJc+H3sBmGw2H6BU1lIwhAseD5eGn2&#10;lzrtTL6XeTDGTkZ10iIU3J6I3Mu028tjEbNxEArdvkbe8U9gDRqHR8VrcK98DdqKnNGonMcDwQ+w&#10;8eDVnrkMjwo24aFiPUzHf0LinDeQvehzlG2aAPP+hah2Ww3Lxa2o9tiDuqAjaIg4jcaYy2iL90RH&#10;gh86E0JY0ehISkCHQoa7Odm4oytCR5kR7eYKtNdVE4AO3LvD+EuhenCfcvUb+P0WgP9fYfjvA8B/&#10;YYFiZIgYHncHuNsO3BFdYurxSMTg5io8EGsI1xpw367FA0s27percLe02wLvFEXxKBCKO3kB6Mzx&#10;QkfmLbSrb6AtgyBUXiMEr6JFTgimnYeDEdgefxyWqCMopwEaAl2h9dmLnFs7ob62lTF4gxSDIxiD&#10;Aw87MwYvZQxeAj/G4JiL+xF5yRU3DmzA4XUL4H/2EAIvHofLKicMfOK/YfqX7+DGvnUIdN8Jv2Pb&#10;kOxxGubMZDSZtDz6ZiM/LQZ5Mb6oCveC7aI7cufNQMlYwu/Hb1D27Scwff0BTF8ORenn78JAwxMr&#10;fRUz6hrfH4zydwaibMjrKCH4tLRB1YcDUbFwJB5dW4eWwBWwRy6ENcaJR+HpBOBU5F8ci6CNH8N9&#10;CgH3QT/M7v8UFr8zAAdogIcnf4OlH/bHgnefxZbh70o1661nMPm1f8QMGs3+ie/Bd/PPSDo0BprT&#10;Y5Fz9gfknPkG+ee+Qck1RqObjLoeo1DlN54wn4Jqxk0zI2K1mHiANlUdOxXWhGmwp4rGDu7Y6bNR&#10;oyTw0hlV5ZNhYVyycqevUc3j/fNodYxMydy5UmhBtD4HwdcgbvM+W+IUglRMjUVwME5X8bXFOb/q&#10;BAKvZ0SJNX4W4TcTlRHT+G/KOBsiimbHKg2a1A1BHwLQbwK3j7hvIgq8RiD39k8ojyJYCVTRP9Eq&#10;5/vMmA+7ci7f32xUp89CFS3NxL9fEkObDJsEffBM5N6aAe8Nn2HHj89g1Qd/zwPL/w/7RvRFyLav&#10;EHfwW6gv8YAhGk6CJ8BA8yuLncTX5/tPnChVVbKIj/wsadxuadxmckI+Yzpq1IRdJrdD9myCRhS3&#10;XU6PAeZOIQQn0QInEVi0saIZBKETmhhrG4tWsFZ2jxM2ONMKl6CzdCWaCpeiWbcCVZlzYOLrVhXy&#10;AESLqyqeiJykz2BI+w4NeVMYl2ehNPlbFKd+jsq87yX4OUw/w1HCOFxCE9RNhDVzPIoivkerhqBV&#10;rITRazqyT4xB8pZhyN7+HcKm9Efo2L7wHfGPUKx/C4+SV+Ju+kqgYCtaaPdZ7p+jymcCmmPm45Fy&#10;PR7Jt8Bw6AfEzn0dOTRn457JKD++CBXn16LScye/Twdgjz3B78AFNKTeRKvMF21pgWhPDUd7Wiza&#10;ZUnoVFGCCvJw16BHV6UJnTYzOuvtuNvaiHt3OwhAxt//ifn9NQz//7n8+wGQJfrjdFugIPU9PHog&#10;+ux0EIItgOgS014rrSEsGkNEi/D9mmI8lCwwE12lCgIwGZ3FsdTuCEIwiAAUFngbnZmMwoRgh4om&#10;2GOBzbLzNIvTjFdu3FGPoirsEHeIAyj2dUGexy7Gm62QX9yIxDMCgMsQeMSZ8dcZt/YsJAhXIvLs&#10;bkRd2IfQs/uwYvIPWDHtF5zbtwmTvv8En7zaB7sWTcG5rfw9xmDfg5sReY6ATY1Ec1kBammBhRkJ&#10;yEsMhinSB3aP89CtWgztz99D/9UnjLwE3xc0vs/fJvwGo+TDN1FMyBV9OAgl7w1C+VtvouztN2B4&#10;byByCcTc7z5Fw86FeOy/C7XBK2g881AROZvWw0gYRGvxmoaUQz/i9Ky3sHxoX0x54QnMHfwio+9H&#10;BN6HWPx+f6z8/A24jPscu0Z8hEXvv4Apr/0BMwf+Dxyb9gGCtoyATCyydGoc5Ie+QPzuIcg8MQzF&#10;V3+EkfZnYqy0MGLaaFo2xk0r4WOngdlpUnZami1les/QLoIsYzahQlBxR7coCEdGYTNhaJHOB3af&#10;A2tQz0ODgju96BRMc7TTuqyEjpjaysxrC62jSkTeaMJQ2GXCLNgSZkvw+xWAkbS+EAKHZaKtiSql&#10;hQkIGgMmSo0iYs5BI61M5z+a9j8a5dEEE2FdISZVYBytVc2FXU0zpZFV01jNcsI0eSJKYsehhM81&#10;Rs6EPmAO4g//hNNzXsP27/6INZ/8HQ6Ne4YA/BTyEz/SjMajLGI6SiII3qhxKBUt4AJ2KTS/FH4W&#10;3q5irK/k7apU3iejUaVP5d8U5/7+AsA6CYDCAGfAIUCYOxWOPFbBdDi0c1nLWBsIxa0E4HY0FRM2&#10;xesJwlVoNaxEfQHtsNgZzYalsOQTctkTGHG7o2xFxiiUJvwIh3IK7hUsgCn2exREfYRy9Td8fARa&#10;K0YTfr+gQz8eLQSvMfJ7+G97Btlnh8HhS6M7+AsyNw+H5/BnETvqTQR92gfeg/87br/1d4j+6Rnk&#10;rvoAmk0foeE6D2inJ0CxfCA0W95Hwd5haLg5E4+jaYCuPyFl0dvI3zIchgOM0ycXoezKWlT47UYV&#10;E1p18hnUyK/wO3QbzepAtGaEoDU9Ch3pidynKT+ZatwtLMD9MoqRpRL36qzoaqjD3bYm3LvX0/r7&#10;6G8AgBB9AnvOBT5+IPrs3JFmbQVj8GMxkSEt8H6TGfcctMCaEgKwAA+qsnHXpGQMTkWnXswcHYlO&#10;bQg6cqnJEgBvoUNEYdUVbqxLBOAFAvAcGlNPwZHkzqPLMVgiDqMi5CBKfPci30P0B9wCxaUNSD5L&#10;AB53RvCRJfA/tFRaMP22y1JEntmBOFpg9MWD2Dh7NGaN+Bw7V8zBey8/hfljvsGFvevgunQG/I9s&#10;Q8ChLQg94YL8KD/U6TTSLNE6dTJykrsbQmx+11G2cz2yaH+FX3yAks+HoHTYEBg+HQjDR2+g5P3X&#10;oXv/TQKQP787EKZBb8D09ps0wEHIHDoYheN+RPPRtegM2Alr6EroQ2fDGDEDJoLIEk4Y+M1ExonR&#10;ODXzLSwe2g8T+z+NOYMGYAWtcvWwd2iAr2Pz9x/gxOwR2Dfmc6z87DXMevOfMIcAPD75PXgt/xIx&#10;24dDfXQkEnd9hKDVA6BxIwCv/YRSce7PdwIsjJjWMIIqnDtvNOFBK6ultYkxurUyxrgMxlkCpY72&#10;J2KeMB0BlGpxLlBFUGbRtAgaAcJ6DZ9HENamEkTxBF8UoRHBiiIwImmXIuqKyBvN32fctTMm14gh&#10;dQJ+cbQ3YYPi3J9oZRX9APmeykXrbg8Iqwik8jDCMGQCivxHosDnZ8bTUdCFjEZp9HhUiOn0FYS2&#10;Zg5qs/ja2XNgYxy1ZBCAaQRn0niUM4aXEvLGsDnQXJ4A7/VDcXjiU9j5w3/H5YWvINb1S2RfGY2S&#10;QNGqPA3FkWOhjx5NgHJb0XzNMn4WGf+OnDCkAVamTCAACXjeZ/lXAFibPZPvg/fxfTi4rer5niQw&#10;5nFb5S9Gff46Xu+EI98VDQWHaIP70aTbRRBupLUtZyzuNsKmEkbLfNpx9njYtFNQS5BWpoxFsd93&#10;sHH7tqbyIMSIbIz+GiXxTCKKYYzSY9FRMhZteSw133vIz/Bd9gSuTfgHqNd8gFImhIr1Y+E15Enc&#10;fvWPCH71T4h87c+IePUPiH33TwgY8vcI/OyPSPjlOchGvYjwL/+IkG//EWE/PwHN4iG4f3kBGt2n&#10;InPVJyja+QvKjvM7e2EJ7W8jzKH7YUlw5zY6ywPmVdhUt+HIDEKTJgwtqmi0q5IpN+m4m8skWKzD&#10;w/JSPLJZ8NBRg3uNDgKwGQ/u3aFQdQPwX4Pd7wCA4o+LN8HbLNFHh8hmiXVDBABpgV1/scD7LVZC&#10;sJIWaMADaz7um7PRVa6UZoppJwDbiyKkjtHt+X5oz7mNdhpgm5rxV3UZbcoLaFGcJwDPMFq5w5Fw&#10;HDWxR7mDHUI5Vdvo5wIttTvr+hakE4ApZ1cjyt0ZYceWIODgYnjuJQAZg0OOb0TCRVdG4QO4eXAT&#10;3HeshNPE4Xj9mb/H3tVO8Di2GyvHfo8bu1Yj6Mh2muAuqAJvwJwjg6OsEKW5SgIwCgXRQbQ0T1Qf&#10;24+sUT8h65N3oRdzAArz+5iW98HrMDDq6t4XcZfQGzIQ5YMYgd96A0WMwRoxImTuBLSd24aGgO2o&#10;DF3BqDUXxihxQnoWTWwuzWw+ci9NwXmnobS7fpj06rO0u5cxb8hrWPTBQDh/PAjrGLl3jfgCm78d&#10;itWfvw6nt57E4iF/wqkpQ3Flznvwdv4ACTu+RNy2DxC9ZTBt8GsUXfkRBin+TiJ4CT8C10ro2Amh&#10;2iRCL43WJ+NOqqC90PzqVYRJDwCtCpaS4CNk6rLnc8ddiLpcRs4sPj+TO7x4TDR2xBEUND8BPhuN&#10;ryaW8VBEXZqf6OtXzb9lT+TvpDBCJ80hBMVjjHeib10046zo0iKuGccrI6YQiKKTtOgiM1XqlqMP&#10;JqQIP0PEGJREjuGOP0aKpdXp/DuiISJ7FmoIGhvhY+bOX5E+ARWEVHkyARo3BeXcxobAGZCd/BG3&#10;1w7C2bl9EbbrA2Qx+hoCaDJhjNmMvkURBGz0SJQToNUKQk7RfW1VEICEYUXKeFQmj2cUFo8x6itF&#10;y6+wvdk0PX6+XPE+xPlAbq9Mbq+s+QTgfAJsAWrzlqE2fytq8lwJQjfG45OMvMcJP1c062mD+jWE&#10;2Aq0G5fythNqaI3mzAn8TFPRkDmLJvwL1O4fw+o9AQ0hPLj4j0BV+HC+72HIDRpCY/8ebblj0aoa&#10;hzYCuzlqCmSbXofHD3+PqJ/7IHfyUBinf4uYIS8i4Ll/QtQLTyHxpWeQ3P8ppLzyBGIIxahBf0L4&#10;m39A5Jv/A3Hv/BOi3/tHRHz8RyT+8ByKlnwK/bpvkL3qc+h2jYDJjQewqytQ7bsV1ZEHYUk6xYPF&#10;JVhUt3gg8qEJh6AxKwrNWfFoy0xDZzbtL59JsESPRxXleGy34lFDPR60NDJAigYQAUAmSrLl/yvo&#10;/meXf0cAdpNYmpK6F4APWKLnNgmOru5zgY/FjNFtNd2zRjeU4UGNFvetOegSHaPL0viPnEgIUo0L&#10;aYAF/mjPu42O7Fto01wjBC9Tnc9Tnc+iRZo5xh2NicdRF3+MG/oQDfAASgP2Qee9G7ke26C6sgFp&#10;51Yj7tQyyQIDDy6C176F8HIRrcErEX9+H+KvHELYhYM4tGExhg1+Hl8OGYBNTlNxeO0iLPr5C9zc&#10;sw7BR3fC++AWJNw8DUN6bM/sMLkokCchPzacO4kf7BdPIWfaJMg+eAdFhKCOYCr+iMAj+AzvvYHi&#10;d99AoZj4YMibMA0eiNLB/Pnt15D79YewrJmHOzf3oi54G8ojVkjr5ZpEC2gCrSt5IZqSV6DMj+99&#10;47dw/vwljH+1Hya88gImv9of0998GXMJ0vl8/QXvvY4lBO7yD1/ForeewbJ3n8TRUQNxdsogeC8d&#10;itS930G27wsoDw1D5smvkH/xewmA5sBJsNOqahg9a2hhtgRCKZkQpPnVM8qKKevrBQDVNBcBPIJQ&#10;xMs6DXdiaUd24o7MHTOXEMsROzh/h5FTzO4sZnWujhFz+tEwI6eiln/DHjuDBijg2AtBxmRpPLGI&#10;wXxMdGKmIYoSpihicrW4n7CU7hPX8QSi6JbDSF0lltAUk6gSahVJwsz4d5V8TfUM1GQxwmfTUrMI&#10;Kg2fo6aRphOAjLBlCRMZmfke4njACZiOjHM/IObAx7xmjPPjYzwgVDCqixXrSmJGwxA/CpXyiYSr&#10;eA0arXwCrLxdJaN1po5j9CYAUyfCSsjYaIECgA0EnyOf24NVz9v1AoDcbg4eNCQA5iwi+FaihvZn&#10;zz/CqHuGsfgcHIUn0Fh8EM0l2xl716KF0bfFsIAmKM4VzqV1T+LBaBo61Yul1vuMPR/CdHIEqi+M&#10;hfbYpzB5fMN9YRiKfN5HSdBHqEv6GR0019aEyeiKnIX8be8hZvRTiP78z0j58FnIhw5A7Mt9Ef3C&#10;04h/ri9Snu8D+Yt9IefPMoIw9ZVnIHv9GSjeeBoZg/sg/d1+/K73ReoXL0A+kgfyOe8zKvOgupNx&#10;/PgsmK+thMVvOw98B1Gdcpbp4Cbsub78rMG03kg05cWhJZfCk5uOrnwmQK0WDwxGPK6qwiO7DY8a&#10;xTBascxGOx4TgI/F8Ld/p5bf317+QwAo3mi3AQoI0gLF1DXCAu+24HFnQ/cSmq38kE0VJD1jcK2A&#10;IDeCmTG4nEeEUsbgkkh0FAXRBH24kTzRnk0DzKQBqi+iJYMATD+DpjQeKZPdUE8LtEYfRmXYIZQF&#10;uULvuwf5t7cj8/pGyC+uQeLpZYhyYww+vBg++51wW5wH3LcUEae2EYAHEXJuPxaO/gqD+vwBy6eN&#10;wfyR32DNtFHY5TQFfsd2IojlK1qKzx9GQWIIxEwV9pICFKsVyI2PhD4qAFbPyyhYthBJn76PrI+G&#10;QPfhW9B/OBjGDwahlFHXyNIPHQijiMC0QNN7g1BEOBaNGoZG15W44+uCmtDNtL7lqExcQIuZBxur&#10;PnkRGghAsZB5xL4xWP/jmxjzylMY8fzTGPPCsxjf/3lMfEUM5+qPWW+9ioVDBQBfh/M7z2H1e89g&#10;91fP4+ykNxC86lNoDo+A5uhwZLt/D5X7MGiv/MB4TZMJmQJ7FG2FUbQumbaUOA01YlYTMawrnTsu&#10;4dfAWNuQPQ9NOfN47SQNg6rPXChdO2gxdXk0GRpgXY6AJA1QWCKBZIml/UV3R19pZhcaVVU4Y6wY&#10;5hY7lUDjz9G8nzCTfo4lqMR1HAFJyFkJ4xraqJgz0J48S5owQXTHqRItyWIIHSEmGiXMKaIldmoP&#10;/Ahw0QmZEdRO87PlEKAEoCWb9shrsdi3mZAqTxIr0dHYEgVYZ6A0eAqj5HheT+aBSPRHJGxFPz9+&#10;DlMi4UbTs6n4N2iRZoUA4HhaID9fmgDfOFQxBltogGKIYE1GbwQm9HJpfnm8zXKISJw5j2Y6j9uL&#10;B4zcRbDlrYK9YBfs2mO0u9OoJQTrCt3g0O1Do34Lmgwr0WxcSACKrjLz0FZMgPK1G3lwao6fj9Lz&#10;o5C9dRjyt3yFqkMjUbj3MxjPfgnjjc9o9t8zoXyNmpCfcCdxKhwhE/Ewkt+v/d9APu4FpA3ri/Sh&#10;zyH5zWeR8HI/JLzUFwnP90Xis88g9bk+kD3/jATB9P59oCQgVa/0ReYbz0M9+AUo330BimGvQDP6&#10;XeQ4fYG8dT9Au2c8dG5zYLqyEhU+2/nvfIQHhIs8CHnxswWhVhsBhzYOzQXJaC1QoFObibtFBbin&#10;1zP+0v6s1XhcVwc0N1OW2vD4Drkhxv8+EFLVHXX/PSH4HwTAXgj2mqA4F9jJD0Kai2nzO8W0+TV4&#10;1EzaNxrxoL4I9+25uGtRd88UY0pChzEaHfpQxmFaYL4XIXiTEBTT519Ci+o8WpRnJQA2pLihrgeA&#10;VREHYQpxRYn/HhR4bUfWzc1Iv7wGSWeWIcZ9CcKOLoG/qxO89jDi7l2EYLcNiL3UPTPM1nnjMPLj&#10;wTi2eQXWzhonGeC1fZu7F0k6uh1eR7bC/6QLMiO9+UVVob60EMYcFbLio6CNCoQ12BOlezcj+fth&#10;UH/MGPzpeyj56G2UscoZc8s/fBumD95COUFoIgjLPhyIfDGH4LRvcef8JnSE7IIldBUqoxfSSmh/&#10;IhKm0qoSGCtjFtFunZF4dBJ2jnuLAPwThvf5I37q+xR+6dcXowQIX6ENDnwVTu+8gWUfvIHFg/th&#10;1ZCnsPnjJ3B6/MsE4IdI2f0lUl2GQXX8axRc+gGlXqNRzZ29OmwqbIyYdbSw+hRaYIpo9aURymdI&#10;9ieGdTnUc9CYPReNtJYGGl9j9kKCUNQCCYAOAtCRR2ATgHVqQlR0eI4X09qPRVXkeJjDCRvufBWi&#10;wmlQtEKLWCwpTsCPZiYAKLrGiBEhvM9CqxPjgsUCSrVSDKd1ymmJckbkNEKwp0O1WfQrZFURfmbC&#10;r7sVlp+B9iUW9a7JEf3dBAT5/Fx+Tl7bNbTO9O6GC2GMVYl8D2I0Shxfj3ZpYxQXM9zYUgld+WxU&#10;83XNItqmT+Zrc3spaYHKbvuTimA0J48jhAnAVEZTwrU2Q5wL5fbMJvz4HupyWfmEYC4BSAjWsuy0&#10;ZSu3m5UAtBGAtsJjvD4BK6tGexh1ul1o0K8nAJ277c8wF8060Tl6PuPjXDSlzoXZayKydn2BnDVf&#10;QrvqG9j3jYONB7rS41/AcO5T1Ab+hPqQESi7+iXs3iNReulHNHvSjl1/gmrcK8j89mVkf/oKFG+9&#10;ANmgl5D86nOIf7EP4vs9jaRnn0YqAZj2Au3vhT5QvNQPGQP6IfO1F5A5sD8yhvSH4pPXoRr1IXIW&#10;fI/8TaNRsG8KCtznoZgALCUAK2LcuN2uoDrPB/bCUNTrYtGoI/yK0tFerEGnPg93S4pxv8yER2Yz&#10;HtfU4HFDA9DWCnQKaWJ6lMb+dnPldw1A6Ur8KIrsk0AoIPiA+io1hoiO0aJXd4O0hOYD0TG6oRQP&#10;6sRC6nm4Y+EGIQA7yqnGpbHoKAlHhy6IRwmf7gXVc6+jPesS2lQXJAA2Kk6hUX4SDkZhW9xRHm0O&#10;wRR2ACUBLtB670TWrc1QXlmL5LPLpcWSwgnAwINO8Nk7Hx67nQjA9dJiSVGXDuEyo+7uRTNw/cAO&#10;nNq6BrePuyDk/BHWQQSe3YerruvheXwnUnwvo1yVhNaqElRQ3bPEsLjoIFRH+cFy9jDk439B+sdD&#10;oft0KPRi1McHg1H2/mCp71/5ezS/d0X3l1dR8P5LyPjkBZQs+g53bm1CU/hGVIQtYKSbI/WNq0md&#10;g3r5Atjj58ESPh8VgYuRfnIqjkx7F1MHCgD+D3z35J/w7RN/xvdPE4TPP4cJjMQzB74Cp7cHwPnt&#10;57D2/T7Y+ukTOD/pFSRs/woZh7+Dxu075F34AeU+tBhGX2F/1eEEQzStj7ZVK4Aj1ueg/dWKTr3K&#10;7mFdAmoOAlCqLGGChF/OAgmGDppfQ54TS0Q7EZEJDtElJIF/I7q78cNMA7REElbSSnFTaHbdJabA&#10;rybwBOxER2m76FhMIFkSaVspNCkBYb4HMb5WaoVm1ShnEkQElGiNpmmKrjgWgq9ajE1WiL6JhKCK&#10;nyeTn4H2VZNHi2RZ83hfHmGo5t9jDBaNGFVpjLrJE1GeOAEVYk1iMStNGk0zjX8nfa50zlNAVTR2&#10;VIvGD1qfgKA9YxIhNxm1SkKRAKxKYgSOF+OkBQgn8vemSyb8WwCK91DL69ocAWa+f8LQQgBaCECr&#10;BMAjqC4gMPKOEoT7UVO0HQ79GqnlV5o52jAf7YzAHcUL0SisnAfKiivjoF73GfJXfIti5+Fw7JmE&#10;O2dowCd+QvnZL9AeOgGNgWNQ6P4Jio9/BdW2oTDuHw77LqaBMa8j+/s3kDeMEfbDVyEb/CKSXn8W&#10;MS8+hZh+TyDhuSeQTPtLefEZVh+k0g4VA56F+rUXoRk4AMq3Cc6PB0I54hNkLvgJOZsmIHf/DOSf&#10;WADdldUw+u1CRewJWDJu8DP5w14USaAnoVkvR7tew/07F3eMhbhnKsW9CjMeWO14VO+gGDXhcUcb&#10;0CWkSQBQpMm/RQBKxf8JglNjxSLq0vhgMUlCZz0etllpgOW/dozusuWhkxbYUSFDR1kCY3AUOotD&#10;0aH1R0cBLTCvxwLVtEDlOTQzBgsIOlJPwJZwjFHqMEzhBGDgPhT67OoG4FUBwBXdq8UdW4zgQwvh&#10;60IA7pqP267LEHl+N6LOu8L7yE6c2LCMxncAgSeOIOjMUVzctxH718zGzWM0wBO74OG2AxFX3KBL&#10;CkdTWRGsei0K0pMZg0NQHu2H6ltnkLlwBlIJwJz330aRiL3vvQnDe6+j9J3XUP72qzAOGYCi915E&#10;xjtPI+3zvihZ/R2ab69AbfhymCJndcMveSrqaGKONCfU0gCrCUBL4CJkn5mOM3OGYv67f8ZPff47&#10;vvrTHzDsj3/AF//0R3z/TB+M6f8Spr35MuYNfgmrPuiPrcNexMGfXsTNuYORfuBH5J75BcXXR6PM&#10;axyqgwiZYO7wIdyZo7mz0njE3xQztdTRsqR1egmYWsJPjGkV564aRPyVIjDtQzJBAUSCKZfxmPbX&#10;KB4TLZyEk1jlzUagWGNpSDQ8MbuLlYYnJjqoIWTEZxTLXkrnCBljbcliPWABQYIzhc+l1dXIpktR&#10;WrxePaHqEEUQ16oJWNqVndfC9kTkFY0evWURsFLy9cQwtFx+rgK+H9qXvYB/N5+vmUkQqhiFCS8B&#10;QrOM8EulraZxmygIVELXLmZzUc39tcXbls44rqCxEoB2gq+GAKzj36hTMnKninOJY1EaPQpl0aNp&#10;lBNgJ4zr+f5EZ2gx/rc+nwcSwrcmm3+bQOwG4BxU5SxCpVg9Lm83LAWHYc47jqrcw6jW7iUwtsJR&#10;LM7/LZM6R7cTgp3GxZSChWhWz0OnGHnjMQfaTbSvRd9AN/9b1GweizvHp6Ni39ewnPkWj+MITf5b&#10;5x/8GOqtQxHn9AoK1w1D464J0E58D/k/DkbusDeQ+9lApA56Hgmv9UH0C39CVJ9/REK/PxGATyGJ&#10;QEzs/wySaX+yl5+D8rWXoOaBNmPImwTg2wTgZ1DP/wWa9ROR6TITOW4LUXR5HUr9XFAVexrVGbdo&#10;34EEegwaDSkEuhJtpTnoKNXijqkEd80VuGu14j6j74OmRnKhhUmxvcf+RFGgfl3y8vcMQHHphaAE&#10;P/4gGSAJfq+3S0ynZIFi8aSHtMBHrRaIc4EPxTrCdUW4axMNIhmMwqm403MusLM4mBboSwv0pAWK&#10;c4FX0EoLbFKegSP9BOrS3LkTHWF87AFgkAsKfXci22MTMq6tQ9qFVYg/5Ywot8UIPbwYfvuc4MkY&#10;fH33QkSc24XEa8cQfuYgzm1aCe+DexBz6Qw8Du3GhC/fw7svPo1Vs0fC+8xe3CYEA88eQH50IOz5&#10;mYzBehjEqJBE0R3GB9UBl6HfuhKpX3wIzbuDUPTuQBS/8zqK330VpQRfxVv9CcIXof3weSg/eBKa&#10;kQNgdhkJh88SQmgxquK7z5vV0iBqCYPaFO6AsYw5IbNh9puHnFMTcXHu21gy9I8Y8ex/wzdP/iO+&#10;/PM/4asn/oTv+/bBaAFAfjHn82+t+nAA9nz/Gi7NeBehaz5F+qHhyDnzI/S3RqHcfxyqAmlmjKPC&#10;/uriZ0lxqkFOmInuKwRgDUEg+vvVEH51mbMIu/looq005tL0BPS4Y4uhXXWZ0+HgztyYz4gsJvvM&#10;pCkSSHUEWG0SP0s8AUvIWUWkpekJw6tN4e8xZotV4GxiFbikSYQfgUVrtIl1gQmPOv5tCXgqxkaW&#10;GFtbL1pVswhAXlsJN5sYxM/3Z2NZMwg/mp/om2gWoMqgPdIA6/K6AShBUEv7yp/G98nX5e/XqITJ&#10;iX57hJ+c20S07qpokFKE5ranZVVzOwgI2kWjCl/bzugs4Cl+r5bwq+HfqhZROm4MTFGjYYoZAzM/&#10;Ty1NtF68Z26nBm6XBi3fNw3Qzm1mZzS38nNYsuejMssZ5dnrYcrZg4ocfodzCcD8w7BoXQjAbQTg&#10;erToV0ozxnSIrjD6RWgrckJnzhI8Vq/Dg7DVqHKZgIJ5X6Nw5teodGbE3TceWSsGoezo57gXOhPt&#10;fpNRsP8TpC4biPCx/VC89HM0bBwD3fj3UfjTOyj4+m1ov3gb6UNeQtqb/ZBAAMY9/Q9I7EsAPv8k&#10;f34CsQRg4qv9kMaInE4DVA98Fep3B0P16ftQjfyKABwF9drJUO2eiWyKRtGl9Sjz3Q9zzBkeZDxR&#10;nRuMmsJYNJSkodmoRpspH50VxdzXy3DPapHgd7+xEfcJPzHu95HghFjw/AEBKNoRxMwvPY0gvzMA&#10;/tWbET/2QlAq/k86DygmMRQnM0WLThukJTQ7xRhhOx63mrtNsN6IezVadFVnocuskOYL7DR2zxrd&#10;WRSAOwXe6MxjFM6+gVbNJTRnnJNWk6uXneSOdJwb+zAqIg7AEOyCIr9uAKqvr4f88moknhENIUsQ&#10;dmQxAlwXwmvvItzatwT+xzci6tw+JFw5joubV8F18Rzcct2N3Yvn4uV/+G946R//DmO+ehunXVbT&#10;AnfDx203lP43ePRWoqFMD1O+Grkp4SiI8oI1kkc6tz2QD/8SqvcGQ8sjpG7Iq9C9MwClb/dH5dsv&#10;oey9l1Dw8fNQfd0XhqUfovXqbLRGLENjqjNqZXNoTpNRnzwedQShaJCwRs5Ehd9UlHtOR+bxX3Bh&#10;xitwfue/YeRzf4cfnv0H/MiYMrzfU/ihXx/88lxfTBjwHGa81g9LhvTDzq9fwrU57yJu29fIOPY9&#10;Smh/Bs+RMPqMQEXAWFSHEVIxhAMB6EiZjab0eXAoZhNEhANBaBcmJ+BD22rgzioAKEBYJxo51Nz5&#10;NaKlcxoBOJOPzaYBisYSgosWVk+Y1adN4esSZrQ6Gy3PGk/TI/CE6QnA19Pwagg8eyqNis+t4+8J&#10;6ImFhJrE3HmEhOjmUcfXrCP0xLAyh2hlzqY9idZd3icgaOfjdnE7QwCQ8EunlTEC14qxtwRgfQ8A&#10;peFfBd3vVczOIgBYqybMRN+4jAmEJiGtpu1Jr8eDDt+PmPVGRH4BwGoZn09ASp+dEKwhZAUUq1NF&#10;K/RYHsDGoZJVnTKB5ioMkO9bNFbk8cCg5fvOY3Tn+5bgx9esylqI8sxVKMvcgtJMF14fIQT5Pc4/&#10;RgMUEXgHHLoNaCpeg5biVWgrXoEOxmEBwGb1fHQplgHxG9F81gm6Rd+iYNpnKJn3BVr2TUDh2qHQ&#10;7hqKuiujUHF2OIoPf4P0FUMQ+lMflC76AuaF3yJ3xNvQjXwfZWM/h+GXj1Dw1RAmk/5IfYXG1++P&#10;SOn3ZyTz+xVHCEb374OEV59F6q8AfB2ZQ4dA88Un0Iz6Hpr5Y6FZOxWZO+cg/6gzSi5tgsn7AKoi&#10;znC73ebnDkWNNp4AVBCAmWg30f4qDegSnZ5r7LjvaMD95map28t9adqrLrrTXWlUmTTxqdQH8HcJ&#10;wH/j0gtAad4ukePFhxEzR9+Rps5/eFdAkNrbZsOD5ircbzDhXp1eOh/YZVHhDqNwF6Pw3ZJodOnD&#10;cbcwCF35NMEcT7Rl3UCL6jIBeIE70lnaxEnuYCIGH6QF7qcF7oXWZxtyPDcjgxBMvSC6wyxnDF6K&#10;QLFk5j4CcPcieLmuQtRZFyRfc8ONvZswZdhQrJk6DtO/+wLvPPsE1s+fiK1LZuDgugXwcd8Df/e9&#10;iL9+AqWyaDSV62Az5iJfEY3cGB+UR9xG7bXTyJ0zFekfvwctI7Bu8AAY3noJpW+9iJK3nqMRvoDs&#10;95+DZswrqD4yAncjnNGZyCO7zBkt6QRM6nQ00IaaUmeiQZyID52CCm9GrFtTYLgwAQlbPsPZKS9j&#10;9bCnMbL/3+PHZ/8f/NDnf+DbP/49fqYNjnzij5jGI/biN/+EPV8/jysz3yQAP0PWie9QIiY/8PoR&#10;Bde+gvb6cFSFTEFjIv9mkhOhS/ilseTzUEcI1qYTGKLxgyAQkbdZGGCuiLi0P0JJ2Jg01RPLQTC1&#10;EEwtjMLNtMMGYY0EQx1hVCcn7GSiUWUybKIIOhvhaJcJ4BFSovi8WkJLTCHfyNduziZMhTnR4MQ8&#10;enV8fck4Cdh60XFYTAlP66zhfTUEjGjtrVHTrAhAm4ik6bRKxtMaArAhn5+hgJ+HEbSWAKrjtbhP&#10;mKuAn5irT0xXZeNtq2qSdG0Xr8USVmnnAaCW28CeQXDRMGvEuUU+p0aCIKFL07Pwc4lzgFXJo3l7&#10;LC1xPEHJ1xaTofK9NXDbOPLF+54FK+Ft4TYyZy9EZc4yVGZvgClrD+sQTJnuvO8ULPn8LhceQa3O&#10;BQ3F26R+gM3FywnBxRSCRWjRzuVBYi46FLTA5LXo8l4Kw7pvkTX1HeTPfB8te8ajYvu3kK8YDOOx&#10;H2E88TMcN2ahaOe3iPj5WRRMH4ry+V8hc8Rg6Kd8AuOML2GY9iXyRn4A1RcDIWNKSRzwFBKe+zPr&#10;ScS/8AxiGH8TXn6WEZjp5bX+UL31JlPM28j4kgAcMxxZc8YiZ+V0FO5YDP2RtSg9tx3lHozyEZd4&#10;QPXl9gznQSgZzSVqtJbmoaNSz328HF32atyrr5Xs70GrmD6vg64kwPebKe95LfHjr2Xr3+HyHwtA&#10;QeqeMcKiuhcxuUu68wNKcwbyA3eR/GLBkxZuCEbhew4j7koWmI2uygzcrUjFXUKwyxCFLl0o7mgD&#10;aYFiJTlPtGYSguoraFQQgmmnUZPkBkvcIVRE7kdp6F5a4HbkEoAqAjDtImPw6eWIdFuK4MOL4Ou6&#10;AB67FvB6FSJP70bMhQMIOrUfOxdMweZ5U/Ej4+uUbz+F7+mjuOCyGS7LZsP76C74HNnGuOwCXVIQ&#10;HMY81PFIptMkITchCPoIX9QH3IRh02qkfPERct4biKJBBN8b/WAc/Dy0b/VD9uC+0Hz0IoqdP0WT&#10;zxy0xy9Fc6wTmhLno0U2H44kGgdjokMMHwsbj3JvRtZbY2D1pi3x+aZLjBkE580Vn2LBR/+EH/v+&#10;Hb6mpX79//wdxj7xB0x88g+Y8/wfsfbdJ+HybV+4j30GgasHItP9SxSLKbBufAPNqQ8kAIq1dptS&#10;FtE+CUGxlq34+8ICVWJGYxE/RaSljRF+LTnzCEABOAEn0SpMMIjOvgSOmE+umWBsyeGOKaxN2Bph&#10;JM6P1YrISMD1ll2UiI58vJYwqSNkxHMdBKlYOKiJsGsmJJpy+To0S+n8GY1NAKS+gO+LO38d43Yt&#10;HxdAFCMrRCQWYLKJ834CfBKkCB8x+WiBsC/+HiFoz+d77gFgvZicgODrre5zggQgLdCeIV6Dr0Xb&#10;E1Zp5fu1iduSbYpWZFqsuCYcrbREszQ0bjxrNMyy0Xz+eNqxMFCCl9uuPkd0EZqLmtyZqOb2q8hy&#10;YuxdSuitYW3jbVeCz43x9zQseadRXXBCahCpIQAdxVvRWLIKTSWLCQ8xVdY8tBTORkueE9o0S3A/&#10;bSUehjmj2vUXQmgIVBPehH39T6hzGY8Up7dgODASLZ6LgLANMB+dgPAf+0I59k1YV/yE7EnvQe/0&#10;JXQLvpIMMnPqJ1COeBepn72GuDf7IvpFRl/aX/xLfRFL+CW8/ALkrw2AcuBrUDL+KniQT//mc2jG&#10;/YS8uROhXT4b+q3LUXpoI0pP7kH5DTdYw6+jNjUQtRnR3O5ytIq1PsqKcKeqFHetYsibjfCrp/01&#10;4UG7WFucfLgnJj0lL8Scf9K5vx6G/M0BULzh3wBQULwXgNJi6mLmaEbhB3fEOsLU4GYLN0Y57tYW&#10;464tD/csGtyrlONeWTLuGmIIwHB0aoPQQQtszxUzR99CW+Y1tGRcRoPiLOpS3GmBR1BJAJaF7qEB&#10;bkH2rY3IuLoWqedXIu70MgJwiQRAv/00ur00wf3LEHx0EwG4H9GXjyLi4jG4b16BH995HXuWzkXI&#10;BXdcdtmCXQunwuvIDngd2gy/o1uRQ9uzadWoK9WiLC8d+Slh0BKANeHeqDi8E3HffITUQf0lABpe&#10;70MA9kP+W32gHPI0dOPeRbPbFHTFLUNL4kLUx9AQkuYSRHPhSKaliJlXYiai1H8Eim4Mh/HmSFh8&#10;p6HadxZhOB2Ga9ORfnIyTi14D8s+fwozB/4Bk1/4b5j+wn/H/AF/wIq3/gn7vnsWR0f2xekJTyF8&#10;/WAUnBkO003GodujUXz9e1QGjUV9AgGYSrikiT5lBJ1S2JuAW8+5NxF9uRM3EmzNBGAjDVD0A2wS&#10;lidiqYCYZG7TJfMTABQG5xAxmCXul54jQChAyZ9FOQgsh+gfR7tzECrSimn8uYVAk65z+Vpi0lAR&#10;HQmwhgJuF8KvnvCr5c/1/Lmejzv4uOhSIiyr2wBpluLcH+3MLgwtcyoBys9WSHMtmofaQsZQgtDB&#10;OCzG5Ip5+kTVi/n6aHU2ZXe3FgFCcY5PgNCqFA0jjMZ8/8IKa7N5IMribQ2fL+AoWp4ZjUX/P3Pa&#10;BFTKJqFSxGJGVFu2M+y0vJrcpVKfPzuBbNbMQ7lmBco061Cq3gKjejfN7yAq8xh9CT6LltfaA6gu&#10;2g178WbU61ejwbAETYYFaDbMlbrCSFNnFS7k9lpMC1yGR4mr0XFtDrTOH0M+5lXo53+CzkOzYFj/&#10;HWqPTkXrhQWwu01D+e5RCP+BIPuhP6pX/4KCOZ+gaMk30K0YjqLVPyF74TdQ0wjThr+FuHdfRPQr&#10;TyNKtAgz/ka/8hziX3sJqW+8DAXtT/H+EMg//wjK4TTJCSORT2koXD4P+i0rUXpgK8ooE+VMSrbQ&#10;W6hLDuVBLh7N+RloMxSgwyTsj2nPbsaDerF+eAMetrWSA6KR9B65QE70wO+/HAAfSbmeAJSmzu9p&#10;EKEFPuwQI0QYhVvEEDkj7onO0bYsPDArca+cFmiMQ1dxBO4UBqO9wJ8Q9CYEPRiFr6NVdQmN6edQ&#10;n3pCAmAVAWgiAAt9t9EAxWpx6yG/KM4DLkeU+1KEHlksrRns57IInjsXwP/gGiRdOYDoCwcRe9UN&#10;x9YvxqQvhuLCng0IOncEN1y3Y8P0Ubjusg6Bx7dLU+Un3ToDc6YcjaU6VBVlIZ+ROCfKD5UR3rBc&#10;PoaUiT8gSaz49vYAGN/oi5JBfZFN+KmHvYCadSNxz3MJWmL5xU5aTAtjyRYRRAukaePFiIiK8EnQ&#10;+4xEkZiW3oeRLmQezEHzUe47FxV+C1EasBwZF+cgfN9Y3F73HQ5PfAtrP34S62mFe7/vgzOT++PG&#10;/FcQuOpNZBz5AqVXx6Di1njYA2hB4dyRY6fAkToVjTJGwLTJaGAUbRB911QCVCxGxHoxfZOIooxw&#10;4txfY66IwbTVPBGFCZEewAmICfi1cicXIBQWKEAoINlAUxSPd4NullRNwiL5mo287jbHOfxdFq+b&#10;GG2baXfNAn40NSnC0vgE8OoIvlpxuweIDQKC/D3R2VhAUJyfs9P+rISXRSnO6RFmhKAYheEo5O8X&#10;EZxa8fuEdF7P5yPQxEzNIgqLri3VivG/QlCUuC0AWM1YXUNLFecV7dmEHy1QwNFG4FkF/EQMTp2C&#10;CtkclKcvRoVqNao0m/kd2UDrW0kQLoCNRmvJWozKzM0oU+1CqWoPyxWlmqOoyDmGqoKjEvzMhbtg&#10;0W2ETbcS9TS/RiO3uZHb1sjtYxDFf4fiBWjKp70rl+Be2ho8Dl0F48avkTaGgBr5Cuo2jkLrnsm4&#10;c3g2DKu+Q/z4V1Gw5HNkTHkH4V/1g37x19A7f4uCZd+iZPMolGwbh/weCCrGf4DEz19F1MC+iGQU&#10;jhzQB1GvP4+4gf2R9OYrSBsyCLKPh0L+1edI//k7aCaPRe6CmdCuWgzDjvUoO7wLprOHUOVxDnYK&#10;gSMlCs2aVLQWZqLdWIjOyhIKTjke1oohbw48amnG444OPLpDNtyl/fUAsLs/sWCIOJf2XwKAvTGY&#10;lBeLGkvjhNvxSDSIdDRInaMftPKoIE2aWowH9jw8sGpwv1LBGJyIrhIRg8PQURhICAoL9ERbzg1G&#10;4ctozriABtkp2BOPwRx9AOXhLigJ2iVBMNtjMy1wPS2w9zygM0IOLYUfDdBj+1z47ndG9OkdiD63&#10;H7GXjuDI6vlYOOJLeB3dg/CLx3HTdSsW/vw5Tqx3kgAYeHwboi4chTE1gV9KPap1eSjMSEZ2Qgh0&#10;kbdhDbgM3RZnaH78FIUfvAHjoOdpgn2gee8Z5I0ZgvrDNB6fZbBHLJZGebQo1qFRvgo1KUthT16K&#10;quh5KPabhCLviTD6zWaMcEZd3DrUxKyDNXINbFHrYYncREhuhil4M4w+GyBzmwWP5Z/hqtMQ3F76&#10;DkLWD0X87g+hPPYFdFd+RpXXBJh9J6EmhLCIpJ3FE3iEn0M0PoiGF0bTOhFX0yf9CwBK41l7u7rk&#10;O0kgFOf9xII/Im6KBoomwquZzxFQE3AU5firEs+RSgCQkOy1xlaWZH8sEX0F/IT9NeTx90Qjhmi0&#10;EBFYirKEHq/FbYcwQT5PROFa2qSIncL8bIyv1YSfgGC1muDKJYCF/RUJA+xuCKkvILgFBHNogNn8&#10;DFki8vL56WNhkY8j+P7S0VmM9hDX0nm/LEbtbMIvU0CS98sYfcUQuGQxIcIslKUthVGxmXa3DybN&#10;EdrdPlRmbYY1ZwkBOJswdEZV5k6Y1EwpqoMozThGCLrzecdRLlqBC/bBUridAFwLW/FSAnABAUjr&#10;NtLCS2nFRm47gtBRws+vW8Jtz2ictgyP+f2wHBwF2YRXkfLdC8gf/w6sC79DjfPP0Ix+C6EfPgH5&#10;qDdhWPgtQr7sB+W0oTCtHwnNEsbfraNRtGs8cjaNQObK4VDM+BQJ376JyHeeQ9hrTyNcmODA5xD7&#10;1gAkvv06Umh/smGfQDH8G6jGjETWzKkoWLoAuvUrUbaXkd7NFeZLJ2H1ZvyNCkZTWgLTmhIdxXm0&#10;v2LcsZThvr2K8LNLff4etbcBnZ1A1z3ygPAToz564fdfDYCipLVDGIUfE4JS1xixgFJnkzR1vojC&#10;3Q0iRjyo0xGCuXhQnYF74lxgaTzuSt1iQtBRRAjmeRGAHgTgNTSrLkoxuDbZDdVxh1EZ5SqtFqfz&#10;34Eczy3IuLYBaQRgfC8ADy6Cv4sTDXAOvHYvQsixDbTAQ4i7fBhua+dj3ZSf4X9yPyIuHceFHWsw&#10;b/hHOLdlKYLcdyDg2FaEnXJFXkQoGnSFsOu1KM5RICs1AlmRnqiKuAXb2f0onDUG+m8/hvnzISh6&#10;vz8UHz3L2DEMjRdWoDl0CxoSNqMhbSvq07YRfJtQnbAeVlZp6DLo/RYTbqtQHbUFtXE7URu/G7a4&#10;3TDH7EJF1E6a5i7+nT2oDON12G6U+m5C9sUFUJ+eBs2ZCcg5NwpF10ah1HMsqvzFXH+TURfBOBhL&#10;c5ImKqWZyQgGVp2MMBCzpzC6iXN20jk8GpVofBBmJVpdxcwlv0JQNIZIEZYg6amGHqsT1wJ2vff/&#10;FoDiMal67FCYooCgOK/YlC1eo7uFVlQDTdAhYiqrlrdFw4c4B+goJHxZAoDCBKUGEUJTGvNLi7MS&#10;eKIsqkmoEhAU5+vENPTC/nQ0SC0/j5bQEwDMJ+jFlFS5/DlHRGcCTzlOAqAoAb5e+AkblBo/MhmL&#10;s2iHmSImT4AtjcBMpF0niOFyTjCkrEex4iBKNOdhzL6G0pzztDtG2uw1sGbT4rOcUaERAHRFWcYR&#10;1kmYVGcIy1MwZYkuMHxu4U5YCUC7fikcjL6NRhqfQUBQFLdZGUFOCNaXLqYRL+a/3WI8SF6N5quz&#10;kDFzENJ/GgDFFy8g57s3kPvNG1B8/CLi33ka8R/2hXHe14j9fgCSxwxC5eZxkDMuZ64djqxthOHW&#10;EchYPRxpcwjAnwYj8sMXEcbkEvbGM4gc9BxihryMhPcHIeXTDyD/9ktkjPwJmZMnIc9pHopWLUfJ&#10;1o0oP7AXljNusN64iJpAb37XoniAT0N7ThbulBTR/ozoqq6g/VXjcVM9HrfR/sSIjy7RT/g+xJC3&#10;f2Z/vwJQ1N8gAP+yZifrVwCKc4FiZXfRNYYgFH1+usS4PzFzdB0etlrxoKkCDwjBR3WFeGTPZhRO&#10;JwRT0EUI3pE6SIehXeuLNlpgS9Y1NKl7ACgWSxIxOJrRItQFxQE7GYO3QnVtI2QX1iDh5ApEHmUM&#10;PrgQQa4LcHvXXHjtWkgArkPiJVdEnd+P05sWY8+CyfBx24ubB7fh1KZl2DJrNG65boTP0S3wP7oV&#10;AbRDlS9tL1uDOsbgEq0aankUMqK9YQj3QPU1d+QvmoGiUd/DNvpbGH/8COnfDUbe0l/Q6rkDd+KP&#10;ozn1KOqTD8EWzy993AFYYnnNqginNYTthz2Gj8efJKxOozbxFGy8trDMLHvCWdTFn4ct+iSqQg+j&#10;PNCFENyKkturYPBiFPGehfKA6bRHVgSjWiTNLm4ampNnoSVtPhpSCBJe16fSqtJoVXLCQT6LABSR&#10;dQ7tjqAgCKUiXMSIBtHfr0FqnGA87SnRMNILvt/Cr3s5yG6Q9gJQ/CzuF1FVtJBK41n5O4183SaW&#10;dC3MTzR8CPCJ6aNYtfxZmjZKGJ+wQAJQlHSbZlhLYIrRFdK4X2FoWQQhQVUtimYnRmA4dIR+sbBA&#10;vpaW4JNqCgHC7UII1ufxdhbhqRLje8U4XwJQ1l12hRjZIbrMdJ9XtGRyexKCNTRGe9oYHrgIwPip&#10;0vKl+lSmjvTzKMryhz4vHMY8X5hyzqAqm1aXuQiV6iUoU2+k9e2CUUkDVIp1py8QihdRkX0Olrzj&#10;sGr3wa7bjFr9CjQYFnef/6MJNosGEMNstEgA5Ococ6Ih0hKzF6NLsQIPw5ahYMWHSB3+HNI+fAaq&#10;oc9B+XY/KAb2QdqbzyD5rT4oHPc+sie+D/mYt1C2egQUBGDGym+gEQDcPgqKtT8gbd5nSBz9LuK+&#10;eAXR772IyCHPIeqd/oh9/3UkfPoOUr6i/f30PdTjx9L+ZqLQeQnj9waY9u5Gtfsx2K9cQK3PLdRH&#10;hqA5JQmtKtqftoD7bonU8nu3xoKHDbV43NIEdLQCd+4Ad8VoMdFT5K/gJwFQQsl/yOU/3gB74fcb&#10;AP4Fgt1dY8RkCY/udtIEeyZLEFFYDJNrMlGT9XhYV4CH1kzcJwTvlqfgjjEOHWJB9aIgdBR40wJv&#10;oTnzChrSL3BnFqA4DnOsaA3utsBCn53IurkFyssbkHJuDeJOrEDUUWcE7l8Arz3zcXu3EwIOrULU&#10;mV00wEO4vn89DiyfDc+ju3B03UJc3rsBF3auxqU9q3Fm6xIEuu+G39HdSLl+CWWKVDgqS1BWkgOV&#10;Mp4WGA59jJ90/iNzhRMUBKBu3A8omfozMqcOR94amsctVzRGnCTgTqA6+hQsUadgjT0HcxR3gMjz&#10;jLpXURtzHXWx1wktfpESPFGX5MnPRbAm3YI19TZv30ZdghfqeV0ddQWW8HOwR52EOWQ/KhmLq8JW&#10;oTJ8EV9/HgE7CzWiZTmVQEmdTPDNoHkuRH2KWK3NidFbdH/hziTrhqBo/RWzuUiQEl1dGC17I7Gw&#10;NGF/AnZSq7A0AoQ20gM9EYmlhoieaNxrgqJ6W2p7H+t9XDoXmE8TJMyaWA2i1TeXvyNK6rpCeBV0&#10;A0+yvx4Aiuo2QhGJ+R56qklHU2I1SI0eBEUhPxPhV6+jKWq5DQi++iLWrwDkbVadOLenFsY3QQKg&#10;OXU0LAScAGCd6NbCbVCTOU2aVcZGsNapJ6E2jZBMEMPgZsCUtBp62REUZnhBmxWHotxUViRKaIIV&#10;WfthyRbnBZczHq+DUbUNxoz9BOAJWqAA4GVC8hIBeAK2AlfUFm1DvX4NGg3LaH2LugHI2Nusn4mW&#10;0tmoNxL4IgqXLaHdLkUnXxdp61B7bAxkI56H/OM+UA5+Ciram+aNvkh76UkkDHgCqmGvoGz2V0j/&#10;eSByZhBkMz6AcumX0Gz8CapNPyGdAJQv/BJpEz5E0veDEf/pa4j58GXEfPQaYj97CwlffYiUH75E&#10;+thf+H0W9jcf+jWrYdrJVHL4EKznz6DW8wYcIf5oTIxBi1KOtuwsdOl1uFtpwh1rFe7V2/CwuQGP&#10;21sIPzHeV0ycLMb7kg3/tQDYexHv/l9CEAKAPR2kH9/rPh8o5g181OEgBO141CJGiZRJkyU8qMnF&#10;fasGdwnBO+Wp6DQQgtIwOT+0Mgo3Z9+kBV5Dg/Iid2QaUrI7jeoIyiNcoQ/cizyvHdBc3wL5xQ1I&#10;PLUaUW7LEXxoCfwPLIHnXkZhlyWIPLsHsVeOwM99F1wJwDOE3qqpI3B62yqpMeTE5mXYSTP0pRn6&#10;Hd+L6HPuyIsNhb1MiwpTATI1KchJiyYAA2Dxv4WivdsQNfZnpI77BaoZ41Gwkl+W3WtRde4grN6n&#10;UBl0luC6DGvkdVijbsHC6FwtWpcjfFAXFYiG6BDUs+riQlGbEIaaxDCCLwSWpBBeR9AKI1HHqk0I&#10;JSQDUZ/ky6h8jVGZQKVVWuO3cedcBVvyEtTQ9sR09mKEghjm5pARgKmLUZO8kCUskBCRcYdSED6i&#10;/18Gn8OY2qjpgSDtR4BQRNUmGtlv7U9ArLcFthdqAoa/BZ/omyfgJxlgDyil84s9IG0qmIMWAq6F&#10;QGspYuQj1ESJ1tuGIic0uwVdpAAAjLpJREFU6hgFWU1iHCzLoef7L15AqAkQimhL2BF4jmIBCT5f&#10;T1DS+uqL+FkIPwmAesKwmH+f8KstIry0tDgCsLYHgCIG19LwRGNIJeEnRWCCUABQnBdtJPhF529r&#10;j2HWKCfCnsK4LCZ9iJ+NcsbfEvlJFGQEIJ/fhdzMDORpEqHT+KIs8yQqs7Yz+q7l7U0oYwwuSXfh&#10;zyd4/0Ven+c1D4K5NMB8F9QUbmH8XYOmUmc0lDihxeiEVkbh1pJZaDXw34UArKcJOkzcHoYlFIFl&#10;eKxej0e+i1A4/10kiXN+g56C+vU+UL0sJjN4Ekkv/hlJg55B9rcDIftiABK+7A/FuHehmj8MymXf&#10;IHPdz8hYPhzpTt0ATP5xCIE3EPFfDkLcN+8gbvhHSBrBx3hAT58yBpnzaH/LnVGyWUTffTCfdoed&#10;UlAb4I3G2Ag0K1LQmqNGp06Lu2Ui+lbhbr2Y6LQejxh90Sn2d9qfNEqMHBAA/A8G3l9f/pMByOqZ&#10;M7AbgMIC2/GIUVicD3xECD6UJkwQ5wO1uE8I3rOq0VWlQGdZEu4YRBQORnthACHojZbsW2jSEIKM&#10;IMIEqxOOoSLqEEqC96OAFph5cyvSL61H0plViHZfjtAjztIs0bf3LcTNvYsRemonoi8fRsg5VxxZ&#10;twDLJvyED196GtsWTkfwxePYNHcCpn79AW4e3gl/NxeEnHCFKoQGVpIFq1mHgnwFARiDwsggmIN8&#10;UXnuDDTr16BkxxZYDu1D04XTaLpyEbbLZ1HteQnmwOuoDvNgTPVCdbgPzOF+vB0EW2gQ7OGEXgQh&#10;FxGJmogo2mI0wRYDW0IMrEmxsCYmwJ6YRINLQh1jhiM1kRUDR0oof/ZGbcpVqXO4PW0fbLKtsMnX&#10;EkBLWU6wKeYTiItQm7oI9lQnWiFLisECgIRSOk1PxVKLmiaVgKAYPib11SO0/lcA7DU8ATsBPjF5&#10;qHi89zHRbaW3hbmJ8VYAsJnAayb8WnROBN1fqhd8zfpFUn+4RsZCUQ0lAoQEYBEB2NPIIQDYwPsc&#10;xaLVl5G+kH9PxF5xu5jvp3haNwB1kwhMxtqCyTRM0VLMz5dD2DNKC9CLMb9ijHBV2liICQ8a+H6b&#10;RIynAYqWZTF6xC4aSgQAEyahKnE+ytO2wJB+igAMRK46FTlqDXJUadBmhKJEdRWV2cdgytwLo3oH&#10;ay9KMg4ShCd53xka4UmUZ7qhPMuVENwJa8F62AoZb4sX8XPy8+i5rYtno1U/G+2EoIjCDWU0wTJ+&#10;XuNCtOmc8ShnDRC7GpWbv0PiZ08jeeATULz6FOQvPoG0559EiujS8uIfkTy4D5Le7ov49xmPfxwE&#10;5aT3IZvxETKWfAvlwm+QPvsLyMZ/hORfhiLpx/cIPYJv7DAkTvwWydN+QdrssYTkVGQtW4DCjetQ&#10;snsHTG6HYbnMFOJzk9/ZIH4X49ColqOlIAedpXrusxW4a7Pirujzx+j7SERfabIDMTpMwI8ckAZN&#10;/FcDYO+HkYr/+y0ARfWMFX4sICjG/onpr7tapQXVpUaRdtEoIs4HGmiChbhvz0GXRYOuSrk0SqTL&#10;wCisC0FrQQCac724g95AvfISd/AztCQ3VMUcgTFULJq+G9ke26G8slGKwbEnVyLs6DIEHHaGt+sS&#10;CYC+Rzcg8tIBxFw7htPbV+Czl/vi9T//D+xfswhXDu7A8PdewxdvPItze9bD9/ge+DMiJ3tdQFm+&#10;DLXVRTDqMpEniycAQ2AK9ke1F+F49QpavTzR7uuFNm/GdQ/a3dWbsN26KVliVbAnTdATFUFeqAzx&#10;gzk0kPcRoCE0vZAwVjgswWGoCg1DBaFYGRWOqtgoVMbGwByXAGtCMm03lQCTE2ByNDCSNyoT4FBG&#10;cDv4cOe9CjtjljXjAKozdsCs3IDq9FWwymmFtMBaOS2K5UjnTib6AYrJT+WEnpJASJ/C+7jzE1xN&#10;BGKTZpZUogVXsraeEnFYghqtTkCuN+L+NhJLnZR5LRmgeIzVC8DGAr4OLa6R9tfUA79GPY2Psa+B&#10;NtdA02sQ5kcANtN2mo2LaUbd1cidv76YEGTkrRPQYzlKuque1lero4EWTYe9kO+F1zU6voceAEox&#10;uJBQLuD7zZ+OBhG5GfO736tY62MCTXAcbNwO0ucSnbazZkqNLFKHaflEAnACxKLoVSkLUC7bjBKF&#10;G/K53XNUScjL1ECbrUJhZjx0GT7QK8/BQOMzqN1QnH6UUDyB8uzzMOWcQ1n2CZRmHYAxaweqCrbB&#10;qlsPs3YJ7ARgIz+n+FyNBGGHYQE69PNogtxmBv57lQoALkBr8VI8yFsFyDfC4T4JKcNfQMybf0Ri&#10;/z8h6XmanyiCMGnAU0h5/RmkDiT8PugP9beDoPjpLaSOfRfpMz+HYuYwyKd9DtnEz5A2njXpK6TO&#10;GI4Up5FIWToeaSunQ7F2LlQbFiN321ro9u2E4ehBVDD6Whl9a0P9mUSiecBIRVO+Cm0lWtwR433F&#10;iA9HHe5JHZ5buyc7+Gfw+ysA/h+6/J8FoPS/vwKgsMBeE5TicLcN/grBzjpp1hgBwYcCgjTBuzYx&#10;d6BK6h5zvzwZXcYYxuEwtNEEWwQENddRRwjak0/DEucGU8QhFAfuQ573Dqiub0bahXVIoAWK1eKC&#10;jiyF38HuxZI8DqxExIV9iLvuDo8j2zFx2DuYMfxzeLjtw07nOXir3x8x9buPcXbXWngRfv5HdyD6&#10;6jFo06NQW6lFlSEPhYpkFEVHwBASiEp/P9QFBaGZMGv0D4T9hgfhdxu1V7xhvemJKu8bKPO5DqPX&#10;dRi8b8LofxtlgT4sP5T4+KCYANWzijw9UHDzFvJu3kCeB+v2TRQTkqaoaIIwnqabwiimQJ0sA40Z&#10;ajRnqnn0ldHa4lGvoUmqvWDXXIZNTStWHYFVtYcWuJ7Rbjl34mWokS9FnYIwVDgRiLN58CAoCEEx&#10;LrlWRlDIu/sJNopxuhqaWpbottINP2GAAoDC7ATcBCh6IdhbEvR6qvdxqVOxaGXOFV1c+BoCgIyz&#10;DQJ+Anyi+0fPdQPjbgPh10j7axKdggmEZhNByGoqExBcRENyYsRljGcJ+DUYCAYCor6EsV9HOAv4&#10;sXoNsK54MhyEYTcAZ8AhJisV9idsVsnnqWbCzM8vzQMoEwAURkvDzJkNmxgy1wNAMe5XLPNZRYs2&#10;ydbBqDyMYjX/rXgAkuwvSwl9jgyG7BgYMv1RovGEXnMDxTRCXcYlFGWcQ7HmDB8/AVP+MZQXuMJU&#10;QAjqtqKqaC0supWw61fAWkTjLV2ONuMytPFg0MrtIhpFRAtxIwHYTAB25a8EVJvR6bEYsglvImTQ&#10;HxHV/4+Iff5PrD8jjpX2+rNIea0v0nggzxg6ABmfvIa0L19H6o9v0/o+QOqEj5Ey8ROkTv4CadO/&#10;R9r8EUhdOQnJG2cjZccCpO9bAbXrOmQd3IL8Y3tQfIqCceEUKm9dg40H/ZqEKNRlJPOgpmJsz0d7&#10;lRjZZcZ9AT8xxT3hJyY7EPv4X+DXy4H/6gD8F8X/8YP3NoiIeiS6yIixwlL/wBY8+rVRRJwPLMdD&#10;Rwnu1RYxCjMOV6lwrzwNXaWJ6CiJRkdRCNry/RhVPBjhrhEIF2BL4j9OzDEYaIFaWmDmra1QXNmA&#10;5AtrEXNqJUKOLkUAY7BYK+TmXmeEntmJmKtHEX7xMM7vWYeTO1bB+6QrQfgJPn21D/asmAu3zcto&#10;gLulFePCzu1HVqwvakqzUWPS8qiehoL4aBRFhKKUEDTR/Aw3rqHs+nWUX7kBqwDgNV9UE4Amj6sw&#10;eF5Fsec1wo4Q9PdEWbCvZI+iykMCUMEq5+1Sf1+U8LVKfAlFfx8YwsJQGh0FU2wsKuMTYSYEbSly&#10;1Ker0KDJhCNDxS+iHHVqRmRNNGo0jNZqgld9g9dnuZMfIgR3wcrYZkldzx15FSwpzrxeRKuZB2vq&#10;LNhSCSwxrZUYu8uqU9CSfp2sQPTlo8ERGNLIDsblvx758dsRIL+ODuHzBAh7JyyVxvcy/orzd/W0&#10;OFECZqL7h4CfuHaIqFvCKCiir3GJZESNJsKwYqlUjWV8jBBwGMTvMc4LAzQSgqXiWkCQcCb4hP1J&#10;xegr7M9RNO1XAIolK6UuP5kC5nMJvJkoSxiPcjHTSwoPBAJ+WfOl9y0aSkQXGCsjsoWPm5MJwLR5&#10;MMlXwKDcDUPWeem8n1YTy0qjAcqgy0xCkSaG8TgUReoQ/hzMaOyD/Izr0GVf43POoVBzAhW6CzAV&#10;nkBZwUEC8ABBuAdVhdth1m1GjWELt40YF+xMAC4lYBahiQbcRCNu1PO+/FV4qNmM+2FroV7wMfze&#10;+hP8X/wHhD8v1vl4ApEEYPyAPiwaIEGY/vZLkBGC8k9fg/z7IUj56R3E//Iu4sZ8iPjJXyF53i9I&#10;XjUZSTudkHB4BZJOrIfsPCXiggs0Fw8g94obim6cR4nHNZgCfGCJjYBNnoT63Ay+Ny3hV4pOuwX3&#10;GygxND8Bv/t3OvDwLvfv+2LpXNEThAD8VYb+dQD24uI/4vK7AKBUPRtBrCgnVpMT0+GIuQMfiTWF&#10;O0UUtuFhz6wxYqTIgxpC0JKJuxVydJYmo70kllGYFlgQiKYcb0LgJiPgFdrMOVgSeHSNOoLioH3I&#10;9dqBjBu0wMu0wLOrEH5cjA1eAu99C+DBGBxwfAOiLx9A1OXDiLx8HNHXT8J9y3J88OKfMefnYbh6&#10;cBu2OE3GdZf1CDq2FcEndkIZeB3WAiUay3Uw5amQnxyL/KhQ6MODYAjwQuHVSzBcugzTxaswnr0C&#10;w+lLKLtKINLkyrxofj63uuHHCFwREYSqyGCYo0NhjQ2HPS4SNSx7DL9c0eGw0i6rY6JgJvgq4uNZ&#10;CQRgAqoSElHNKGxNU6CGEKxJzyB8lIQNf1al0lhiUa1kpFYGsLx5/01GOh4g5CdhSTtMCO5FdRqj&#10;V9pGRuPVsMuW0gIX0ArnEX4zCMWp0hx9YvICB+Pwb4H32+qF3l/fFv3+ejs+C3N05LHESA7Rt4/m&#10;5xDTvEsW1wM/7ti95TAIwHEnLxXGtxQNtL4GArC50rm7ygUUGZFFlfH3CT+Hka8rWkl/A0A7oWcj&#10;/GoKJkrn/wQAHVrCWbQ0S0PjaL/qnimwlLNgSuqGn1kmWq9n8UAyt3tInErMCTgO1XKxEJJYDU5M&#10;wTUXFUpnlKRvRIn6EEpzb7Iiocsi+DLl0OcqYcjP4HU6SgoUMBbKUJwXjzxNIKOyN/I1HqjQB8Nm&#10;CkdZoTcBeAvl2muo1F1EedFJmPXHaYP7+f4305JXS0tltpUs6z4lUOpMO16BRgKwkwb4IG4rCjf9&#10;Ap/3nobn83+PwGf/EeECgC8+SSN8GvGv9IVs4EtQDhmA9PdegfLTNyH7ejASvh6IqO8GI/yXoYia&#10;9CViF49C7ObZiD26AtGXNiP25m4keR2E3McNKp8zyPG7DG3ALaYRppZofrfSkmCn8Tbo89FmNqKz&#10;1iw1eDxsacajNu7LHZ140CUWOO+e7OAvEx4ICIr6mwQg3/S/qN+83d53/68W/yc+vLQB/mKC0sLq&#10;PTNIP77bKlmgWE3ucasVj8U0+mIxpbpiPKwpwCNrFh5UpTMKp+J+aTzuiY7ShUFoz/NhDLzOSHeR&#10;YDiN8rjj0IcdQJ7fHqg9tkF+dQOSzq9C9AlnaYosPwLQa99ieLsu7140/aIroq8cQ+j5g1g06ku8&#10;/cwfsMd5JjyO7cKyCT/g5PqFCHHbhqCjW5F88xTKMxIIwCJ+SXOgVSQiLyEcxbEhKAn0gtrtONJ2&#10;8+/uO8DocAxFZy4wMtyG2dcH5gA/VNHwKkJpexHBqCT4zARfVQy/UCxrLAEYG43auBjUxoqKhT02&#10;DvakZFgJPAuvRVUn8+cU/pyaSpDJGNvksCoU3HFFpcGSnohKRTQq5GGolIUSitGoU0UQlIzmituo&#10;UVwm3E7R8g7zwLEbdcqNqM9YRXgt7YagfLo01btdQRsiBAT8flu/haCo3vsFKAX8umd5IQAJv+aC&#10;+WjSOqFBy8hbKM7xdcfeRgOBx2osJfBodY7eovE5CL9Gwq/Z5Iym8m7za6laJpWAYGM5AVnB32U5&#10;TISgiQAsJfwMNLqS7saPXgDa8sZLLcAO2l9DId9fPuHWA8Ba9RwCT0T1OdCGj0BR5EhuvzlS1Wrm&#10;Secu7RljaNBi4oNxBOQ4VMl4cFDNg1m9GCb1GlTkuKAq/yKMuX60vihGYAVKC/Ohz8uBuVQPXYEG&#10;wX434O99HjGRN5BJK9SKiKxNRnZ6KArU0SgvTGU0DmM0DkRJ9i0Y86+iLP8EzNo9PFBsQotYKInQ&#10;axIQNC7ntltFmK9FY8ZG3E3cicpDM+H3+Yu49cI/wP/Zf0LYS08j4kUWDTCW9pc66CUo3u4vAVD+&#10;4WtIZBSO/OxVhH8zCKG/fICwKV8j3HkswncvQPiZ9Qi9vRthAQcQE+KOlIiLUEZeR3bUbRRGB/B7&#10;zjSSnACrJp0Gn8d/jxLcqSP8msTaPy3SMDd0cn/uEvv1fRb384e/HesrOPA/n+y0Fxf/EZffFQB7&#10;SwDwAQEoIPhITKPf1W2BjztqAULwUVOVNIv0w7pCPLSJTtJi1hgZ7pYloUtE4cJgtOb5MqrdkizQ&#10;mnIWFXHuKAk/hIKAvdDc3ob065uQIobGnV4hTZHlL+YI3LcIHnsWI/biPsRcOoBwxtvdCyfh2zf6&#10;YeTQV7FhxmhpUoTl44fjzBZnyf78D29DzPmjKE4KQ31pAazGAsYbGbITw5Eb4YeyyCAU37oB3SWC&#10;+LY3Kj1v0/wYF3wCYfMPRk1wGGzh4TCHhxGAISin/ZmiQlDRA0JzDK2P9mePjSIICcCYaNogIZiY&#10;DBsBWC2BMAX21DRG1u6ypKSgio+ZBQzlaTSaFFgI5ao0WmNqJHfaaFSn87miFEmEIAGrDCG4vFGX&#10;fpXwO83bBGHGHtRyh6pVrmQt5P0zaYU0KMVEgo1xmGDrLckIeZ/UWsySuo0wUkrTZImJFLLmMS4z&#10;4orKFstB9qwil0eoaEWDRfd5O4dhrmRyovuHqEbTEjSUE4zlTmgyLUJLuTA+7vQVy9FqXs6YtRxt&#10;lQShBEUaYuUiNFcxHlculFpI6/l69QYCTk8IinOBhdNgzZ0g9f8T9tdQOAv1+QQfwVyXRePVLIY1&#10;fSFKE2Yh4OjbCDz2NkyJc7j9FsGcvoj2Nw/WDLEy3FiphVgA0KxgpM/m7+WsREXWOlTm7+WB8Bwq&#10;tB4ozQlmJI6HOjkGty9dQlxYKNKS43Hl4imEhdyGUhGD3JxUFOSkQc8UERvmC40sHrayIkblFOjU&#10;MdCqAvmd8oGp4CbMhe6oK96LJv12NOo2oLF4DSPwam63NYzz62FPX4e2pO2ovuAM3x9fx+XX/wke&#10;A56A76tPw++VpxH0ej9EDH4ecW+/gMT3BiD5o1eRyAgcO+x1RHzzFoKGvwu/MZ/Bf+aP8F81BYH7&#10;liLowmYE+LggOPgIgX0OqbHXoErwQm5iALT83utSYlHG71J1fjb/vUrQZq9CF+F3v12M7hJT299h&#10;3eO+/AAPHwjB4X7eM8X9ryX+k4r/+6uLuOdf3vvvc/mPj8D/5kV8LAKzB3y9Btg7XhiP7gIPRFO5&#10;aDJvwuNOh7Si3MPW7vkDHzoM0opyD6w5uGdWE4Lp6GIc7tRHo60whBD0Q4PqlmQ3luSzMMUcR3Ho&#10;AeT67kLGzU1SDE48t5oWuAIBh2h/+xfDa78zAo9vQiwBGH35ELbOGYf3nnkCO+ZNxMbpY7B83HDs&#10;cpqKo6ud4Oe2BwHHeGQ8th/Zod6wFGtQU1mEklw5tGkxyGec1UeGwhAWAlNIMKxhEagM5u2gEJgD&#10;w2APioQtMALW4EhUh0XCHBGOSj6/PJoAjAlBJcvMo6uZJigisZlgtEaF0QKjYIuPg5Wx10b41aTI&#10;UJOcDnsy426KkpFVQQimMZ4loVqWjKoUGmN6EszJNIt4vhZ/tqTLuUOnMxbLUZ1BgKoSaT9xqFVF&#10;EmTBLG/C6hoB6A6rfCdsspWokxMmtMAamo9NNoHgZCSmDdaIbi7ScDHRYXgyQTcNzVkzaHzdXWYa&#10;MkV0ZLTMcIJVvQR1uatQk7MCZg2hkjkf9vw5qNPNpKlN4Y48leAjABnxmmg1zWXLaHy0xkq+XuUC&#10;Qm45LXAVWlltlcvRSQB2VKxCe/katAowVgoQLkaLZRnsBifUGuajroTRVsdIriPoCmejrmAKS3R/&#10;mSZNT99QuJAwXoxqzTJUKFagLHUV8sIX4diq17B3QT9kBy6ELWMnzPItqM/ZzHLmgUQsqzmKoBzN&#10;zz4DnabtuFd3BtbiAzQ+F1SWnEJp/inkydxRluUDvSIMGv476jNVKMxRISk2ArnqdGSp5MjJVECb&#10;l47iogyoeTBKTw2DkTCsKs5ESVYiAShMMBRlub6oyL5EgLuhRnsA9fp9jPjbUWfYwM+4jia9GY7s&#10;bWhW7EFNwBb4zf4Ih97+I9wH/xlnBj+BS289gdtD+iDg/ecQ+smLiPiiPyK/exURP7yJwB/fgvdP&#10;7+LGLx/hyoRvcX3+BHhsdIL3gdXwO78FId77Ce+TSIu8DHXsbeQlBaJIdPqXx6BUxYNtnga1+iI0&#10;myvQXmuTGjwe3hETH1NgRBe3B+J8H/dxGt+jR3+pXuv718D3f+LyuwJgNwRF9QBQnCQVnaTvi97i&#10;YsiMGConVpQTCypZ8bBRTKVfggc1hbgnQVCDLnFO0JiA9uJotBYE0Ty8uRPfZIS7hKqEUzBEHOm2&#10;QM+tUgyWAHhypdQa7HtgKSPwMvgdWY+4ywekTtFua50w46v3cXKjM/YsmoHTm1bg6p5N2L1gKs7t&#10;XI1At30IPbIPCp9rKM1LQ02VlkdqJYp5FC+IDENuWBAKwkP4N/1gDAwk5CJQG8+4HJ+Chuhk1IbH&#10;wxoaDXNoJKrCI/h4GKoIwQqaYHl4IMrDAlAVEQAzf64KD0JViD8qQ/hzVDgsjMbW+ETUJKahngCs&#10;J/zqUzNQk5ZO4AvwJaA8KQb66CCUMo5baX6WxChUJRKAcgXMShWhlMH4poSNO6JNncZ4J84X8jUZ&#10;kUXDSU3GDVriEZrfJjjSaVZiqFz6JMbl7ijce46vXkXzI/iaCL6mzOlo1IhzhYzDKtqXagHqNCtQ&#10;m7UB9qzNtKXtqFKuQUnyAlgIwYZixtcSQq5sBsEmRjrQ9Ayr0Sw6AhuE8c2m7RGqlTRExuCmsuU0&#10;PhogY3Br+RLCj6A0EorlK9BCG2yiJTZVrkCdcRnNkc8lEB0G2ivjbm0Bo3kBI7yWkViM/xXD6AqW&#10;oDp7GSPseliz9qAqwxWaoLXYu/BtrJnwLG7t+4UHi0M01+PoMNCOtbtRmrYQhrjJKE2cDFPyTDTr&#10;dhLgx2AuPokqw3lUGs+hVHscWSkuMGZeQkmGL0yEWWWhGiZdNpSp8ZAlJUCtSIciJRlFWg0KC2Tw&#10;uX0KF87sQkTgRZQWJKOyKIXwiyA4/WHiAd2S58n3eoEQPMVIfxy1JQdQU7KLEX8H4+dONBXsRVvW&#10;QdTHuyBo7XDs+fQJuHz4Jxx8/wm4v/8krn/+PHy/HoCQn19H5PjBiBKzw0z7AP6TP8aNCZ/i9JjP&#10;4T6JCWfBZFzdvBReRzch8PIeRPkcQWrYeWTF3UZBElNNWgRKCD9jBt8jgV5TrEVDRRla7FZ0ihbf&#10;nqntHxCAD3pmeJYaOH8n4Ou9/CcDkBfx+Xs4SOpxg/zFAqVhcmLCBMkChUo3AdK6wvV40GrHw6ZK&#10;PKIFPqgrwj27mD8wiwBMxx1aYIc+jgAMRQMBWKe6yZ34MioST8MQeQTaQBdkenbH4KTzaxBzahWC&#10;jzIyHFgMTxea4MFViDrvgpjLh6UlMfcumoZbB7bB8/BOBJ06hOsu2+A85nvsXDgFISf3I+TwHsRf&#10;PYUCRXd3GLM+G8XpPHIzwubT2ooYY/P8vFF82xP1jLptsXFop7W1ylSoT5Ix0ibS7GJRHUmgRUay&#10;GHnFdWgwKv151Ofvmny8UOJ5C3rGaYO3J8qCCMKIUNhiY1GTkESoEqYJKahLlqFBnk5bI8zkSYxv&#10;ESgI9YHG9wZKhVEmx8KSxkhM+FkyMgk/DcGXAZtGSTujDYrzhcpkGmE8atS0TZUnIXeC8XcnbXol&#10;mlVz0Myo2yzmChSNIRkz0agmtLLmoE3M45c9S7K/Rg3Nis+tVy2EQ7MSDTSTGs1egsQF5bJd0MWu&#10;5nZZhPrctWg3rkWTjtArmS+NdmgqWYgW40q0lhKCpQSeaTaaqmiAVQvQZiboaH6tlUsIwIWE3iJ0&#10;8r4mI+8rX80IthKO0hUEJWNh6VpUFy0mKERjCEFcPBW2/IkE3lQ0iI7FJQtQzRhelsFIXriVEXYv&#10;jHIX6BIO0gTP4eKOCVj08wtYP/UNqAI3cfu4Q5u4E4aM/ajOc0VuxDwUx82HMdmZBukCvXI/lPG7&#10;UGm4gbpqH5iNl5Eld0VZ4RUYCr2hyw9FflYkTHoVtNkyyBLjkZ2hhjwpCQZdLoEYAo9rR5HIiJmt&#10;9ENBhh9Swk8jJ43fXS2/A7nXCMAbhB+vc87Dmn8G9sJTqBEgLDwsWWFtzn605R1Bu+o4Uo9Pxf4f&#10;n8XeL5/GsW9fwsWfXoPnyIEInDAEUbM+RNziz5Gw/BtEL/sG/k5f4/qsr3Fuxg84OWs0Ti2ehStb&#10;V8Jb9HS4dgixfieQGkr7ixbRNwg6eTRK1YRfrgr24nw0VhjRTvjdbRKzOrXi8R3Rp5fQk+yPt4XQ&#10;CMH5Dfj+s+EnLr8vAPLI8BcTfNDdR0j0FZI6SPdYoBSFBQQZhUXXmEYxVE6Pe5IF5uIuo/AdUxo6&#10;DUlo00WiMc+fZuIlWWB1ykWYYk8wBh9iDN5DC9zJGLwRCefWIdx9JWOwswTA2/uXI4JH4cRrRxB8&#10;ai/ObFkGj4PbEXr2CKIuncCFHevx05CXsXLKjwg95YrAgzsQfvYw1HF+sJdlo44Q1KuSkR9H8MWE&#10;ckcPRY7HNWQcP4LKy5fQ6uODZsbhhiTaVjxjarSAXwxsUTGoiaZ5RUXCER2DBgKxVnSG9guA/toN&#10;qE+eguK4O1SnTiPv+hUU+3jCFBgAC62yJjYedXytusQUWiDtUpGGWnkyo2o8Shl7swM8oA0PoK3E&#10;wppBQyT8qlS9AFRLFigVHxOx2M4ju00VRRP04bY7S5tzIdAIKvUCtKhpZJmzeT0LTarZhB3BJ/oG&#10;EoKNmpmE5RTY0oQlivjrzIPQRkbg7SiJ2wpt1DZkBq6BOmAxylIIOd0WtBs20sqWwqFdiAYx5E3P&#10;CFtKc6PpNQkAVsxHvWkWbccJjWWEsIi8VStpgYvRTuO7W72O8FuDtvKNaCzdSDDupJFsQr1xG21w&#10;KwG6hna2ADYtwVdCgJcuIUDmwpwzD5VZouV5E0GyE6FXxuHi/h/h7T4PSR67cdN1CXbM+w4zv3sJ&#10;Z7aOQ6XyPBTB25EWuo1AvYwyBT9P7GICcxkqVbtRzcirjN2DvIwTsFd4odFGiGUeQ27mcRTrbiAv&#10;3xP5eYEwFCciUxENRWI08lQqaNJkyM2Qwd/zLEL9TqG8OIoROhTF2TeQGuWC/PRjsOovwFJ4ErbC&#10;c7AXXCS4CcDcs4TgOd53hp+NfzP/KK32AJq1R9BBCGbdmI/Dk17Evl/6wX3cm7gy9T34zP0UIUu+&#10;QNy6H5CyfRTSdk9Aws4JCNk0Hh6rxuLM/FFwWzAJp1YswLVdGxFwkknI4yzSwq5DHe+LQlkUSjXJ&#10;qC7MhMNUhBZzGe7UiImM6/Gwt8GjSwxtEwIj9uGeNPcfNKX9/+7l9wNA1q9HBemkaLcN9k6W0Luw&#10;uoDg4ztiAsUGoL0Gj9t6V5UTJqjD/RphgiopCneVJTEKR6KtIBjNOb7ckW/AnHIBZTEnoQs5TCvb&#10;h4yb25B6eTNizqxDyLGV8NovhsYtRdip7Ui8fhRhZ/fhmssGXNmzAREXjiPiohtclszBdwNfIAB/&#10;QNiZ/Qhw3YqQE/uQFnITVboMNJp1KM9Toig1DjmMnvmRgci9dQmha5ZBsWYl2s6dRZuXF6oDQ1AZ&#10;HIrKIF6zLGFhsBN+tdE0ycgo1BOKjTHxaGBZQ8Khu+WJnMvXkXf1BrQ3r0N76xoKPWiEvt6ojghn&#10;7ElAQyJtMI5WmESDY8xqzlLArkxCWWIkDAnRqJSl0vCUqFZlSQCspoFIMVjZXbYMFcHHx2mCVmUs&#10;f5dQz7hECzxAsG2AQ8m4qpyN5oxZaCUI2zQEn3oezXAuYUhISfMKMmJKk6uKyRIIrPxtqJBtQYb/&#10;MiRcXYzoC7MIwEWwMQ436TaioYjmpltN+C1HYzFjbalo2VyMOtEthnFYNG7Um2hrusWo1q6EuWA5&#10;rIWrYM5bAlvBMtQXi/OF6xmFdzFC70eL6Qgj4QHC8ggByohIyNbr1vJ5fO0ycf5wC/SKBdK09BU5&#10;zoTZNhTKl8L/wi9QR22CMnQfoq/tgfexLbi0exXWTR0Ol6XjoE+5CUP6dWQnH4NBTdjkH4A+aRmK&#10;E5egSr0Vdq0b9BmHmQSOII+RudpwESX5bsjLPIRi/SXka6+isNAL2RovhPufRWKEL3TZahjyc1CU&#10;JUdGsg+yFTegp+GZigg543mYGaurDQdhLd7F2kbb2svPc4hWKxZRd5egay0gAAtOMuIflyzQod2P&#10;hrxdyAmYC/fFL+PQrP444zQUV5d+AV+CL2TbSMTun4TEozOQcGwWoo/MRtC+OdLUcBc3zMWlrcvh&#10;6cqD+oWTSPPzQA4PoCUZCajMV/DfQYtmS28Xlxo8aKaMEHwPRTeX9s4e8+N+K2Z2eUD4sX7t7iJZ&#10;zu/r8rsC4K+XHgg+fshNxqOIOIEqQVD0HhcmKKbO6mwkBB143G7HI9E/sGdpTQmCtlzct6hxt1yG&#10;jpI4tBVGoDk3gHHOg/HvCkwJ56APP448/wNQeeyC7OpWxJ5dj/ATaxBweDkNUDSEbETclQNIIARv&#10;7t+ILbPH4vRmPnZkN9ZMHoVxHw/GxjkjJUAGHNiKoOO7EHf7HEoyE+GoKkQ1Y7CeUTIrLgSFsUEw&#10;BN5CwKLZ8PrhG5hWr0Czuxtqr1yHjVCzenrCTCBaAgib8FBaICNwlOj3RxAyLjckJaOJkdmRlAI7&#10;o649LpHGGAlzaBDKaYBGX1+Wj3TbKkCYEI/axFjUEYBtWemoYRS2yFjpMgl2FYzIFoJPlACgBMR0&#10;2p8EQBohIWhJZxRW0BblAbAprqAmnRFLvoXRmsBRzCcEZ6JNAFA9nzCk+RGKDaKvnNRPcLo0XE6s&#10;2yumanLkrUd5+jpkBC5E5KXpiL8+A8bU9Wgq3om6wtWMbyvQVraJ4FtHkK2Q7E+M7qg3LCQAl6KO&#10;xlZLG2wo344GAs6i3U4IMrJqt6Eyew1MmUtQTSjW67fAUeKC5IBZCL0+kdt+JSF4nKZ4lPDbzvhL&#10;o2Tcbit3QV6yE6oK1qOyYA3M2nUoz1kPZdQS5CXsQWbkMSTddoOJnz/q0mnsWTQLW+aMg4zQkgcd&#10;xYmdP8HTbQTKZJtg02xgDJ5LA1yLisxtyI5fC4PGla97FBkxKxDsORmZ8s0wl59FUdEpFGovwqjz&#10;Q7b8NvKV4TAVZEgrCxpzk2HIC0GV/jYqi88SfIdhK9uL2vKdqDXx7xiWodawFLXG1agxbKYN76Hl&#10;HqL9ubFOEb4sAlDMJFOvc+VBheYYvQgn1g/CfqdXcHLFp7i6eQS8d01gYpmO6NMLkHh5OVKur0Oa&#10;xzYk39qLJM/DyAi+gqxIP+hS4lCuURK0jLelerSZS9FuLWfMrUJ7XTXuNNbiXouIu4RfRzsedHTi&#10;4R1hfkxwYkJTqZX3N4lOXP+znfz3cfl9APB/cnksQZAbTsThnmFy3SAUs8f2zB/YXosHUquwGQ+a&#10;yqUxw2J94XuEYFeVCu3GZLQUMU7yy1Wj9iYIrsOUeAH6qBPQBjEmeO9D+o0diD+/EVGn1yPUbU1P&#10;Q8haqT9gsoc7/I7vwMJfhmH5+B9wbvtabJ8/FeM/fRs7F09ExLn9CDy8Db5HtiH00hHkp4ZzZ83j&#10;FzYPOsZINeGnjQ1AZZgXEtctxaX3BiH20w9RNH06ytdvRtXefbAcOwrz2ZMw37gEs+8tVAR5oyKM&#10;vxMdiqro7rG/VfHx3V1eUtJ4nQJHcgqakpPgoPVVR0Si1J8x2dsHRj9fVIYE8+8Fozo2QoKgNTkO&#10;1aKTqlJBs8ug/RF8jL5Wxq9e+7MRgFIpVLCnMxIr5DAzPlfLgmGT34Bdfhz2tG2E4Co40mllGYzB&#10;GsbgjLlokM9i5J6FRmkWGdEdZoa0Fm69qIIFNLtVqC/cgOqcjTDI18KoWIuaAsZTA82seIVkcC1l&#10;GxlN16CB9tdUvoKgE8BbiQbGXZuBt6u2orX6GEw5LrS1rTBqdqGt4gxq9S6E4UpYdIRg8SrGxM1I&#10;CZ6J1LD50MrXodF0nM85iAbjPjToN3CHppGa9vDgxNiavwZV2tUw5fLvlO0nRI9AGbYDF/fMh9u6&#10;RSiMikLQidM4s3kDTmxcjribRxF+aQNCzkxD4rWJyPafisIwAs5/BEpT5kGbOA+pwZNhzNxA8Lqi&#10;PGsNDBnLCOytKKUFGwv3wVjkjtKCq6guCUOlNgYV+Un8+wlMDBEwF/tK1ldRuAflhWv5HEKd26Ce&#10;Ub/GOIdxcyEaKhfy++WMOm6vWsNumu4Rgv806nTifOAJGuFBfkYerGiJuYlrcGnfNzi6/jOa7Fj4&#10;Hl+I8PNrkHhrK9KDXJEd4w5tMvcFpQfKsoJRkRfHkqGqMAs2fSEPPAY0lpejubISrZZKtNksBF89&#10;7tD67raJtXza8fiuOEcvklq3tEgTN0vn86VduOcifvgXd/4uLr9rAPaa4D9bYJ06LWaPkUzwLqNw&#10;z3oiYricWGT9YXMlHjZ0m+ADe760sly7MY0QjIUjJxQ2tQ937BsoS7gIXcRJ5Acdg9qLoLu6DfEX&#10;tiD6zCb4HV4J38NrEHluNxJvHkfUxUM4t20FTm1ZgQOrnLBn6WxM++ZD7HGexp3BBYHHtsPr4EYE&#10;nHJBdhwtTJ/Jo7YWxpx0xqVw5MX5oyL8NnRHd8Nv2Pvw7/8c4t4aBNkXXyJv/ASULFkE49b1KD28&#10;F6Zzbii9RpP0uEyY3URFCH83IgSmyHBUMNpWJSWhkjHXlpCIOpqgOO9XLxo/aIaWiGgU0STTGbFV&#10;F89D5+2JykiCPyUBdYo0RlglzHIF6rKzGXPVUtQVZVemS2VTsOQEIsvG51nSCMA0bjOZJ2xpJ2GX&#10;0UjkIgYTUjS/VsZfYX4O2UypGpRzCMA5NMiZsGfOQW3+AsZEJ1TnLmBMW8ZIu5475wbUFG2hvWyV&#10;ztM5SjcSUgShcQOLMbicEdW6EU3mzdzJ13fv6OW0w5qDqClzQ6wvo+qVWUgOWgFb0QkCcSe39wbU&#10;lROelXwdxmAdbUyv3gy9ZhON6SBKs2iKOVtQqxMzrNC++Rxr4UbGOlpgvjOj9HLCigan3oMK5SlG&#10;dXeoue2Tr93EwSXLcWHbZpzngc9t/Wx4HpwD2Y25yPebjYxro5By8Vvk+I9DWdpimFQr+HobYOZr&#10;23Tr+Pd4sCCUrfwb9uL1BNxWVGhph4XnYC7yooEG0T4jCcgogseHn+MarMajsBq28nOIz07bpv02&#10;i5ZtMfSPIGwQpwPKlxNO3C4le1FXfBwO/XnUMTJbCy6iPPMESjXHWMeRm+yKSM81CPfYRDAfgSbm&#10;PPITr0NH+zRoxLjkQOgzg6HPDoehIAGlRQpUluTCbCyCtcyIeoKvxWrFnfp63GtqkmzvgTSUTfTM&#10;oJBIctK9j0rdW6ROzWK/7d59ey/d6/kKCxQP/r4u//kA/F9cfntOUDJBAUBhgmLShPtiRokmQpAm&#10;eEcssl6Lh63VNMFKmmApTVBHE8yjCWrQXipDsy6ecSyc5uOPSu7UpQmXURx5FrmBx6H0cmUc2IPY&#10;8zQ59/WSAYac3EYAMg7dPIGAk/uwb9lsbFswFUc3LMPkr4fCddUcXNm7Gh7719EAt9AUdyHF9xKP&#10;5nI4yot4hM9Ebmo0cgnFsojbsFxzR9K44Qh8sQ+SBryApP4vIWXgG0j79AOk/fgN0qaMhnqFEwr3&#10;bUHpmaMou3walR60BX/G2wBflIcF0QajUcZoXB4RBWs0o258KiNxCmxxyahLSkVpSBiS3E4iZM9u&#10;ZF+7gmpG6ZpEcT4wCTUyOWoZb3vP99VkCPgpeB8BqJDBmpZG0NES0+RSh+pqgtMs5h6U+bDOoybt&#10;ICPwDkZgGpPKSWrldTD2Nirn0TTnwJ4yG7XpC2naNJacpbCyLPlLUZm7iEBYjhr9Cu60qwk6ApD2&#10;YmUErmfMa6p0QbV+EwG3gaZHKBJkjVV7UEVYWgQMzDvhsOzn42dgyDpLc7uEO3Zu05xjiPKZyfjI&#10;GF1OMFft4O/thylvG0pzd9CidhOoRwmClciInI2KbL6fAgLEQBvNX43SjHmE02KYsxegVLEQmpB5&#10;iDxPyO2bh0ubluDA/DlYOvx77Jo9FXudpsB55Ae4tmMc0q/OQtb1Kcj3nAl90GKUxRK4yRtQmrkL&#10;Ju1uVBXvoJGuo5ExvhcyxhcuIKCWEPxiUoOdfOwETfUKywvmfH4X8/wIzpuoLjxL8zogjfmtL6VF&#10;mtajSTLjzWjhfS3cFuJ8Za1hO+y6vdy2h1CRRaNUnoVBcQEl8ssoSrmEguRLyE+5itwUcb7SAzmp&#10;vsiXhUCrCKcVh6FIEYFiVRSKM2NRkp+MsuJ0VJXlwlKpQz0jbkOdDa2NDehqbeU+RdG4w9Qlzdjc&#10;3bDx21EcYrcUu6gAn3T9N3b5GwAg/9dzlJGOOL0tw1Ic7iQE2/DoXgseCQhKHaVr8LBFTKnfbYL3&#10;a4twtzoPdyrUNEEZGosSuHNGwKoORHkaj4TxV5EffoYx5hgUnq5IvLwbkae3Ith9E0JPb0fUJd53&#10;w10C4IIRX+LA6oU4tX09JnwxFG6bnXFw1SwcXzMXQSd3w/PAZmn8sGgla6kq4RE9D4XpCchLCEZp&#10;jC9sPhegdpqM8Ndfgvzl56Hp/yyUtMHkV19A1Jv9Efz2qwj+7B1E/fwVFHOmonjLOtjcj8Jx7RJs&#10;t66hwuM6ykREDqMVhoSgKkxAMBHVMUmwxBFwKXLUEIIV4VHIuHARqvPcKXx9UZuYiHoxQkRE6DQZ&#10;aml/NYy+wvqqZak0Pxnq0mmGjL12MYyuZ2idhQC0pEQQfgFo1HgwBrvDnrqXkOT7IjCsstmMxPMI&#10;ypkEI21PtoggXYbGvM1waLehXL2alraFoNvInX0ld34aTdlaxilXmHWujFqHuZ3OoKX6JM1oKw1p&#10;I+oqt6G+Yg867LQ7xuQyLWFZuQO28h1oqyMk9NyhUw7T8o4hJXQV1IlrYdHvoHFvgc24FW3Wo7AU&#10;7ePrEySlh2lLhxDlOQ6ykMkoSZ+Dcs0cmLOWIC92MrKjRsNCU7Vl8zNoCMHkxUi5Nh2HFnyM40tG&#10;4xxtf/oHg+H05ftYNfJzzBr2KhZ/1xcRR36C8vw45NycD13wJpTEHIAu9Tht6ixj7jmYit1QWbwX&#10;1UUbYdeuQF0BQahlbC1aTfPcgcqCw7S/86jW3mLs9iGUfXh9g4+dQU3JUcLPlZDey2hL4y7cD1vu&#10;AdiyDqE68zDKVK4oUe6DXnEARalHUJB0Cjmx55Ede4XXt5AVfRvqaB9k8qCblRiM7JRI5Io+qenJ&#10;KFTxAJmjlA7M1pJ81PM72lxbifYmO+60E3idrbh3twP373VxFxOTkojU1dOaS/g9FtPWCdOT+vJx&#10;l+yB3m/rb+3ynwxAscW4Ff/KmcVPvfd0b9ju1uFfV4nvaV4XfQQfP+jEI5rgo3tijrFmadzwg/Y6&#10;3G+14r5YaL3egLt2He6Yc9FeruZRVM4jcgLsOZGoVNIiUjxRGHMZ2cGnofQ5huQbroi+sBNhp7ch&#10;ghE45spBJNxwQ/DZA3BxnoUrrttwYts6TPjqfZzZtRbLJw7Hhhm/MArvgz8NMPziUQIvhJEnl/Gr&#10;ECVqGXLiQ6CLJgBDrqFwyzJEvTcQyS/1QWb/7sp45VmksKIH9EPYy88i5PUBiHrnbSiGfwftrJkw&#10;rVuD6oN7YT17HJVXT8LsexWV/l6oCCIEaYKV0XEwiwicmAIrAVhPi3OkyAi/AOTd8EBJQBAsopsM&#10;Y22NQgkro26VsDxCT9ifTUEIpokuMwQfgWhOSUYlo7Y4b2hOjmTs9ifsbvJ3LxB2B/nzFlTL18CR&#10;tQb2dJpempg0wRn1GavRKEYiMOblRK+AImQxitO3ojyXZpSzAVbdBtQyrjZXHkNFvjuqiy/S/m6g&#10;s84TlhJCLZN2aN6LBvNRNFvOEor7UFFIS7TsIgS3o6XmInLk+xHhvQSyyDUozydAzWfRYjnCbb2T&#10;tQeNFUdRpd3P7b6T9rMCwTd+RiBjamX2KrQQvtY8xt70+cgNHwutGOerngUxPZeY6qpevQS5fjNw&#10;Yc0HOLfyO5xfNR6T3+6LWR+9DKcvBmH2p69i5odPIMj1WyivToP65nJovHdBFeiOrISbyFMHo1gX&#10;gRK9H0yMs2adG2PpPlhpozZaqa1gJ6FH+Be6Mfpe5O3bBJ8fTc6f5YGqvIuoyHGHibArUx+BIf0Y&#10;jc4d2vjTKIhmfI06h9zYs/w+nUZ23FlkxV5AZsw1ZEZ7ICvOT2qtzUuKRUFqCnT8dzVmZ6OiqJCx&#10;2oC6qnI02apwp64W9xoceNBMaWjnfiMmKOi8g/t37uAuTe8+Te8+YddbYuICUQ/F7C2sRxSRXvj9&#10;XwD+b1/EFvu3ASguv3aPEecS/hkAxXmI30Dwbhsh2IKHEgRF40g17jcSgnWl6LIRgpZ8tJo0aNDT&#10;eAoTefQPhyndH8VJHsiPvAxN4BnIbx9FwtX9iDy7A4FuWxF79RBSPE8j+qobvN324saRXTi0bhmm&#10;fPcZDq9fiiUTf8DuZdPg7b6DANyJgBMuSA/2hJVH2aYyPcpz1MhOEP0BfVAV5QnT8d2I++pDRL7w&#10;JNJfeAKaF5+EekBfKF99DjICMPklUc8j/vnnEdt/AJKGvAXFd18gZ9YE6DctRcXx7Si/dBCVnhdQ&#10;EcBoHEyTDQ9FVVwcKuLiUc4S02I1KhhxCcSqyBgU+wfBGBaBWrmSwMtEdboKZnGujzG4Vs3rdEIv&#10;LQFW0VpM6Inxw7VqFSzyVFQr4lGVStAmexJ212FJPYWKlANoLTqBVt1hvsZG/u4yQnQFjXINmvL2&#10;wqymRV+fhUTf5VCEr4csYgXj13rY9dsJwC3otJ5FXelNaBL3IdRjIVLCVqBYswOl+bQ9025G3QOM&#10;smfgMNGkinbAbGScrNhAUJ6iJR5DWZ4LrIYDNKltMGhWM96JFt016LC6orXqAHJociEEX7T3aKSF&#10;TJTibpNhLRy6hWg1LEZLIWFN46sRY5sJP0vqGEb3qWjNXIqy8Lm4uu5duE55FWt/eAkT3vh7LPrs&#10;JeyePAxnVozGhbXfIfbUGGhuL0LSpeU8UK5H2JUjiA++DYUsDjl5MuQXJMBQGI7KQppd/lVYss/Q&#10;OvlZctxQkUezzT3TPTpEdRP6dE8UyTwIravISz6DnEQ3fl+Os04TcJcIt+vIjPJCdqQ/cqICeZ8/&#10;NLE+0MR5E7r+/J1Q6FWJ/Pxq2EoKGPlNaKqyoMVqQ3tNLe44GnG3RUxCKvYL0VWlA4/bWO1deNhB&#10;4HXcwz3Wgzv3ca+LdfcB7t0T1Q3CB0xbD6VuLN3n+/4rwU9cficA7C5i7lf4/bPi1pUA2BuFpRMP&#10;YrSIWF+4i1rO+o0JPhDrDIvO0mKx9VYbIWgmBMvQZdej3VyA5jINHCUKHpETUJkVCaMiEEUJHsiN&#10;uAyV/ymkefALfWUfIs7ukSZITbrpjuTbZxFxmSZ44RjBtxyTvvkELsudsGvZXJx1WUcbXA5/913w&#10;d9uNpNuX+IVXorXcCJuuAAWyRGTHE0JxvjDfPIXUySMQ9tqzSB/wDJQvPQX5C09BxpK/8AwUL9AI&#10;X2A0fu45JPV5Gkm8ncJoHPPxQKSM/wIl2+ahzG0tSi/uR7nHBZT6XqfheaI0PBhlMZEEYFz3+bvk&#10;VDQoVGhK18CWKCZN4H1p6aikHZp5vyU9E5XydJhpgZWyFP6cghq16PtHG1SloyItFXoxAw0/R312&#10;GipSaSpyT5rjZb7GOdRkXkFJggscObS51HWs5XxMDHfbgapMFxgzDqM8+yxKs1jc8W0lxxntXGDR&#10;roejzA3F6mMIuuGESL/5yE/fhCpGxkrdZlSXbIbNsJtW54Y64wGUZK5CtWEVo/EqKeYWpDsjX+4E&#10;O6HYZtmMsqzZUEb+yAPOYjSXr0VdyXLYi5ajImshKrKXoKZwBWq0NNT8mYzl09BYMA0NOTPRVjAP&#10;rXmz0Zw1HS1iEgf5TNSnOqE8dD5Cdn+FA5P6w/nTf8TSYU/ipNOXUF5ejwK/nUi9sgiyG/Mgu7UE&#10;vkfm4dLuxfA+cwThvt5ISkiETC6DUpmCPFUCwRSF0owgGOQe0KVdgVZ2EblpZ5CVfBKahLPIiLmE&#10;DAJOFeUBVcxN1lUooy+zrvAxT6hjAhhlI5CTwAibkoJCWRpKs3nw0uWgrqwIrVaTNOtKV6MNdxqt&#10;6Gyw4W5zA+61NXdPPEro3eftu+2EIOteO2+3MOa2Mua23eHPBGA7Ta/zAR52EW73H9MrHrEesu7T&#10;M/4yZ1/v8LV/CT7+72/48jcBQHH5XwGQ/4LdEHwgINjWA0GqvjDBFsbhhioJgndserRV5aORJmgv&#10;JhQKaE3qcJTI/FEY74Hs0EtQ+p5EqsdRxF89iOjLrki+dQIpBGDy7YtI8LwoAXDMZ+8RgAtw8eB2&#10;nN63DrukFuF9CHDbg8iLbihJjkWziB4leug16fzShyM/ngAMvILMFfMR/vYrSKX5Kfr3hYwxOI23&#10;5az0F/sRgP2Q+RIB+SzB+OJTSB30LJ9PGP4yGBXbp8J2cgX07utQdM4F+lsnofe9iOIgT+hC/aGP&#10;otXGx6EqMRl1MqU0LrheoUatUkNwZaBanY3avCI4CkpQk61FbU4eKhUyGBidymXxqM3OQFNhHqIv&#10;XiTQ3aH094ZVk4oiGkcVbdmYdB1WtQ908VeReGMr2opvoD6XRipfhSrlSphogXnxqxHuMR+e52cj&#10;yn89SvNOElhuNJ/1qCnZiOaqY6jWn4ZOsxvW0v1osLgypm1BkXo+yrXLUFu2jf8+LihWLoUiagLM&#10;RQtRX+kMR/kagnMe4+1s2IoXosG0CLXFsyGm0bLlMcoWzkRt0UzGzum8nodKzXRUqKahMmM83/so&#10;Qn0EypN/ps2OYmwfyzg/EnWKsWglAO0JE1ERPhFG/ynIvDge0ft/wo1Vn+HWum+gubIa1XHHoA/Z&#10;DcXNlcjwWY+ka2vgeXARrrmuRdj180gICUZyfAISaOCpifHISIylxRFesbS2SE8oeXCVRZ6HPPoc&#10;lHGXkM7omh59G8qoAIIvBJmMr1kJIbTZSOjUiTBmyVGpzefBwABHVSVtzoauhjppqNndZgKN1dXi&#10;wJ3menS01KOzlbfbGtDWUsdyoIO377Q3oatNlOi20oS7HS3o6mjD3c5ORt4uyfruS/WAMVhAkKC7&#10;S/jdE1NW9cReQlD0xRUtvKL+Ofx6ds6/4cvvAIBU657OQzy+9NQ/B+FvLxIIfwPAx2KB9Z4SMHz0&#10;SEBQzEDRikcCgu0NuN8iZpS24kGjgGApo5KOUSkPjlIxiDsN5tx4mFRhKKHlFMbcQHbIBaQTgnFX&#10;DiKOEVjucw4p3ueQ5nsFUdfPYA/Nb+QnQ3Bk82r4XnTHirljMH/0MNrfTvgd2YHQM4eRGx6E+sIC&#10;OAwlNCANNKmRUMd6cyfzROHuDQh9fzDiCToZQZf68rNIYiUTgKmMwGnCBF98GoqXnoT8tSeRNOhJ&#10;RAz5E2RjBqFq1wTYTy6A4fgy5Bxfg9xzO1Hk4Qad/2UUh3nDGB8JU1IiKmmA1Sm0PTHWWK6GRZZB&#10;y9OgrqAYuXEpCLt4i6YaiAqlGvacHMJLhjKaqlmlQL02F8lentCKSVeV6ShOjobC/yqqMsL4HMY6&#10;TTjK06OgCmaUzfdAm+E8obiJ9y1DZeZq2vUhVDMi5ysOoDCTB4P8o1AlOSMrdTYaKjYy2u4myDZD&#10;mTgXpQWLUVuxCiatE5TxPxOWc9BYKbrG0Aa1K2iRC2mMAn5OaKpcgsaKZag38mfDErSYFqDROBtN&#10;+nloEtNpFU9jzJ1M6xuP5tI5aNDNQ20uH9fOhiN7GmP6VG6LaahRTOe2mYCq+JGoiPkJljheh/2C&#10;8pAxKPD4GeoLP6Po9hyUBa6BMWAz7PHHYI45Jk2oqw06gOygQ8jwPYIEHiATbp2GTMRfQiwtLhxJ&#10;MaFIiQmDPDIYGeGEW5gv1OHeUBN2GTzAZiTQ7BJ9kZMWBR23tYnb3lKkQ43RyM9YilZbFTrraXQN&#10;jK+Enehz19laR4jxvjYrYVeHjuYmXrewmtHe0igBr621Aa3tvO5woL2Dv9PZiM6OZgKvmb/XQgAS&#10;fB3tvL8VnV2tuNvVych7F/fvMubeeyiB7/E97nssqSNzb+OHJBxix+upXgn5VUaknVI88G+UePz3&#10;efmdGeD/GoDdF94r9TDvheBf6pF0TlBMuU0QSivMiZ7qYplN0UXGLplgZ50RHbZitBCCDYzDtiIZ&#10;zDnxKOMOXpzii7zom8gM5RHb5zTirh1BitcZKGhussDrSPS+jO1LZjECf4rbJ4/ihtsBfPH2i/jl&#10;o9fhcWgLgk7sQ/DJg0j394AtNxMNpXqYCrKRLY9lpPGHKZqWduIgIr4dhvhXByD9lZeQ1r8fUhh9&#10;E59/BiksBUv+3BNI7/8k1AP52OBnEDzkKcSOegvFW2kzJxah7MxqZB1bDvmhpcg+uxWlAee4Qwcy&#10;lkYiOzoKxQSfLbOA1sfIRPMzy1WozylAKYF37YgbAs5eQap3MEpT02HLFgBUoCwtCab0NDTri2DP&#10;y0EGrUYZFICsiCCCMREm2km5LITWmMDnRyP4zFb4HJmNwqiNaC90ZZxeRVtcg/KMDajM2YcK7VEU&#10;aVyQEOYEnyvfojBjrmRxdaWboFUsJhAJIv0SOCpXoL58GSz6BYx2YqJTQrRspTShQUvFGjSWL0VD&#10;+QLUmwi6qiWMusulabLEehitJie0lYl1c53QXjYfLaWzaN4EbQmhVzQfzbrFaCiYg6Z83s5fjMZs&#10;vlYmIapZBodqGWyMvWJJy7LIWSgJmQP5lbGIPzkaiitzYYzYifKYIyiLdoch+hQKQ92RE3QCObS5&#10;nMhbyOLBLCvKj3bnR1MNQlpMMGRxoZDHhiEjNhzZPBgVJMehRJlM0MlgKkxHtTGbRqdHo7UCbbW1&#10;6HTQ5BoIqKYW3CPQumh2nQJ8BNud1ibCr5GQqyfkrGhttqCDMOxsbZaqndUmACiew4jb3tGEVmGB&#10;POi3d3QD8G4HYSdGanTeYSrqQtfdDnTd68Ddu3dYd3GPdf8eDZAQBCPwYzFZqTSMTVifONfO/VGq&#10;7l3uX8JPlPjfb4H31yUe/31e/pMB+L9z6d7oj8F/JDFmWIKhKB65RBcZEYnF+GEJgsIEHbjfWssv&#10;mg2dEgRNaKvWobkyn0aRBVshI0d2PErEjLxJvvxi34Lc/wJNiNHXl9El8BqUoR5I8rmMHUtns+Yh&#10;1us6tvP6szefw/wx30hriASdPohAd8Zmj0swZaSiqUIPsy4b2vREZMcGQ8+dpNTjGuKmTULIawMg&#10;f/kFqGh96S8+A5mAX79noOr7DNL7/pn3PYWMV59F4uvPIeHroVAuHAfjwRWwX9+FKs/dyLuwBqmu&#10;syHbvwBV/u6oTQ2E/6nDcNuzG77XRWfXQtpbBkzJortLOmozM/n5FIj19kapXElry0YFY3J9bj4K&#10;o+NgSE5CpegUnZONQsa4c3t3IPDsSRTERtCk0mm1vgRqFGqz4pB40xW3XOcg5twCFIasIUg2oSh4&#10;Nuzpa1CtXEtozkXo1RHwOPUlfC59SeOZA3vJKtTol6LOuAp1hvXSbC0NptUE3CqWGP1BKJmW0vKW&#10;0vaW0xbFaBDanpgUtYLwogE2VTlLcwI20QSbTM5oLKMVGvk7NEJpuUwxdb6RzzeIJSWXoU7njHpR&#10;RbxdyHidt4oA3wq7ZhfMih0wpW6DMWEbimJ3ID9iB7JD9yAzxBVZYceRG3kKeVEX+FkuQhNxCZnh&#10;V5AZcROqKG9kRNHsogOhIfCyk6KQL09AoSoNxVlKlBXwgFKsJcyNaLbwu1Zrw13G166mWgKunnBj&#10;RBVFu2tvIrikEre775Pu/011tLBoeB2Mub2/10nwdbA6JUg20fIIxfZmdLA621ukutPeDT9R9zo7&#10;pOqi+XV19cDv14YOAlAAj+b32z5+0nk/cZuA663/ape/YQCKi/hH6Tk0sboBKI5efxk2J6013NWG&#10;h4wED9rrca+1hrFCnDC2oN1uRKuliDteLmpLGBO1aSjTxEJHy8lP8pf6VKUFXkaiz3mkh9yCOtIH&#10;cbcv4KLrNnidPoyAS6cwZ9R3GD1sKNx3rMKZnWvg6+aCwJNiTZETKEgMp8UUcEcohCFThhzCTyvW&#10;/AgLQvqqpQh861Wkvv4iNK88JzWEiOirfL4f1P0Yg/s9gdT+TyOx/zMIfPYJVCybD5v7XiSum42Y&#10;LdNR4ecCU8AOpB+bhaQ9U5B1dg1j2hXEXDuO5NAAaDOzkRweg/DLN1AcE0cLTCW41ARDEXKT4lCm&#10;UHQ3gijUaC0qRrqPL4pj42mEqTCJfoGFecijTVZnZ8Aoi0fstTNI87yEypRoGOJ8EHJyDeS3NqCE&#10;0CgKYBy/NQmZ13+GNXkBmrNXw6ZZgUq1M0xZy1CWsxS1BpqcifARi5mXiKnunWnfYsZnUbQy02Le&#10;J+4XU9ov/BV4jRV8nLATIBS3xTx/zZWEZuUa/j5NkTCtN6xGg3E9P9smlhgPvI1/Zzts2u2w5G5F&#10;VdY2VGi20fA3w5i+DfrUPdAl7oc2zhV5MQeQE3UYWZHHCDl3qCPOQhV5GaqIa8iIvIGMiFtQRnpB&#10;He+PvJQwFMpjUJyRDEOWAlWFmbAbCuCoKEFLdZk0E3J7rYVWV4PORkbYRgehR8Nj3RFmx587CDoB&#10;sDZRBN5f12/B9xcAdsNOKvEzSwBQlLBEqQjA7mpFV3ubVL8F3/07nVLs7aIFCvj9awB8+FCsydPb&#10;z68HgL+B3/8F4O/w8s/+gf5ZP0EBQdF7XYwdFmuLtNAExbJ8dbhLCHY10wTrK9BBCDabddwB8whB&#10;xsX8VJRq4qCThyMvMQCaKC+k+l+BgvaXFReA5IDriGcMTg3yxJm9WzHi03ewYcE0+J47hGMbl8Dr&#10;yC4pAgefOgR1qDfNUs0dpAgV+RnIT4xATpi/tNiRbv8OBH88GPFvPo8MGl7q808i+cWnpXOCac89&#10;g+SXnkbMgCcRzvu8n3sa5WuXoshlPfZ89SY2ffUS8q6vQ3nQZsTuGYHI7T8h+dBM1CSehyHhFjKj&#10;fVCiTkOCrxfCL5xDQXgwqtISUCFPRHWuBmLq8iox9ZVaBUdOLu0vGiGnTsGYlChZoJFRWExxLg/w&#10;QsyNC7h1aBeu7dvK54kJUpOhE1Mjee1DcagL9EHrUOQ9G4aASbBET0KdWD1OKVZ8Y9wtWox6Pa2r&#10;xBl1xQScgJ+O0bRkDqOtE5orGFnFuT3edpTPQz0jrKPMiYY4n7Wg2wZphk2MwU0Va9FUzqrYwN/b&#10;TCBulUaU1JbQ5nQCdrv4ufbCnLsfJpUrjIoDBN0hmuxhGuxx5EUfJ+jckB3lTti5QRPpTuCdgib8&#10;NNRh56EOv8R/65vIjPGCJsYPOQmh0MpiYeB2rMxTw64XoNPT6MR5unJ01Fahy1GN+0123BNm12jH&#10;nQY7ISeqBu0EYDutr6OR1VQvGV6v2f1r4OutfxN+PdD71+xPVBetrxd8dzrb0XWHUZfQk873MfKK&#10;+rfg938B+Dd6+fUfR+onSBv8dcRIjw1Ks8iIgdvdy2zel0yQX9omK+44KnnkLvsVgvZiFSrz01Cq&#10;jkNBahi0POqrIrwgD/VEdjwjT0wAI5A/Qq+dxcb5MzD1xy9wi8bnddoV+1fOg/fR3Yg4e5SGdAgK&#10;3xuoyJJxR9bCUqSBnjEpJyIQ5VEE0rljiPvhM0S/wfj7ej/I+z8F2YA+SHupL0HYB4kDnkHUgKcQ&#10;8+rz8Hm+D5JH/wTzqQNI3bsScXsXoMxnK+H3/7Z3Hv6RnfW5/wPuzb3hBhPbgI1tsA2BhBBIQhJa&#10;QrkGGwjFmBaTBEyHXAewTXHBXhdc1lu8fVfbtOq99zrqvYxGGk2f0Wh61ajruc/vPXNWI+3aEEiC&#10;vZ7Xfj7vmTMzWmnmnO95nredj+DsN/4E1T95P+p+cRscJY+g9eC/45lvMV4/Q4fIaLbY3QozgWtt&#10;qsRMbRmmGqphbG4g6OoZ+6owUFSA3McfQ+2RF2Dr5N/d3EgX2IiWc6dw4Zk9KHz+CbSeO4zp+hJG&#10;6UrYWyrgbMmDq/EonHVPYvrCdzCe81mYC+6Aq+YTcDd8BAvtH1edDr7RL8I98kV4J7+KRbnpufFr&#10;SMzJ/X3lnr0UgRcyf40OUJwfYcno6jcxqs5oU+a8M/8Gn/FHCJge4HM/p3OUFVAehGviIX5HD8I8&#10;+CBm+2Rhg4cw2fYwRpoewWDdHvRXPUm4PYuesv0wlB1Cb8lxQo5wKz9P+F3g95nD7/EMhhvyMNFS&#10;ipmOOl70Wvkze+CeHCFoZxF12JDwuJBa9GJFVjgO+gk5XjxDUi+ooSfLBF1KgBfkxZSPBXxJwlDg&#10;F0sryscxgjDK94liVCbwYnSFmYpLFFbwE8hJZ4doe3uJ0toGt+GnwKd6ePVeXg1+OgB1+CkRfFn4&#10;bZcrC4CZDbT8AhUIVRROMQont53gUlgNkdHaBN1I+u2E4BxCzhnG1RG4pzQImnobMNVZjcGGIsah&#10;CxioL8ZIcwV66IT2P3QfvvLxf8D9jKZNRTk4u/cRPPLNLyGXAKw//CzKnnsczTmHMNvdSGczBs/M&#10;kDrJRup4wlXkY/H0C+j+HN3bja9F53X/B/3XMfpe9zp0XPtagpCO8IbXoeFNr6WuQcV1b0DZu9+F&#10;yOF9mD3wS1Tc+zlcuOe9OPCpP8a5u29C7b//Nep/8gFYTv0A08d+hNL7voL6R/8fRk/uw0JdCWaL&#10;c2EqzYezqR7mujoYzp9HzeGDqDi4FzkP/wLl+56FWZ4j+MxtjTA21WCurQ6WznpYuxow314Dt6wH&#10;R/jZm0oZc/PoNk/A17AXloJ7MXby85g+8zFYij8Md91HsNh2GwL9/wj/8BewMPxFur5/gX/8XxCe&#10;+gZi04yzrIMz31LxNTjHaCxzgGf/nYCTRRLuh3fqZ3CO/QKWwV/A3PcQzD2PYrZ3D0xdezDV/gRG&#10;m5/gd/IEeuuegIHx1VD5JPUsuqv2sT7M2Mr4WnEGvZX5dHRlGK6vwTidrZGRf9bQA/vYEL/jUSzO&#10;ThG+ZsTsdiQ9hJoviNUAweKlE1tkXKUSfsLILzVFCCYJsGSQoAu4EfcvIOZ3I+r3IE73J/ATwEUZ&#10;gSOEnygaIfQIukhEU5SSeba64ozHmUpEwkrSw5uppVg0Ldne7fqidHyxtHbCTwegdHqsri4r8L3a&#10;Y29muSIAKEV9UaJMCG4QgtKdn24P3I7DcTVEZn0pRCfo41XcQwg6EF2YR8gxDe/ciLrBkSwAOdld&#10;g2Ge+EMNZQp+E4TBILcPPvoAvv7Z23Hi6UfRXp6L8/v24MFv3IXzj/8UzUf3EoB7UHd0HybpvHyz&#10;o/BbxjE/3EVHWYXp6kL4C3Iw8s0vouLma+j6/hBD178Og6+/Ct3X/BGBSACKGyQA26+/Fo3XX4+S&#10;m29B8MEHYPjBP+Ghd1+N/R99A/K/9GbUfOvPUPvdd6Lhh3+JoV9+Gj2/+Cyqvnc7DA99G+P7HkH3&#10;rx5E85OPYOxcDsyVlXA2iiNswGhZMYZK8jBNd2hvbYCro5kOrw7GOjo8Qwvjcj3mO2pZ12K+rZrP&#10;lcHRWgFHYwls1ecZ43Pgrz8MR9nDmMz5Z4yf+iSMubfBUnYbrLWfgKv98/D2/ZNaFME/9gN4h39A&#10;R/hvCE8wuo7L4qESWx9Q08OcIz+HbeDnBN1DMHU/ghnG16m2xzHSsAcDNXsYTZ+ia3sGPeXPoqt0&#10;LzoZWTvLj6Cj7Cjaqc6KkzAwug40FvK7KscEwW00tGJuQGBHV280EnQWJJwepLz8vn1+LBFoqUBQ&#10;zZRIBQgVP6HjjxB0lC9CuBFIVCwoNcEVELDRyQUWCUCJthJxFwk+L19D0BF68lyEdYhADHN/mI5R&#10;ACjQi0YJQCoaJfgIut2K0/GJEnR4CQJPV5LASxJ8upYIPVEqIdJdX0zN4xUALqcujb4yt1fgJ3ox&#10;17cberqu9HLFAFAv6jtTve9pACoXqHeMiKRjJKWGyKynYlhLhrEsg0gZZRKEYJgQ9NmnsTA3Cjtj&#10;69xQO6Z6mjDWXotxRqVpOrpJwqGc7u7pn96LuvwcdFbn4xQj50//9U7kP/0g2k4dRPX+p1B7eC+j&#10;Vx4c4z0IE6yOiT5MddWrBVK9Zecw94sfoubdt6CNbm/o+qsxRPfXxwjc9carCMXXoIMQNLz+arRe&#10;fQ1KqLkv3onhr9+JnA+/Fbm334Tiz16Pmq+9FfX3vB1V/3wrqu7+E+R/+i0o/cK70fKtT2H4lz/E&#10;9MHHMUYQjxOAxuJSxu8mmKvo5hiBba11MDdUwlRLV1pVqu4WZ2msUrfNNBPU5tYqzLdWw9pWQ0hW&#10;wt1WCQ8h6K4vorPMw2L9GdYHMFdwP3oPfQG9R+7A6PlPw1TxZUbue2Bv/z6cPT+Bq//ncPYyuvY9&#10;DO/AHth79sDY/ktMtT5KZ/ZLRtFHMVD7KKPrY+itoKsrf5rx9Xl0l72AztLD6Cg+js6SHEIwF/38&#10;7HqqS9FXV8XvpIkuvQuWkX5esEbp3qcRtM8htkBHt+jCcoCxlEoG6M4IpaTapkvzE1iLhBUldXSR&#10;kKLbixCO4UUfQlTEx/1+ia4+OjPGVuXkfAp2cb8Xcfk58pySRFs+J+4vXcf4nlja8YmUAxQIMt5G&#10;CbrdihF8orgMbclQIh7dIenlVT29BJ9Id37LqbjSynIafjtc38pF6eD7TeAnutLLFQdAVS6BoCjd&#10;JpheYn9L7jssd6ySg4ZX0pVYEEsSYQjBkNsMn20aLjo3F6OrebQbk4YmBUJTbytmelrQQ2iUnDwE&#10;g4z5Ysw8+Nh9uJ8ALH/hSXSfO4zGw8+h/sjz6Mg/TSfSppylQHWa7x2pL4G7Jh/2/Y+h8ba/QeNb&#10;34i+G6/BwBuu0nqEr78KXTcQhHSGna/9QxiuuRr1116D+rfdguK/vBnH/+J1OP+hP0bpHdegiDG4&#10;+POvR+Fnr0Hp596Ams/fjLJP3Yzqu96L3p/8E8ae/Smmcg5gIu80RvLzMVNWjekyutDKUgKwGvZm&#10;uruGclgJQmczQddEADZXwUIAWltrME/3a23hc+1VKv56msvhpRP2NJbCWXuBOgkL3dlAzg/Re+Ib&#10;GMn7Dn/2jzBdcz8ma3+OyXqCrukJOuEnMF7P+Fr7BIZqnkJ/9TPorXqWUfUZOrpn0FH6HGF3QM2Y&#10;6K44wWh7FgME7Sh/j4n2Rn7mHbAOEXQTjK4mE4JWK2JuF5YIqmUCbYlAkruRLdGdxRlLJZomGEsT&#10;dPcST6MBF+WmQ+NzIbo1OjRxa1Fxb4y2sSBBpWqBl8RUQlAcHd+7LY96fVKiMB1hnHWcdSztDuW9&#10;UkcIyDAV4Wsj/DnRNAxlzF5MYJeh3fvkcYIRV8b4iZICvbQSdH46/DKhl6nVlaUdjk8Hn8zp1bQz&#10;9u4G3asJflKuXADquhiJ0xDMWE9wg1dI0Rpjw6rEiDhjkIKgE2GPhU5wBm7zOKxTA5gb7lYLnM6J&#10;Brsw0laPhqLz6K2vQEdNEfbc9108+N270XLuCHouHEfryYNoPH4ALRdOYqq7CT7LNAKOGZgGOzFG&#10;h2UhQOznD6Llq3eg9O3Xof3N16KH8OuWHuEbr0L7m14Dwxv/EL1XvwY914gjvBrldIjnbvgDnHrH&#10;/8D5v/6fKPnoa1D5mWtR9cU3ovbL16PxKzei8Qtyu8PrUXzHLWj4xkfQt+d7GDiyB4NnD2G0+AKm&#10;ykoxUVoMU00p3V8ZrI0VsDVItK1U9w12ttSooS5yE3UbAWhl/LVRDrpBV1sV3IyYzqYymAnxudpC&#10;zDJ6Tlcexljx0xjKfwzDRXswUvYUhssJxfK96CvbBwMl0bWr5HnCbj+jKyNsxTH01JxGf71M6s/D&#10;UHMRHXYFZnpldWRtiInbJE0HMsRElmJ30tURaj63cnQy1CTpJ+C4naCz09riCDgfQcfXRCSGymM+&#10;r9rkCDAVS9MgiwT53A646ZLXZkpeqynKlCAdGwkC72K7ICURORbQJRAl9NJSbpDK7PjY0ct7mW3V&#10;05vZzpeuVeeHRN80/FaWE5dIj7yZrk9f0GBz89I2v0zgvVqgl1muAABe5kuTXbp0J6jcoAAw7QJl&#10;krcs77MqIJS5kQJBaWTmQcgDP8YTKeSxwucwwT03ARshaBnvg3WMGu2Fqb8T7RUlqL5wBoWnXsC9&#10;93wJ+x75EXrLz6Gv6Ay6zh1Dc85h1OUcwSDBsmiZwqLNCNv0IKY6G2FspOsqOY2O79+NYsbghre8&#10;Ht03XYuut1yNtje/Dj03XYWBN/0fRmLq2qvQ+fpr0HDd61D5lteg9M//F0r/5g9Q+sE/QPFH/xCl&#10;t78WVZ+5Gk1fuA4dd92ItjvfjPJP3oDyL70HjT+6C4bn78fQ6ecxnHcCE8XnYaosJPzKYWmqoOj2&#10;CEALHaC4QWdLLeNuDR1gNeaaGY/5e5oaSmGiyzXVFWGurhDGmgKMVF7AUMV5DFecYX0KA2VH0Fvy&#10;AvpKDqO39Ci6i4+hu+QEuspOo6viLLqrtbF0g01FvHhUYoqO2syLgXNiEN7ZCQRsJg10XgdShNcS&#10;4abFVmmaSHc28DuJLDoJOhdBI50QdHd8PiaQ47ZATxNBRoUV+Ag9ujJRiEAKKqgJ6PizLkJvG3KX&#10;ApBSbXviFDWXlwm/TAjGCUDlCNXr0hL4pQEoA50V6MTlpWGXKX1oi9bruw1BvaNDzepYotNLa0WO&#10;WYEek8zaqjg/kQZAHXraggYa/GTM7OWcXyYAL6crubyiAcivh/8J4V6k7AKgPlBal3SQbK3x4OBB&#10;IxCUmziv8OoqV+CERBeecOEFO53gnIKg3TgC+9QQ7JODcE2PYqKzHSf2PoNfPvD/8IsffRtl5w4x&#10;thXS9ZyHofA0Ws/J1LlT6CdYrNNDWFSOcpIxuBVT3OeoLcboY/ej4u/fg+pbr0PvrW+C4dY3oOPW&#10;a9D35j/G4Jv+CIPXXYX+665F7/VvRPsN16Lx1tei7l2vQfXf/G+Uve8PUPSB/4miD78G5R+/CnWf&#10;vAbNn3kD2j53A2o+82bG4rej6OsfRdMj30HPoT3oP7kXExeOYr4qD3P1pZglBOfo/GbrKjBbW65q&#10;U20FjNweqyzCsNzNrqIAgxUXMMi/aaDkHPoJ957iHILtDNpLTqKNkBN1lJ5Ed7ksxsnX8u8aIljH&#10;Wuth7G6jazbAxs/MMzcGv3UaYacFMY8LcQ8d3YIXiUW6Kp8PSSrBSBvzEmgLhJGXopsTZxely4sS&#10;UDG6MNmOKMcn8JPOB00qerKW+KkiqMRRBT6/JsIppGKtvF5zhpeKoON7dohwE8UCQSUBXjJDO2Eo&#10;sZgxnPBT4KMU+Ch9ALMOuJ2OUIee9PKmHV8aftp0thhWCT1dcsGWY1aOXdH6moCPxzAdn9yFTSTw&#10;09fz0+Pwiw2B0Z3h5QCYqSutXCEAlC/mMl+Ovlt3gOlxgpkAlI6RrTXtBs4XISg9a4zDMp5LHEZk&#10;wUEnOAuPeQpO0xjcM+NYnJuBY3wCFefO4ulHf47ck/thYDQcbCnDAKNhb3keXdAFNOWfQXNZPibp&#10;GGX+56J1FrODBhjbZbl5uq+je9HyudtQ+86b0f9nt6Dv7Teg623XYeCW12PkpmswdNMb0PuWN6H7&#10;zTeghdu1t/wRKt/+vwjA16L8Q69D4YeuQuGHr0XhR69F0ceuQfknXo+af7wRpZ++GadvfytO3fk+&#10;lN57N1p/9Qv0HnkGE+cPwUznNkGojRByY1V0ZITcCH/HkdJCQi4f/SV56CsvgKE0D510jO3FhF0R&#10;nVzxWRhKzhN059BZlQtDHV/bXILhzmpM9TRiblhWMGF0VR0SJgRtFro6uwY7xldx1RJPE34Cj7CI&#10;ewkWtx8RD13TAgHjDSLuC2Z0SCxSdHI+As0nkVaXwI4gk06KdPubSAfe5R6HCaSweo8ATgedDr3t&#10;9ygRYjvF34mKBUJK4vYkBicV7C6VDICWITMaAAV+Em8JOCU96gr40mCMEox0exJ19birthl35Vhc&#10;5UV5jZFXk3TeEX48TuV41Y/dtZUkVrk/laQ7TCboELWhMBeHxSzLLJDtmSA6CC/XHrhbV3K5IgCo&#10;68XKJV+oPn1OzRZZUQdRJgTXluUqG0MqJgcsD2LGpLDXBj8h6J2fxuL8DAFowsKMCfOjI2hnfOzt&#10;qMNof7OCwUhrJYYbyjBUV4biYwfxwlO/RG9LHaJeJwIOC2P0EOa6W2HnPn/BaQx/9240/927MPCe&#10;P0H/u26B4c9uwsDbrsfgzW9E91uuR/PNN6CWAKx88xtRduvrUPKOP0Lhe6/GuQ++Hjl/fz3OfOQm&#10;5Hz4RuR85AZcuF16gd+J6n95P0q//jGUfv9LqH/4R+g+8DQGGdXHco9ivCiHji4XfQRfX1keDEXn&#10;0ZXPmFrAuiAX7aw7CcT28nx0VBagS+a8MgaPttViuruJ8b8V5oluOEyMr9ZJ+JwzCLrmEPbM82Jh&#10;I8ycjLJuOjq6Ozo65ep8CwgtehD0uhCiwwt7FnlB8CLkIuQIwCjhF/OFGXUjdH1BvsZP+KVF0IX4&#10;M0L8GUEFRIKMrxFF/SFKHNpuaFEKcpqkw0OJ8Nzenwm8zHq3djpAaedTDo/v3RF309Kdn+b+ZKyf&#10;jO2LUDKQWaav0ekJ9GSOLyGYuS3PrRB80hwj7dLrhJ5IA14Ca+IAuV/aA8U5SsSWeC6fjUggH5UO&#10;HRlaI50oCW1soN42mOn8dOi9mssVAEA6uosAlC/z8l/oiwLwchBclbmTCXUgSptgMsIDm5FL2gT9&#10;jjkEGIn9VjMWZ2fhmzfDNjuJmal+mKZ6Md7XhPHOOkzK6sAE4/kDz+LBf/8eqosuIOC08qS300FO&#10;wdzXDWt7I6J1RZh/7Mfo/MT70Pu370TvX78Dne+5FYY/vRE9b3sTGt96I0puuQG5BOF5AjH37dfi&#10;7F9cQ/DdhBN3/ClOf+69yP3KP6DoXz+Oiu98Ci333YnePf+KiQM/xviRR9Rg6NHzORgrYDQl3PoL&#10;chjPGV1ZtxXTyRXnorMkF71lhRhi9B1vJMgZXcc6GjHZ14F5OjqnRFe7kU7NTNdmIdBsBIKDLshN&#10;CLgJKQeBZVeK+px0cBQhGFtw8T1upTDjbEjgJe6NYIww4ka5LypxV4ai0PFFFPB8CDIWBzw8ob2E&#10;o8COENLb4QRg6v2My5FM2GUCi+9RIgxifI8mL79DeT4DgJnvESeo1/rzFyX7BW7SviedGnxM0Kkh&#10;L7vgpyS9vjL9jUDTenZl1RbCSNr3+Fhgt8zjStboW0tGCLUo1nnBlWFZmzJvncBbTRCWMvSGcT28&#10;6OJn4uBn4oDXaYPHboHLNq/k5raXLtvPzzpIAMpsEjV4OhZVbnAlxQu6dPatpqNx2u1lOj69yL5X&#10;W7lCALgNwZdyglK0Lz0NQInBGRBUSkNQovA6r7grS9L7RgjKGLAAT2KvjBUkAHgwhu08IM1mOM0z&#10;sJjHYZ4dwgydkZEOyWhoQW9dORrprg4/8wTOHjukbjUYJwT81nlYhvsx39WCSEcVnEceR9tdH0Pb&#10;B9+Ntvf/Berf+3bU/OlNqHnHTSj5i7fhwnvfifwP/hXKbvsAGu78BzR97WNo+clX0Pb492HY+zMM&#10;Hnoco8efxsSZZzFTsBdzZQcxVXwQI0XHMFREp1dchO7CEnQWFaOrvBA9tcUYaKzASJuMa2zBHEHn&#10;GOmDd3oMAbNR9byGnHRzBFpMOhyCBFqAf6+PkFu08oQU0Am4CKkFN3xuh7qbWEjaTPWOCp60Envj&#10;BFxc2vLktUp0fXxObsYT5c+L+hzq9RHZR9coUFSAS0dcrZbHuqSDg6+RNkHVjrezLU+eF7cZ488Q&#10;xfn+OGGpiUBRkNsNOJEOPqm1n7vdSaIpKsNn1BAavk5meewW96teXwU+RnyRtPVFCb54VK3QIpF2&#10;g9DbkBWa4wEs8+IqFxJpaw66LViwmmDnBdVqHMPsxBBMYwOYoUzjg5ibGMb8DJ+T5hceSwLCgEeG&#10;9yyq9kMZGL1C6OmLH8jtK6WTb4txl/aPgNMi70u1973ayhUAwEv/+/Ul7QIFlrKUloBQltFKw3BT&#10;GpLFEa4v8+pJCPLKLAfuEiOHOvh5AsZ8HnVyB102LNgJQdsM5k1jPEBHMD85jHFDOxpKChh9G1CW&#10;exbHD+zF/NQ4kjyJ44zCnplx2Ac6ETA0wlN4As3f/ioKPvw3qPz4h1D32dvQ+dXPof9b/4TeH38H&#10;PQ//GIOPP4gZuSnS8efgPLsfc3lHCLlTMJbmYrr4AsYI2pGisxgoOc1YK4OGz6C/lq6uvgqjLc2Y&#10;MfRgtq8PcyPSGTENv82EICN9xGNBnM42QajL4GG563+MQIqJk/M7FayCBJ5fmgAWrAiwlhgbpuMI&#10;E34hQiso26ylwyKsniPUWMe4T4Afo6QNL0i4iUL8+zX4CQRtfI9AUMSTmdCUWuJyWCJdhvTeXdUh&#10;QmhonSGyLbMxdDhS/PeiAkDCTrXLSXylS4wRgOIWJZpqw1TEVfJ9AjuRvFdta4CVMYOisKr5nVPx&#10;kEx5I7QIvDjfH+f7ZXuJ+1JhAo3uTsaUrqTrVdmmk0vKvyNNILywLM5Pw2Uah2ViEMahboz1tGG4&#10;qwmDnY0Y7GjCEC+Mozx+xge6MMMLk2VqFG5+Z4s2pg8PP3+5WPB3lb9D2hOlvVDvKFlL8cK9rMFP&#10;B6Bq696Qdu/t9r7LOUAprzYYvqIB+LsV+YLFLaZFIOqdI5m9aGsEoQwuXZUG5URMXc0jcgLJVZcn&#10;nYBCIqDPbYWbB6jDbILNZERvextKcnPR0ViPcsbPEy/sw5ChTcEhTsjIDWzme9vg6GiAS1YTfuRn&#10;OP+lz6P13u/BcmgvgsXn4S27AHt1IeZkHcGqIszWlMJYVoDJ0jyMsh6qKMZYVQUmqmswUVeP6eYW&#10;GLs7YBroJoQH4Jobx6LFiAB/L7mrf9TtJHy1djkBeCT9u29HWAcBJdsinqyUwC6o6kzpALxU4uJE&#10;AkRdAskQwSZQk1oinfybGvREdICqg0RTmI+VSxSnp0NNF0GoBjTLGD/1vOb8tqejCdD0uEzxb5XO&#10;FInMMk4vLu1jfE7rJebPkx5hgacCKLdlv/ps+O/w31DQ4+tkaJSMOVxivUzgrVBrBNt6NKC0Gvaq&#10;4TsJOrkIIefn5+7id2wbH4CZkJvsbsZQcw166srQxe9b1FlTjM7aEhiaKjDUUYeJ3laY+Nr5sX7Y&#10;p0YIvUn46AjFjUcJPllqKykzlsIEbtRP8BGujMprqpMkoVLLxorWOXLx5uVr0tG3xsObwBNlAO7V&#10;ArmXKq9iAEr59QBUQwh4MK0sp1Qv2lIyoY3SlwZrHoSpiNZTHJCeYgJm0eXA7NQU+rq60NbUhK7W&#10;ZtRXleHsiaOEYS0CLoJy3ggjr+5jrbUYqy2DqboUo2dOYPjwATiLLiDR3oAITxgZkDxeV6JuqznS&#10;VKkGUE/xPcbOBrq5DpjpDhyMRV7jJAKzJkSsdHKM5rKkelKNlXMoh5UI0VFJxCIEZaxa0EXIMDqF&#10;BDQXgbcNPk3SWZGpNMiU+Jiwu5x2Au/FJK6Sr8+UDF4WBykieKSWfWFCL1MhgROhpLlAgaFI4JUJ&#10;Sg1maqaHAiGjtLQlCgx1N0nF+Brl4ihpJ5SfJQscJPg+UZKxVy5yK3R3a2nQrRN6ywSwOOawfU5N&#10;v3NNj2Bu2IBJQwuGW2rRS8h1Vhagia68Pj8HTTIkqvgs2unWu6oK0ddYjpG2GjW7aHawA5axXjin&#10;h+BhgvDPTyHINBESd85ILNP61BqD/ExSQQ9dJuHH30GaZdSNjhintV5iHYACPxkeowFwS7m/LABf&#10;rGQBmAHATAiKdACqkfVpyTzL1FKcV19ZliiEFV6FZb03ObHlxPLz5J8aG8VQXy9mp6e4PYLhPgOq&#10;SgvRVFcJl8UEM6/u4z0dGGtrxADhN15bjrmGKrha6xCgK/QzEi0OdmFxvA/O0R41h9g9OwLv7ChP&#10;uilEXUZEF+boUKyMl1ZtbTo6qTWeKJust+jsVuVuYT4rInxdIiK/G+EkJ/+il/BjTQBqUZUOkNLr&#10;y7k6TfwZGdKc4aW6FHaXEcEWzJTapw1xUTVBFBLxsXqeJ79IHiulXaLmAkXb4BM3p4bM8H3STimD&#10;pBXc5LkM8MlQnKSIzy0FZYkrimBZifgIOkZX1svi+gjnsGMeC9IuNz4I02A3JnhxGuAFqb08Dw0F&#10;Z1CXl0OdQm3uSdRRDfkn0Vx0Gh1lueitKcRwUxkm2qvpzhtg6mvB/EgX7BO9cBsH4Z0bhd88gaDV&#10;iJDcqFzA55pDxDOPmNdCx64BMMG/Uy27pQAovcVhrbdY4CcdJ3R+0nYt89xF4HGrt/up41mmg8pY&#10;2CwAd5QsAHcBMBOCmS5w2w2mCMGkGoqgDVWQ2w6KIwxCxnz5vR5MjY9jZHAQdqsFbocNFkbizpYG&#10;tDfXc3sKHssc5sdHeDL1YW6AoOzvVp0Rxu4mOMd6ELebEHdZkCSQUjz4l3nCr/HgX6GbWw85sB6w&#10;8rENq7IdJPBCbtB+ATxJ4LQC8zMAT9hV4zA2vfNILWgnkji0iIdxccHHSEUHtUCI0BWGM2oNjJoi&#10;Gdv/mQAMEE7+tGRbFBTYpSXwUxCUx/JcWjoAVUcLH6sB0gJAFVk1RxiXwdKs5fmI+r3tiPL3Emcn&#10;7XCpIAEXCWE9TPdE8K1wn8wllql2EYdFOTrL8ABm6LBH2xro5irQVlpAqJ1B1dnjKDv1AkpPHED5&#10;yQOoOn0IdTLtsSgHXeW5MFTlob+2AENNJQReFWZ7G2EdaoNjpJ0Xsk64x7uxMN0H39wwoSfg0+Qz&#10;jyFgmSQAjQgSgjJlMqSGFZn5N8hFzkEAutSag7KcfooXXxkjuJaKpcGnjQeU9ustHqdb0pnHY1dJ&#10;2vrS9/TdDcBsyQJwp3QIZjze4kGkIjEPLKmVIyQEZQqSjMmShmcZmLq6xGgcjcC34IHJOIPpyWm4&#10;GTUdNismRoYwYOiCaWocXrdNi2V0itI5ICuLyOBgn8sMNw9+n8dCmPpUvJGG9GW+dp2ivQHzMxB0&#10;Ug7CzkbYzWJ9ZgRxupIQ3eRCeQlsJ09g9vnnYPjZ/aj98b/BWVmCDasJ64y1qQXGOw/h52bkIwBj&#10;BFnMQ4hQeh0l9AR8unaDTyQ9v0H+/oHLKChj/X6NApSPIBP5CS5RgIDStA1AFXnlMZ9XzpDvU6Aj&#10;9LSpcKwJQ02M94REXA3PcTG6urEsqzVHFxlffWrVZmkWkGXrwzYzFk3TsI8OYravE+PtTeijO28t&#10;zEXtuZME2zGUnTiE4sPPo+jQXpQe3Y/qnMNoOH8cLXR3nSVn1Mo0Q7VFGG8uxXR7BeYMNbD2N8A+&#10;2KKA5xrrgGei66IWJg3wzfTCa6TzmzJgwdgH78wAvDKWcnYIvvlxfq1TBJ+Jn7uZFyfG30UbwedQ&#10;4FuOMIrH/OqCKwOiZYTC5lqS4KPjE/gp6GmOT5/2tqU6+AR8cjhrAMyWnSULwJeQdhBpjlAOKm0y&#10;eRqCjBlqWpIAcDnFGLKEeDQKn9cLm8UKy7wFi95FOB0OjA0Pwzg1gUU6EhknJrFlg9CUHrsVHswr&#10;yzGkUnSRyRDiBJ+sHZeIEX50KmuBANbdPAHmZhGjY1xsqoWzvBiWsycxve859D30czR+7zuo+vKX&#10;UHrHJ1HwgQ/i7Hv+Coff8Q48ccutKPva17DW1QHaUWwt0P05XUh4faoHO0a3qkSgRS+KkGGtRKDJ&#10;eL2Q6rndlkDMz2goCuxSpmN7MYnj8xFkIr8CIvcTdMr9CegIPjXMhrXq5RXoifjaGN+rAY+gY71E&#10;0Anc1gm5dYFdZAEpQiNOgEiklHt2WOmq5T4eElu7a4rRmH8WNWdPoPzECygm3EqOPI+yY/upfSg/&#10;vh/1Z4+gOfcEOvNz1G0NhqryMVZXjInGUhhbyzHfRdj11MLeVw8noac02AjPcDPcIy1wDVOjzVQb&#10;nCOtsPOxyDnWBtc4neAEnSBB6J8bRGB+lPF3XC2XFnWbGHfp/Pn7p4IuBfAV/l1riSDWeWys8xhZ&#10;l7hLx7epwCd3PxQt8wK9oqRuCiYXcZEcx1nmvWTJAvAlpMYX8kBS8JO7zlGyvc4rrUBwnU5QjRdM&#10;R+NELI5wMIQFzwJsdhsWFxfhodOaneGJKO5KBsEmtKEKGzxopVMlRRAuryaQTEURI/yWGGuSBKTc&#10;NGc1FsNWIAR7hwFtBw6j6bE9qP/xfaj4xjdRdtddKP3kJ1H84Y8i/2/fj/z3/DWK//w9KHvHn6Pi&#10;T/4MZdS5t74dJ9/1Hhh/+Si2JiZAS4o4Je2AMZHAj5Kxd7GMgckR1iJxXCKt93Zb0mb3GwNQ4KbX&#10;GdKir+4KtXgrbXcqulIyHEZ6qqXtK0mlAnJj8AWltZCX8Z/7CEG5P4e0m/lmJ9QiFbLcmIxx7KzM&#10;Q1P+Kbq5w4ysdHJHn0X+oV8h7+CTdHbPoPzYXlSd3I+6M4fQknsUXYyx/YyxwzUFGGOMnW4swVxr&#10;Jaydcm/katgNvPD01MFN2LkH6uHqq4WjR/ZXEYZVsBmqYaUs3Gfp5XZfjbrLoGO4ifG3FZ7xdixM&#10;dWFxpg9B8xDC1hFEHeOIuab4ncwguTgHuUfNMh3+Mv825VwTAWwsRbDJC6RaxJfHyeYK467exifQ&#10;29AlSYWOT4FPlxzH2fJS5VUOQLk8/ubakrnE1KYaT5WOxUqE4uoqllMpxONxhEJhws9Ph+OHl67L&#10;7eLJHInweW21jlWCb40H76pAkAf06qo4QZm/qY3cTyVlyA1jdYwHfJiucnAUTc/sQ/63v4+ae76L&#10;xq99A81f+BLa//Gz6Lz9U+j+6MfR/aGPwPD+v0fP370fXX/5V2h/91+hmVAse9dfouy22xEqLqUL&#10;tEEWBV2kpENEgU9gR9DotQIenZ/05u6AFqGkuzPVPsdtGRIT8GqDoGXIjHROSA+t6swgtFQvLqGo&#10;dVpsSwGOr1MdF/z3ZOxghP9GnNuyAox0PqxQqwEvHbC0fTqRcFsQnJ+GZ3oE84z8k3KbUQFdeT6a&#10;Ck6r9riSY8+j8PDTyD/wJPL3P4HCF55kfH2GoHseDedeQEveEXQUHIeh5CQGKk/T1eVjuqUYs62l&#10;SnNtcuP3cti6q+AQEW72bkKwqwzzHaWwtJVgvl3AWMjXiwq4XQRzZzEhWQYbQegYICRHmuEZa2Hs&#10;bcXidBcCpl6EzP2IWIYQs48j4ZpG0jODJe8sUovzWPZbsBq008m61U3812J0s8kgU4LAT8AnUZfg&#10;Wxctk3EyXlU6N8TtCfSoi8Dbfdxmy0uVVzkA/2MlswFZi8ZaD5vcT3V9bV1NME8RgslkCrFYEsFg&#10;hGKkpZNbWpIpSdrKHBs8gNd41V6RgdYEoszz3OTzm8klrCf4ukQKK0spLMcT2EokgUAY4a4eDD73&#10;PDruvQ8D378XI9/8NkbvvhuTX/wypj5zJyY+/ilM3PYJjP3fj6L/g+9D79/9Lfrf9wF0/d3fo4Ka&#10;fPARbE5OYInuwssTLUS4yEwJ6RVVkVPFTW4TbNJRodrfCB+940EAqDs8NYyFwAt77QSajCOUcXza&#10;mEIZTyi1GtPH/RJZpa0uzp+V4M8RRxfj++NUipBbi/iwIePpQj6CjvCTnmmrCZ6pUVgHGV07mzHU&#10;UIHuigI0559G7ZmjjKrPo+CFp1BAyAnoCgi8Ij6uOr4XjWdfQNv5w+jMO65WrRmqPIvRmguYqiuA&#10;sbEAswSeuZ3qKIKls5RwI9g6S2DpKCbcCLO2Qpha8mFqusDXn4ex4RxMjbmY5WNzcx7fnwczwTfP&#10;99sIPUdvBR1hNeNvHRbGGrE40YqAsQvBWQOh10voDSJqG0HcSfA5+fl7jISeme7VghXVmeXAGr+P&#10;dYJvI7bIYyCAzVSY4ItiYyWWhh8d34a086U7OnjMKelRV7k+Pblky3+kZAH4Hyg7Acirq/SwybQi&#10;ASC1tr5GCGqSVTfiBJg4wiQd3RrhKK9TYlRZJzzXeDBvrPKgXuYBTuAx+2KL2iBAU0t0hSsEJOPy&#10;ZiwMyFi2rk6MPPMc+u7/KSbv+wmM//ZDmL/1bcz/89cxe9dXYLzzTkzf+RlMfOYOjH/iNhhvvwMT&#10;H7kDvf/30+j4528iXl+PzYATQRkXSCDJ0BAVOwV+dHX6eDo1a4PwUmP1xMURWiJtdoQ8z7gr0VMW&#10;PhB3FpDOB5n+RvjJPtYSWWX4Rlx6MPkauZPaKqOrxNcVPpekawwRdG7l6AyY6GhCfy0dXVkeGi+c&#10;QnXOEZQf3Yeig88gf9+TKDzwFEpfeBrlh59FFeNrLV1d45mD6Mw/hp6SHAyUncVI1XnGV4KrgRBr&#10;Iszo6iztmnuz0rnZOkpgFyfXXki3l4e5llxMN5zFRG0OxmtOqVo0WnWC9SlM1Z/BTOM5mFsu8P2F&#10;dIUlcAnw+quwMFiDxZF6LI43wj/VguB0O0KmboTnCL35AUKPbs8xgqRrgm5vGqmFGazQ8S376Pjo&#10;9lYYddfCLoLPo8Ev4Sf8QthajmhxVzo55E6G6ykeY3R9m1onhwKfzOrgcccHPA53u76dJfOZS5/N&#10;liwA/4NlJwA1yRgrAZs2x1K0qVbcENcnIBRnuMHH+mDUDQEmX7suBzMjNF+UBiCV4sHOxxKNY7z6&#10;x3kyrPFEwOoSwKjob27A6IF9GHv8Mcw8/CCs9z8A+70/gvU738X8Pfdg7ptfx9w9X4PtX+6G7ctf&#10;gfuuu2H58tfR89V7YDt6AlsOs2pcjxNE2uyJ7RkU+mwKgaA20JjRmOBTC5GKo5NtJXF2BJ3XiviC&#10;yIYln3af3NWQR5OMWUu30YXsJnhl5stwD6NrM6NrFTorCtGYdxplJw8xtu6lo3sWhYRdwcFfoTgN&#10;usqjz6L2xD40nj6I9gtH0FN0CoME3bCAjq5uoj4PM82EGUGnwY5Ojq7O0lasZKXMLYWYaSDo6k5j&#10;uuYMRchVH8dEzQlM1Z6kMyToGnIw3Xiazu8cf9Z5RtvzdIT5jL9FcPaWwtlXRuiVY3G4Bv7RevgF&#10;epPNdHqthF4nInMGROf7ELMNIm6n23OMEXyTdHsEn9dEt2cm9OcZ6en4QgRfbEF12GzEBHp0fAK+&#10;VJTgI/DkexbHR/Bpjk86NrTeXQ1+BJ+M6dtIH3tyHL5EkWczlS07SxaAv0vRhxboEEzPsRQJDHX4&#10;CQw3+XgbgNKRQmDK2oTc5osIQV7hCT+pZf7mKsEYXUkiupbEMh3A6hJPkGQEm4ynbrmn78mjmNn3&#10;HKy/+hU8e57EAiOu+4GfwfHTB+B64Cfw3fdjeL/3fUS//2OEf/hTzP3gfsw88SzWR0bA/KpmNyRk&#10;xRKCUO5spu5uJi6QMVUgJ0uAqWlgsu130eW5lWRbhpNIe9WqnMx0Mit+B5KEYcA6DefUIMxDXWpc&#10;41BLNbqritBSdA6150+i/NQhFB3dj3xxdft/ReA9jdIje1F5aj8azh1G64VjaM8/ge7CU+grOY2h&#10;irMXQTfdwFjarLk6W5e005UTUiWMpBJtcwmyc4TcORjrWdcSdLUEHqE3Kc5OHF31MUxWE3gEn7H+&#10;FGNtDuF4ls4ulzE4D/aeAsKuGK4+ury+Ujq8SvhGagm7evgo/3gDQlPNCBnbECH0QnNddHo9iFr6&#10;Cb0hJFyjdHrjdLbTWPLO0OnNatALCvQYc6N0ewTfRpzgSxB6S2Fs8TsFo+4O8F0c0kLwKccnszg0&#10;8GkS1ycXYk27i+x6KWXLzpIF4O9SMgFI6eAT4On3X1Wrbwjo+Jz+WoHhOqPLBo9gdUDrEFzhgU9t&#10;rhGaPOhTPAGS1BJPBukdluEP4gTXXFa4Wuown3cOzpMn4T98AuF9RxF6dj8Czz4H/9PPIPzkk4g9&#10;+jhSDz+B5MOE5ENPYf6p57HS0gm4XFiTwb9Bub2jV80ukCl9Ms1KTbXivlRokbFVbgTuxSqfW+P+&#10;Zbq6JGNt1DWvBu/aJ2R4SROGmitgqClCW+k51F04gaqzh1EhA4aP70cxAVdydC8qThxATc4h1J45&#10;gqbc4+goOIWu4tPoq8jFYE0+RusLMdlUjBm5UXkLwdYqbq4cdkPlRdjNtRYQgnmqbW664Rwj6llG&#10;Vy2yjtLVCeymGV2N9afp+ujo6OqM4uwazxCUZ+kKL8DemQ9HVz6c3XlwGQrg7ikk8IrgGSiBZ7Ac&#10;C0OVjLZ0egp4LQp4oRmBXjuic510ej2I2Qk9xyCSzhEk3GNYWqDbWzQi5TcRemZeGGy8QAj03HR5&#10;hF6METfuI/Q08G2m4nT5dPXLSYJP7le97fYk5mpR9zKOj3ox8OlFnnopZcvOkgXg71IyjywCTh8y&#10;syFtfOsCP+mdk/0CP+ri67fU8bxGrctTyhnytRKH0/M3Vc8yD/5Vbq/IfUtk/xpdQYoQTCWQss4i&#10;0NUBX0U1IgVlWDpfgtTpfCRzchE/mYP4sWNYOX4SqReOYOngMfj3HYHn0EkkqxuxNW/FVkimfQWw&#10;GhPJkBvWfLwsQKQTVKvCuG3wW01qUr+Z8XWc8bW/sVotkNpckoOG/GOE3SFU5OxHJWNq9RnRC6il&#10;m2u6cBxtArmSs4TcBQzxPaN1xRhvKMNUUzlMrVWYba/GfGeNGldn6a6GpauS0KvAfIe02xF40iHR&#10;KsCjqyPsphvOcPssJunspgg42TY2ncVMEwHXehbzdHPz7efhINicPYyvhJs4O4chHzZxeHzs7ivG&#10;4mAZfIOl8LP2D5Uz1lYhOF6D8FQjosYWxAi7GB1eYr4bcUsvEtY+JAi9JfsAoTdMp0e3tzCOZe8k&#10;462R0d/Ei8McLxZ0fBG7Ap+KucrtEXwSc5ck5tL1Sa/uikxXI/BkqSpxfPxu1crk6Z5ddSyoCyaP&#10;ix3HDfUiJfMlL6Vs2VmyAPxdSuaRpQ5UaZjmVTsNQhGfUPtVfBEHmH69bPKwVxAUJyjuUW/gZkam&#10;6BzXCNM1LfYIKTdXVrEp7YWq4ySJVbsNkZ5+RBvbsVzTjI2KRqyV1WGlpBLLxaVIFRYieeEClvOL&#10;EM0thPfMBcQq6wECEJEgT9Sgcnky3zXotMBrnoZtchhzI70YZ4QdbK2Doa4C7RWFaCm5gMbCc6jP&#10;O416urzGAgKu+BQ6y8/CUHVe3QukvzYfQ3WFGGkoxmRLOYztVZjrrsW8oV7JYmiAvbeRUKqnq+P+&#10;ziqYOwR45UrmtmLVA2tsIvSkF7Y5lzpHR3hOObjZVtbUXNt5gjKPP6OQKqBLlPgqLq4Urv4SuFkv&#10;EG7e4Qp4RyqwMFwOz1CZqhe5LzBajZAAb6IWkck6RKabEJ1pRny2HXGCLynAE9kIPMcwllxjWGa8&#10;XfFMICXQ89PtBWbo9hhzg3R8YQvBZyP06KzjAj4v1pN+Or1QWjKchXF3hc5vZYnfqYBPLnS6BHoy&#10;bY3fuxxDCn7pY+U3LPLS30TZsrNkAfifVVQu2SmtgTot2ZbNdJFNlWq4RfSpK73Wfqh1pAgwpbNE&#10;9RrLfulkWaWrJBTVMkdy4sSiWLE7kRyfRtIwgOW2Hqy1dGGjuQPrjS1YrW1QWqmuR7KKJ3p5NeLV&#10;fDw4gohxms5uAtbxIcwMdmHC0IbhtnoMNNWgt7ECPfVl6K4tZbQtRk9NCfobSjBE5zbSUomx1kpM&#10;0r1NddbCSJCZDHWY7WEk72uErZ+AG2iEY7BJ00ADrL21MBsIu64KmBlr59pLMdtWRJgx0lKzdHrz&#10;HcWEWjGslFYXwd5dDEdPidYR0VvC7WLVMeEwFMPFfZ6BdGQdroJ/rBahiQYEp6iJegSo4GQDAtON&#10;CBpFTUphgi5matM020HgdSroxS3dSNDtxazi8kax5GS09UxieUE6MtJten7pzLBgJWynHIQegUe3&#10;t66gJ27Pjw0Zv7cUxLoayhLjRStGt5fgd0bnrjo2ZNByuk2Y37OCnWrX06QdK+kDJFv+y0sWgC+D&#10;IqDMlAIeTxCt3lRtiFJvS9qF6BgEhPE4VpweJI2MYSOTWB8YA3qHsdUzgM2uXmx2GrDc0o5EQzOi&#10;dU2I1NQj0tYBV58BM/1dmO5pwyTd3gTjrfTQThqaMdXTAmNfK0z9bTAPtMMy1A7rSAdso+2wj3XA&#10;Md4J17hByT3Gbe5z8jmnzIEdboNzuBn2wQbCsI7wk9kRBJ+hFObuUsbdEjq/EkZeAo4gc/QI3MoY&#10;TSvg6a/EwkAVvEPVlFZLz6tPJB0Sw7WspSe2FoExAm6csJtsRGiKYJtuIdRbESbY4gRbbE4kbXad&#10;iBFuMYsGubjVwCjbhyVbOtI6Bgk7cXkjSLnHCb0ppBZkrJ6JwGOsDcwz4srQFWnXc2I16iH0vNQi&#10;oeen0wsobSRDatbGRiqqwLdBtye3VlDj+DYIPhnKkp6qpl3oNO3+7rPlv7dkAfgyKrtPhkxlnjSi&#10;DYnYEqOWktgIMM46XdiYs2JrehagI8ToBLaGRrHZP4zl7l4k2rsQJQhDjc2IdBvgGxuCc2qEGla3&#10;+PTMjGLBNA7v7BjrUVUvzo1gcVY0pCbse00DrAfVJP6FqT54JnvUvFYnIWgfaYNtuBW2wWaKTlAA&#10;OFgPp2iogXBsgJvyDDcymtYxmtZikfLJsJKxBtXpEJigU5tsopNL15PNCE8RbNOtiBJuMWMbosq5&#10;SVSle5sl3JSDk7oLMbOArltF2KRN1I+Eg1HWIa6OwHNKx8UgUq4hahTLbi3artLlrS4asUaXt+qb&#10;w6rqyLBiLUzoRQg9Or3VGMEn0TbhU724aqaGcnvSqaFBT83akJi7KquzpAg8gd4yL1jaOD7p1dWa&#10;Ri6FX7b8fkoWgC+TknkyZJ4QF4FH1ye9yzKsRptxksRyMs6TMoGNME9Crw9bdhe25m3YMs1hc8pI&#10;TWJrahrrY+NIDQ4j0dOHSJcBiZERLDksiLmt6mbkUZdem9W82rBal87E2oiQbQoByzh85lECcZhw&#10;HMQCAegRAE71EIIGBUKtFnVjYbIL3ilRJ/zT3QgYDQjOdCuFuB2SQcMzbYyjonZETB0XFSXUMqXA&#10;pjokDARbL52bqA8pureUnTBLa9kxhGU6uWX3KJ2cJgFcykPISYfFDkm0ncSKl9BbnME6wbdOt7dB&#10;p7cWsGKD0FtXPbgewk6iLSVteksBbKWC6c4MbY6umqcrEVeJbm+dUVdmbYjUcBZepDY1kYoUo++L&#10;fNfZ8t9fsgB8GZTdJ0SmO8gcViP3c5WxhaIlOr+k3PUrEce6LJoQIgQXfdh088S127FmNmPDYgac&#10;DmzZrFg1zSA+NorwAF2Q0ciT3oNUYAFJn1sNbYl7HYgtEISyEKeA0DmrQZAK2acRtE9RkwjYKIss&#10;4DmOkKxiYh1D2EJJbeXPpyIWan6E9TCiVMw6Qsn2EPcP0aUNIE6ASc/qpdJiqSbZHlDObclJwNG5&#10;rSi4EWKucW5PYNUzqWlhijCbposToM1gzS+aVVoPzF3Uhqr52YiC81gPWbARshF6dgW+Nbq9DTo9&#10;gd5mkm5Phq6kGHGXtVkaWpuedGaI00sPY0nP09Whp6KuGseX7tWluJPfp8Av6/xeTiULwN9zyTwZ&#10;RJmOT5cAMNP9idbSc4/X5d4P0jMs0+gijGIBnqyLXsKBLsbrAsIhIOTDusuJxCyBJvOBrWY6HRnX&#10;58WSXyDoScuZlp1AtCol1EyPedaUV6vjC3OIu2eRcBOqIpcRMec04iJZ3cQxqbYT3E6yXnJNE1pa&#10;LVp204FJb+qLaHlxaodWRD7GVGrNb2RtYmQ1EXaEGZ2baM3Pv0kBbZ6OWFycFeth+0VtRBxKm6Ko&#10;i3JjK6ZJxuptEnqbcX5OlOrMWAoSfCEyLUxF+TnzsyX0pE3vIvAk5uoDlzPAp63OIq6P0NN7dgV+&#10;asGCnd93tvx+SxaAL5OSeVKIdBDqMNwNxYuvIQjVjW9WeMIlGYejEZ7wQbo7WQTUr/YhyZNX9nnc&#10;iNvmGf3can7xWiyE1UgQK3yd3LlsJUIohr1KKxGpPWppJlmbLhWQ+1LYFRyXfDak/FbKoib1i5bS&#10;9fLivJrsL/UKtbZoIahY+wmngIWSBQBkWli6rU1JtjOl7ZfXrQWl1rcpAm4tJHAT16ZBbT0sNYFP&#10;bagZF+4dUoORxdWltSnuTkVbGaMn09G0eCtj9XRd7MxYlQ4Nfq5rSX7WS9iUActp0MngZQ102jCW&#10;i45P3J705Kd7drXvNHNbU7b8/ksWgC/DknmS6MoEoi4FRgEgaxk7KE5wLZHAitwmMR5V0+dk/bjN&#10;FUY1WcI/FECSEFwJ8sRP8MSWxVz5unW+XikRIhRlULSfjwOUn49Fi2p9utXoAoG5oBYdXY3IQqTa&#10;hH5dK/I4RBCJZIUTwlO0FiKUdMkCABI1pUc1rTUVPbclsyjUTArG0XUBWobUay4ONJZOCYq/n4IZ&#10;nduW9Miq4Sg62GSfBjW9vqgU3R1Bp01H09fc0xYi2FjVVlzeWE+lJbDT3J3WppeGXdrl7XB7alWW&#10;bcBd7vsUZcvvv2QB+DItlzthMqWGw8g0EtZq0CzrLcJwfXkFq6kldSvP9dUl7cQV17KaIhDiBEiE&#10;8ApjS1aZkWW4lHiyUxsyRWsprlYe3pSFOC+KjihJWCQZC0XSCxqXYSB0VISPXksvqdT61C9tW9Om&#10;mvxPqVpiJuMmXZjoYkeDLml7S0va4TKl9qcBtyGwI+C03lgZhqJJOik2VrSOio2VCGvCXjor9Fra&#10;71QbnhZpVa+trLqShp3Mx5XPTHpvtYVGV3mNEcm21pHBKxC/h8spC7ZXUskC8GVadgPvEskJqMMv&#10;A4AyWHqNcXhtbQXr6+mTlk5FnciEoIBvg+5PZpNI+5WsLrx9NzHNLYo2BIhpYGzDg05JVi2RQb6q&#10;jSxIYF6mpsRtbQmMlAgjAvRiLU7s4iyJ30Zhgl5qwpm/k/xemVJtdbKWniwplSHpsNDX11PAS7fh&#10;6ZKLRabTk89MXJ0+q0eTwE/7zC/7vVDZ8sopWQC+Qou4Dd2J6ACEzBoRCIpktgFP1g3lSja0eEYg&#10;qvmn0mnCbXE2qtYb8RUI0lAQIEpjv7R7KZeUhoeSAIYgXJXoePkaBNC24oyZVLqWuKkB6vK66NBe&#10;QhJVZeiJ/E67pf0N8rtvwy1TkLnWacDJZ7Bbu+OtNDdkHd6VWbIAfMUWOREFgpobUQAUF6gr7Ua4&#10;pU210yEo84zXd7ZbaZKTX3M+eq/mRenj2i5KYqL0hr6UpJdUl7w+U5nPXU67X78tParq2vF77f69&#10;LxHjq8y7veRv3yl1YcmQ/llm4XfllSwAX6GFp6NCmwbBTCeo7ZIi5+s2ANOg3HFia9qOdxKXM2Eg&#10;bminFCQJE+WmVIx8ifoldHlA/ebaHm6iSfv9tN9bc3bb2v570kpfJNTncTnpn5H++V6ibLlSShaA&#10;r8DCU5SnoYwq21T/qZNSnbjappJsq81tACoIZoBvt7ZBuO2CdgNQlwYiqcVVXQqo/0oJ/C73O10C&#10;uhfRJcDTxf+1z03/EF9M2XKllCwAX4FFzlGiCev8b1O3fPrJq5+j6kTO3J0RhQVuGc8ppQGZCcRM&#10;6UDUoKjDhNvipjLgslPivi4HKkJTLfn122n3z6WlTGv791PbqsMiU/xLLyf+v0P6h6jaWXdJPfdr&#10;yu6ft1vZ8rIpWQC+AoucQ+L+1tMeUDtZ00/Iw10nmv5QSQAh2rV/u+gnuabLAVCDC991UfLvX+Y1&#10;SgKjTGU8J1D6bWolAd6L/NxLlP579D92x+9Oyb5M7foMtt+v7/s1ZffP261sedmULABfoeVFz6X/&#10;phNs2zH+OglEM7X9nMDnt6q132CXXqJkvuW3Kb/r+7PlZVuyAMyW36oIiH5fypZs+c8qWQBmS7Zk&#10;y6u2ZAGYLdmSLa/akgVgtmRLtrxKC/D/AbslaLqndo7uAAAAAElFTkSuQmCC"/>
  <p:tag name="ISPRING_PRESENTER_PHOTO_1" val="png|iVBORw0KGgoAAAANSUhEUgAAAZAAAAEACAYAAACd2SCPAAAAAXNSR0IArs4c6QAAAARnQU1BAACx&#10;jwv8YQUAAAAJcEhZcwAADsMAAA7DAcdvqGQAAP+lSURBVHhe7L0FnNxIljw83//4FgY9Yw8zjwc8&#10;zMy8w8xgZma7zczMzMxst5ntbjO13QzFDPFFpEo95XZ5YG/3bqHTv7BUKkmtkjJfvHgvM3VOeSkv&#10;5aW8lJfyUl7KS3kpL+WlvJSX8lJeykt5KS/lpbyUl/JSXspLeSkv5aW8lJfyUl7KS3kpL+WlvJSX&#10;8lJeykt5KS/lpbyUl/JSXspLeSkv5aW8/C+X/+/vBOWlvJSX8lJe/sZKKmP9t4jyUl7KS3kpL3/h&#10;ksrYluN0lJfyUl7Kyz9NSWUEy/G/i/JSXspLefm7LKkMWjn+d1Feykt5KS9/UyWVofpHw78kkOq7&#10;fySUl/JSXsrLX7SkMjT/V/h//9t49913/yUZqfb5KyPVffi/QnkpL+WlvPymksqQ/KWQymD+LMoa&#10;9H9kpPr9vwKp7vNfCuWlvJSX8pKypDIYf22kMoBnRSoj+5fCE0888a9/LlKd7y+FVPfhVyDVvf5r&#10;oryUl/LyT1JSGYC/BlIZttOQymCeDb9kqMsa9V+DKlWq/NtfGqn+zi8h1e+x8Uvfp0Kqe10GqZ7X&#10;XwvlpbyUl3+gkqqR/xakMkilSGXQfgvKGlcbqYz1/xS33nrrv/+lkerv/E+R6n4Iqe7fb0Gq51cG&#10;qZ7/b0V5KS/l5e+wpGrMfwmkMjSlSGWoUiGVQfw5pDKsNlIZ8j8X119//X/8FqQ6x5+LVL/NRqp7&#10;8nNIdc9TIdUzLINUdeAvgfJSXsrL33BJ1Wh/C1IZkz9LYaQycKmM5M8hlcG1kcqw/7ngtf3nb0Gq&#10;c/y5SPXbhFT345fAazvtfqd6Lr+EVM8/gVT15beivJSX8vI3UlI10F+LVAbiz1YSqYxZKqQylKmM&#10;qg2eO6UBPxsefPDB//pzwGv779+CVOf4NUh1zWdDqvuRjFT3kteW8r4ng+c+7dkJqZ5xWaSqL0lI&#10;Vcd+LcpLeSkvf+WSquH9uUhlAH6WPFIZnWSUNVKpjJuNVMbQxlVXXfWfyUhlhH8O/NspDb5QuXLl&#10;3/21kervJiPVNZ8NvK+n3Qsh1T0TUt3nZPBvn/Z8yj6/ZKR6/jZS1ZsEUtWzPxflpbyUl79wSdXQ&#10;fgmpGrpBKuNQFslGpawBKouyBiuVkbPB86X0uIWyRpTnTmmIz4ZURt0Gr+v3f22k+rvJSHXNZ0PZ&#10;eyGkumdCqvucDF7bWcmkLHi+X0UmyUhVxxJIVS9/CeWlvJSX/0FJ1aj+HKRq0H+W0ihrZJINUjJS&#10;Ga+yXnQqwyjwvGcY0VRGWODfSmnAhZtuuukPZwOv549/LaT6ezZSXaeNVL8vGcn3I9V9E/iMTrvH&#10;Aq/pjGch8G+e8dx47tOeb9nnL6SqLzZS1bMkpKqbvxXlpbyUl7OUVA3mt+KMhpuqodtIZSCSDUhZ&#10;A5PKEJU1WDxHSnLg+f5sUkg2wg8//HAp7r///j+eDfwb554Nd95553l/LaT6ezZSXaeN5N8lJP9m&#10;Ifl+pLpvAv/GafdYSPUsBD0n+5mleq78O6c9e4Hn+0uSS6r6++egvJSX8sKSqnH8Eso2yl8MSyU3&#10;+GSDkAzbYJQ1KjzmjLBJKuPEc5xmxJKNHM9rjCCPLUWy4UxlXHmO0wxxWaN9xx13nC/QGJ53/vnn&#10;n3v++deee+21P0HbU+HKK688/0zccf5999134Z8D/vYLUuHRRx89X7CvsyySf0vZ3yqUvR/J90uw&#10;76N9b5Pvt8BznPY8BF5X6fPisWc817LPXlCdsMFznFFveNyvIhMhRd1NVb9/DcpLefmnLKkaw29B&#10;2QaYkjySG3Uy7EafbBRspDIeNLi/SBZlDRfPVWrUynrUZY3itddW+cnoJwynDKo+87f9nvhdEvQ5&#10;GX9IWmp/4vwEzj3vZ3D+afjjHy/gsdx+zh9/Os/ZcO75d911VwWB13rRjTdWuUgkovVUsEnm5ptv&#10;PgO8PxfY+K0EU/Y+lr3P9v0v+2x4bEoyscE6klKd8Fxn1Bee4wwCSUaqesl7eEb9JVLV89+C8lJe&#10;/mlKqgbwczijwaVqmEJy47Ubdyqo8Zc1EAKPO8MjlVHhMaVGR0g2SDxXKVHYnrFt1HjOUliEcKFt&#10;8JORTBA2Sei8Fwwe2ermCVPTKk+flHa7MHNcxzsG9W17R9uGDe/o2LbhHWmtWt0+oHfHKtvWTvhq&#10;18bJTfdsnNIwY8uUhns3TW6UuWNyo/17Jzc6uOsn6LOwl+u7t05pLGzfML7xtg2Tm21OH1919KAO&#10;D/Xq1aTy6GFt7z4dzQ0mjG57d+PGX1/P6xPhkHxS4Y8X/P73lS76wx8uvVCoVKnSRfztFwu8DxVu&#10;vPHGi7S0SSiZjMqirLrRPRFSEUwyySQTi6BnkkwqQvIz5DFnkErZesBrPqO+8DynEUlZ8LifJROB&#10;9+yM+k2kagc/h/JSXv5hS6oK/3M4rTGlanQ2khto2cZrN24byQ2f+59mHAQZDR53GlEIySTB/U4L&#10;PdneLs/5xwsvvEnkcBoJnL5+wR/bNfviil69at4wqHf96zq2+v7qOZM633Nw9/gvjxyaWP3YwSlV&#10;Tx2zcPTAlO8OZk5rmZuzYElhwaL1zsKFaz2Er1jLxWuPHZi9dsXccWu3rJ6+pvDU4k0lectL3Pmr&#10;I56CVWFv0UpiRdhbsiLsd6wIB1wWgq7l4YBzedjnWB72Ep6SZWF30bKws2B52JW/IuLMW+7Oz1q4&#10;3VW0ZI3PuXSd12HBU7JknadowTp3wfz0kpwFG3OOzJyQuXVs7UOZ46sfPTCh5oF9RMaEmvt3Taid&#10;sXPMj5PGdXy8Sd3Pb27V6vtb04hXn33kSv7+i3gbEvjDhRYS6yQbkcvtt99+Ce/1xcJDDz1k8Oij&#10;j1YQyhKMrWpsYrFhh8z4jH6RWOxnKOiZ2s84FakIqh+C6kpZJNctQfVN4HGn1UmB+5eTSnkpLz9T&#10;UlXmX4vTGk2qxiUkN0LBbpx2w01GcsNWaIL7nzUkZRsPgccag2KThIyOlryu/07CfyWg9d/Xrv1x&#10;pU6tvruyTp3PLlswq+PdB/eP+uTE4TFfHN8//JPsI2Oqu/JnTPIWzFviKZm/0F08d54jZ+5GkoIr&#10;4FkYCHoX+0O+xf5IYIk/4l/m87uXhRFLB7CB0HI9sZHYjFhoPeZOHI+eLQZi//bFQHxzApssmP10&#10;nJb6XHablmVhnft0lD12HWKB5Qi7FwfCnkW83kX+AJc+12K/z7k44C1e6C3Omb3DUThroatk5hJX&#10;0exlOcem9MvcMuKb/duHf525a8i3B/YO/W5zet8P0lr9cHudOp9cX/Xrd66vUOGqirx/JJRzDLn8&#10;/vcVKwgil4oVr69AsqjIZ1ExmWSEs6kYm2CSw2RlVQv3OyMcZj9rQc/ergsC9zuNSJLxa0JePPYM&#10;AhFS1W+B9+K0tpBAqjbza1BeysvfTUlVgX8OpzWSVI1JSG50dmNMhhpp2UYscP9ST9Fu8Ny/1LO0&#10;DQSPP80LveSSS36XUBUih/8g/p34zy+/fLFC1aovV6xb9/0rtmzp/9TBfUPe2Z8x5I3jB8d87cyb&#10;NMZTNH2mq3j2FE/JrPVB7zxH2D/XFfXNc0T8872ILAViq4jVNMbCGq4T8bXEOn62iSJhtKP8HOH2&#10;6HrEQxtxdNcSTBg8BmP7jcKSKdMwceAYpC+ZS6O+BfH4Fh6TBBJKPEaySSAugsFWYptZWtt1XOK7&#10;GP+mYJNGTH+f1xIhcdjrYetaDJno2gSSCsDrj+k32L+LvxErzXo0uDRGsuE9WOCMBuc7I755noBz&#10;Tq4jb9piR+6UWc7cyVP27xpeZ0N69w+2pPf8cPzoxg999PYz13750dvXfvvtm9c9+OCdl/G+K2R2&#10;0cUXX3PJNdfcbnDrrfdVFLEIDzzwwCWCVAufXSm58Pn+YjgsmVCSiSWVOrHrBr8vrT+C6lRyPUtV&#10;D3nsaURig/v/OYSSqh39HMpLefmbLqkq7a+FGodpIKkaTtmGltz4khtmcmOVR1g2+c39TyMMQQZB&#10;EFnw7wv/aeGS3ykUwnOcN2pQjet2b+7x7O7NfZ49vGfAB47sCf2duZNGuQqnTAj5Zu6LhmcXREJz&#10;ciOB+U7EqAaw7CcDGidiKyzDKkS4Hua2ML+PkDiIeHgtFQURlEG2VYCM/HZEwlsRDdHoh7fhxP5V&#10;6Nd+KNrX6oNuDQdgYMcROLKT5wnvRDy6i/vtgKd4E4pzNsJZtAWR4E7EojsQJWIRfh/cBUfBJpw8&#10;ugJ5J9cg5NmGWHgX99HxOxCP7OT1bOf17uDf3kXsNp/jkS2IxkQ8CfIR2YQsxMO83ggRF6nYSCdx&#10;reHfXMVj9ft5jfrtZqnPy7kkzH0SlvBa53rCodn5kcDcAq9jRnpx3vgxRdljxhZlj5148sCIzutX&#10;dXpv8uRGT7/99ivX3nbbbVfcf8cdl59zzsWX8JFdTOFXQcRCtVGJz7LiPffcU8lel2KxYZOKHRaz&#10;E/k2uL9RKWVDYKwzRqGwXpUqFNWZ5Hpk163k+mbXQSG5bvLY0rrKY84gEX1O1Q6ERDuxySRVW/o1&#10;KC/l5W+ipKqcv4RkL8ogVUNJbkw21PBsJDdINVDu+6vJokKFCspJKOyUIAsr/NS581eXblzZ6cGt&#10;a7s9eixj6I8Fp0b1Kc4d17Mod+wsd9G4E0HXpBMhz9QChObS0JMoDFlQUcBekhyoMOJhGsUoDaRg&#10;iGI1DTSJIiIvXd66QkEiCSK+kQachphGGsFtCLk2I+fYWhzeuwxFOetJCrtp5PcYQ19SsAUZ21Zi&#10;9ugpmDZsMnZtXgePM5Pn38e/dQAB525MHDAONd7viLa1B2L/NqmDAzTm+/l3DiP7yDZ0azoIX7/S&#10;Cl0bD0Lu8a38bh+VTSavmeeJ7oereAeWzp6NSUMmIGMTCS7M75GBYHAPjmasweaV83kct5N0ECMM&#10;0eyE37sJJYXpcBauQdCjv2spqFgsnSS4BlEiLsKU4orznkRX8vNyQvdqCbeLUGzoXi7kfvOI+Yj4&#10;Z0aC7gn53pJxewuzx4zKPT5qYO6RYT03re788fzpbZ4T6tV77/YLLrj8sv/+b4XCfkdiqVDxoiuv&#10;rHTllTeTTO6pdPfdd18qYklWLKwTpUrFXkqlsN5cxDp0WsJey2SVkpxDsQlFsOuaYNdBIblupiKU&#10;ZHD/M0hFKNtGWGfPaEtEqjb3cygv5eX/rKSqkKlwWiUv2xBsJDcWuxEJdsNKbnTc5xfDUjymtEHz&#10;74owFIIyYahPP33zwuWz2962dGnbuzN29H238NiQts7sUWN8hRMy/I5Jh/zFk10IzqBxm00jRsKA&#10;QKMmRBbQ+15E0PDF5EHL4GlJ75qIx1YjSu9biJEwZEQRVchnEzyOtdi+YR6WzpqOPRsX0fOmxx/d&#10;YyGWiU3LlqDmB13wybMtMXnQZBIHDbuMfJgkgKM4sD0dHz/TCs/dWQ/TRs1GJHKE13eU+5xAwHEA&#10;afUGo8plP+CRq2thQPvxCPn5HbJIYCcwd9wCvHxXQ1Sp8AO+e6MDjh6UyjnB33OM32u/YzhxcBcJ&#10;qDsevKoG6n7cAycyRQRH4Xfvw9CO4/Hp062xcMosXq+u5xCK87dhweQZaFOnH6+7M2p80AEtqnbH&#10;pOFjcOooySDG3ycFQ2UViWyAz7MOQf96xOPpRqFEQ1QpIlmRSnwF4sElBO9tWOB9jsznOQgkEJlj&#10;EPVMi4cc43NDrgmH3HnjDp06OGTm8cz+3bald/5u5NBaT7Zq+vldl112/eWXX37DZSITKRWRC43/&#10;ZYIIJRWp2CGwVPkU1jGTpLdzKfzujByKTSqqe8n1j/ucRibJ9Te5Xguq69yvtP7b4L5nDW8JaltJ&#10;SNUOU6G8lJf/1ZKqEv4SfpY81DCSkdxo1JgEu3H9WrVxzjmX2wpDuYv/aFLjnQoLJze/aeXiJrcf&#10;29fro5wjA3t7Ckav87vG7PA5R+dEvBOAwEQaxmk0VDNppAQZShqsKA0ZjVk8sohYiFhwMQ27vOYV&#10;XF+FwlOLcHTPbBzPnIviAoVopC628vhN3G8LDaWg8M8OHD+wAjU/6oInrq+D719Pw97NVCU4SOO5&#10;H4HgfgzsNg6PX1MLD1WqgQ51ByPg5Xcy8jgOv+8Q+rQbi+cqN8LzlRvgq1fSsGWtvP0cIhcBzzF0&#10;bz4az95RD2/e3wzfvtYJe7bo7xZRzRxC8x8G4p1HWuOV+5rguz91xpFMqYd8GvNsqoxsc55Du3fj&#10;29e74skb6+HFyvXRv/0YhEP624fRueFQvHpvUyyeqd+eheP7tqJFtT78W43w49ud0b3xcPRuMQoN&#10;v+6Gtx9ujFofpGH7at23bTz/dpw6vg492w5GWv2+2LZ2LoljA+8f4V8HX8lyOIsXI+BbyntG4pGK&#10;4z2277kh7agIhKokIgXIZxMjwYPLOJ+VfxJJZQK8haOLfUUj9xRlDVlwdG/3tIO7u7RauqjZ+727&#10;f/7g15++fMs551xUyeC/L6p04YVXXEoiuFwoSyoKgSWHv0QoNljXLlLIy1YmglSJwO9KCeVs4S4h&#10;uf6qPierErvO2+D5TiMRIVU7Eux2lkCqtvhzKC/l5a9SUlW2n0NyJf5F0rAbR3KDSSYM4cUXX/yP&#10;VGShdSt/YQhDMIRRr95bF08cVeO67Ws7vbRna9eqrpzB/QLOIekB1/DNYe+YolhgPA3RFBofIjaV&#10;xmo6P09DPDSVRm0aogazaLxIIJDSsMItJuQSW4EoveZtG6eja7P++OFPbfH5cy3x2XPNUe39NAxo&#10;NwQZmxcjEtpGz1t5iN1cUmEgAwUnt6Dhp73xKEni6Vvro12doXAWHeB3J5F9YhcafN8Lf3q4JV69&#10;szHqfdoDhdmH+F0hUYSd67fgo6fbot5XAzB52BK8/0RrevuDUJxzkt+7EAjkokfLCXjrwebo3HgU&#10;vnm9A/p1mIRQoBirF6aTcDqiW5MJ+Pq1bvj6jc44lJnB45yIoZgGvtis79myG5+/1B7V3+2OVtWG&#10;4n3+vWXzV1M5HUe72kPx9iOtsGH5Rnicx9G+3kA8f1t9DG4/EXnH+fsiIrqT3Hc/Zo6ahTfvbcz7&#10;0Q5H9yl0dRCbli/ntma4+5IfSWY94cxbz/u/A+7CDRiYNhgta3XFoT0kCXUmCFk5lGh0eYJQqPLi&#10;i/k3SOAhkclcbufzCZM8QiT9AJ9jkM8xSsT5OUJC8Y+OR7wjop6SflnuogFb8k/2Gb9nR4faY8ZU&#10;f7pj20/v/uab124755wrLj3nnAsvveCCGy67/IYbLrMJJZlUUqmUZDIRWDdNYl6kIiSTia1KUikT&#10;uw4LNqHYdd5uA2VJhfv+b5CJUF7Ky1+kpKpcqfCbSUOwG0Zyg+E+p4WouN9pxHHOOZXsnlEGb7zx&#10;xHk9enxcadvatlVyj/T62pnTb4S3YMAKX+HQY978YYFgyXAasXHEJBIAIeKIEjQ8Mb+IYzY/07tV&#10;uISebjzE9fAiFJyajZXzxiJjw0xuUyJ4DSK+dZg3cRINeAu8+2hzkshATBo6GWP6TkTLar3w/dvt&#10;MbL7WDhLlCPYT9IhYiKCowi696NHw+F47Z7GqPNpL3z4dEtMGqwwWQE2rlyHr17vhC6NxuM7Lj97&#10;vi0O7FaoyE8lUkA1MAVPXV8bbWuMxNyxq/DVy53wzB31MXH4YqoIHyJhD3q2mkRF0BzzJq/FgI7T&#10;8SX3WTVnCzo3Goe6n/fHqkXbUO29vtzeGQf3SN2EEIv5EI96uR7AlvU78d6TbdDqx2HYsyETjb8a&#10;iKofdMe6FdvQVITyVFvsWr+bymk33n2sOWp82BN5pxT+KiHy+TvyuCxA0HcCXRsNp1qqh/mTqRji&#10;Wfyd0/DK3Y3w6n2N8ObDTbBuwSLuewAH9q7Gh8+0wcfPtuI1KRS4leSwkfdtPUEy4XLrqukY1WsA&#10;9u+YzmsloUuZhKhMYvO4D4kkMAPxIMlEYUcRSoREEpvMZ0llCToL4DIyhqQy3OsrHrTTk993dcHx&#10;HjMytrRrOHVc9ZeqVXvjjtdee+L6//qvyy8757+uuFTLy66//nKTsL///suF30IodsiL9bo0d2LD&#10;JhPW7ZRhLtX35Pqf3C6EZBIRuE9pu0rV7uw2mUCqdns2lJfy8meXVBXq53BW8kiu4EJy5T8bedje&#10;GPcpJY5KlaqINBSW+lfiv+rUef6C2ZOrX3Mso/PLjhM92/qL+08NlQzeEnEP8cAvwhhBozEKy6f3&#10;QY+maRjTozs2LR0Iv2MCIiSNgGcaYoFZNDrz4Cmeh6N7p+DA1skIuxSiUT5jFXalT8f7jzZF/c+7&#10;UCmoe+oWbF83D+8/2RxfPN8OO9Zw37jUhYzxEQT8+5B1ZDNO7N+OnKMZ8DoO0MAdp4GXSsghkZzE&#10;iK5TqDCaYGjX6TTsI/DVqx2wff0OjBs8j6TQGSvnbESr6kPw+n3NkL5CPaKi2LN9nyGXp26uTUPb&#10;nsd0wsfPtcczlRvg05c7IGP7If6NKHq1nopX72mCpbO3YO+Ww/jqtc748sUO+JikMKbPIpw4lI8a&#10;7/YlOXXEvl3HeG7a2ViY1xXiWghrl2/HWw83R5vaI+D3uLB9dSY+fSENdb7oj29e7Ux10gH7dx7G&#10;zg0ZVErNUPvjHsjLEYE4iMKEknFQDeWhe/PxeOGORpg7eSH83uNoW2cw3nywGRXaRP7ONKTVGYRI&#10;4CBWLViIl+9tiLa1+8DpsEJ90ah6iHE9ugU+xwYSWm+8cFs9rJwlQtBzWMH7Ox+zx4/EjnV8nr4E&#10;6QcVciSRKAwJqsrYBJ6HjkOQJBIcy/rA9dgYPrPR5MuhCDv7BXzFfTMcOb3nHdvXud+Kpc0+79T+&#10;8wfffvWJm2+55ZarFO664AIRyb1XsB5eKUKxFYpNJkJyTy/BJhMRiR3ussHtpTkTQSRyNiKxyeRs&#10;ioT7nUEiQtk2aLfNBMq23V+D8lJeflNJVYlS4azEIagy25U8GXYDSG4U3PcMxVGpklEaCk39G/Ef&#10;TZq8U2HDmsYPHN7d4YfCU52H+Yt6LQi7BuZEnYNjiJI04iNpJIjwKIOIezTWzBuAvq27oX3NLhjT&#10;qy8O7JqEUX36YWL/fgg5aHDii7F55WRUe6sVPnyiCYZ1HIziU5YnXHhiNWq91wmvVG6IbWtooLAb&#10;o/uPxqM31cLwHjJmB+Es3olNK5Zh7oTZGNd3PAa0HYE2tQai0df9sX6pel3lI0aFgbhCUcWYM3E5&#10;XrmrMfq3m4yMbfvxw7s9UfX9HlQGvdDgy4EkoBwM6DQLz93eELMnpCMUDGBg5+l45va6aFd3LNYv&#10;24Nt6w7QiB/GoE5z8fQtddGy6gjknChC7zYz8Owt9TBr3BoE/UH0aT0T91/yI5VDK+zdcRzFhV78&#10;8E4PvPNES+zdfoTXw8uKR/gfQaJaNG0jXrq7Ido1GA2/T8oEGNtrCV7i73/squr4/o1uOJKZjeIC&#10;Nxp9O4TbG2DswPlwOUUgAYJqyePAkunrqFBakOjScGRfJk4dPYKvSUBfvtoRe7bsxKCOk/HRc62w&#10;LX0NxvWfxN9aH+P7TSJxkHDjmYhF9yIWETHvxa5NS/D6A01Q/f32cOSLPEQyGzBj9Gg8fVM99E/r&#10;j2gg0ZEhthhh71w4CmfBVTADUZ9yWiSS6FREgyQTm0hCAh2MMOtMjPWF9Sbs6Q9fSd/C4lM91xQe&#10;6jJx5+rWLaaNqfHaV189d/v55197pUJd51e69UoRC+vmlcK9995rFEqyOrEVit3Tq6wysQlFysRW&#10;JyKS5DBXMpkkE4mNZCLhPme0L+7zlyaS8lJeflVJVXnK4jeTRlnCsBuCYDcQ7mcaS4I0pDTUY+q/&#10;eqd9WWHXxqYPnspsX7U4q8NoZ16nDF9RTw9CA2gYBtEADCVpDEacHqUxCDQMseAYA9D7jEem4GjG&#10;eEzs1x9dG/RAyx864dnb6qPW+x2Qd1S9q1bj0PaZ+OSZFrj/itp4gca98dc9sHu91MUuTBk5CU/e&#10;XJ8Gn+eNZGLqsCl4/IY66NeRRgjHcXDXZtT9qAc+fak96nzSG3U+6IVnbq1rktCr5ipJ7qSX7+K1&#10;EjSwG1ftxqsPNKUBHgh3sQsLp2/A83c2wCNX1caAtFmIhKOYNna1OceInkuxf9dJ1OH5v6UC2bP5&#10;OM/xU8k76aSKmYgGXwzAxhX7sXzOTnRvOQlbqBwQAzJ3ZKNfh9mYMWEt3O4g3M4wpo1eh1H9FyHn&#10;eBGVB29dNELDHUU0HDPK5ds3u2Joj7nwcH/zN7IcaFN9JJ66oRbqftofJw+TDFl2bTmKGp/2wWsP&#10;NELT74ZgTO+FJIPFaF1jpFExX7zUideziSQUwJolW/FylaZoXm0IvK5sKqrd+OLldmhdcyDqftYb&#10;bz/UApuXixxOkTyO8j5T0cUOUj3sx+heE/DEtTVR48M0bFo5x3Rzzjm2Bk2+7IZnbqqLtYun8ri1&#10;KD6xGHNJKu3r9OB1tUOtz9uia6OuWDxxKIpyFNKaQZWiXAmJn4gHRiPm5zOVWg0OY10RhrD+DCQX&#10;DkCwqI/fk9PryKmDHWfu3tyi5bQxP75Z/ftX7jz3kpuu/s//vO6KSy+97Ypbbrn7qjvvfOBq1l1D&#10;JjahpCITe2oW7nvaoEabTLi9NAGfHOb6OWUi2G3KJpSypMJ9fg2ZCKnaeiqUl/JyWklVSc6G0gpX&#10;tkLaFTW58toVuix52I1A4H5UGqXhKaM00pq8dsneLQ3vzz/Spqo7t+Mob2G3zICzpxehvrR4/WmM&#10;SR5s6PEA4R9ID3QI10ci6BiFgGs0ov6J3G8yvdEpmD9pID3nFvSIm+CHt9uh9vtpppvsa/c3RvMf&#10;u5IA1C03Hd2a9cNTt9dD86q9aSi742N6yHMmTafRXoVPnmuLz55vg9wTO3F071Z89kI7vHZfA8yd&#10;OB+5xw5j29rN9Kx3YfeGvejSaCyeomFr9M0A7q/eTUHEjXcugxzDgT3H8NWbHVHto944dbwEXo8X&#10;/dKmo+4nA7Fx5T7uAxzal42JQ5Zj65pDyDvhoELKoGI4AV8wjBAiCEQiCNLoByNxFBZ5kJWVj+Ji&#10;D/zBKDz+ELyBEEIRijIqiEAwhhDJIcDP/iCP5T6BkJYRhEL6LlqKQiqLA/tO4mRWkTkuEo0jHAeO&#10;HcnDsjnbsGlVJgkgQJUQ52+Kc3sORvWbTxLoa0JlnzzXAVXf7Yf+JK3MnUdJwGQolqFd5+Dx62pi&#10;ZE+pOD/CYReJbjyepfJ4hgqq2nvdkX1M+Z4CEshJXvcxrmch/0QmGnzSk/vUwztUNO8/3RzfvZFG&#10;Qu2KF+kE1P64M9XPBhzMXIT6n1Mp3tkQP76Vho4N+6Bdve745o1WfE710KpaRxzfRzUSn414cDLr&#10;ymSjRmLBcZajEaQKCVG1BkgiPtYtfz+SCZdxkklkIELOXgF3foejOcdazsrc3rDV1HHfvFH1m+fu&#10;Ou+8W646h2Ry9dW3XHXTTXdeTSIwYJ1OGe4SmUiV2LDVSfJAxlRkwu9Kw1xqL0IykSSHuOz2JnC/&#10;30IiZdv6z6G8lJfSkqqClMVZiUM4G3HYldomDsEmDSFBHEqE/+vrrz/8hxkTv70ua3+TN33FHUeF&#10;nV0zQ85OfoS6kTB6W8QRIPz9EdMyOIiNfxCiPiqPwBhkbBiO1lU7YXzvPgg7lBifg8WThuGVKvXw&#10;7RstsXrBeBRmLYQnbxmyDy/E2H7D8OKd9VHz3Q7IPrIW6Yvn4oV76qNZtV4kiXQM6DQa7zzdFO1r&#10;9UUtGjiFhuZO0HiEXKQvW41v3u6AF++qhxrv9TTGsEfzcfj+T53w6n2N0eKHkThC5UALRMqI8f+o&#10;gda8bj+2p+/Hzk1HjCrQVo83AEexzxh4GXsZbtpthCM07DT8WhdCNMh+KgaRQSDxHTmCZ+C+/C4Y&#10;IyHESFfcx29IhgTAL8kZ5jifSIefA9zHx+P9ifOIkHyRMII8h84X4h/zi3QSCJu/bl1DWGTDY8JR&#10;ixy0zeHy4sSxAhw/UmDCZDH+XavEEeF5509ej84Nx2M3f7Ndtq/bhzcfbIm7K36NTk1HwefJ5dYi&#10;RON5/D1aL8Dy2avw6l0N0Pi73iToTVg+bykGdByP9x9rhcdvrI3po6eh5NQmkkc3PF+5ISb0G4WS&#10;vNWIh9dRWayielqIId3647nb6qFdzS5wFVg5EuXAooEprCOTWK/sRPs4fkcSCQ6nUzKUGMz6RSKR&#10;0xKW49KL690QdnYI+4vTjhadbDUnfUWNamlt/vTY888/dPM551S68j/Pv/ZKksC1NPTXiEhIHFcJ&#10;yWGuZDKRMklOwEuZ2GNNRCSCSMQmErafnyWS5PYmJJOIoHYqpGrDyW2cSGUDklFe/slLqkpxNpyV&#10;POwKmVxJy5KHvCNVbruiX375g/+V6HarENW/DRz42WWHMpq8mZ/Vor2vqO2KiCstB6GutIokjVAP&#10;Wrue9AoJbx/EvAMQ9w0kgVBxsKHHqDri4Qnwl0xE9+Zd8Pj1dTG8CwnGPw/Fp2ahwcdpeLNKA2xa&#10;LgOhUdA/jQbXhIT9Ww/C0zfWw/jBE1CcuxW1PulOj7UJdm9cSy/7OOZPW0D10hEvVK6Hh6+sgWZU&#10;Fa5ChZEcOHH0MCYPXYwWVYehzqd9UO/zfujUaAIWTNmIonyFq2Q+SSA06tEEIjHSBZd2CXM9SGMc&#10;oUevLESIRjlAA61tZl2qwRh4y9D7aMwN+FkE4KXhF3wkHh9VhY+KxE94qVQ8wSA83Obl/mapbVx6&#10;QlQp/BtensNDeBPn8YQt+Pid/oaO83JfQdtENoLWreshWSUUin6RINoQAQkRkpRIJqzwWCxC4gkY&#10;MonxHkjBBH0hLJq1Db07TMP6lUqcu3kOIq58itMQSvs6w/DEDbWoIjXaP98g/+hefPdaB7z/TAuq&#10;is1Yt2AJyb0hWpDofW4NfNzJG7uZF6FpVfgscpai9kcdTbfiXWsV7lqEaFDzhyn/NZvqYjI2LRuC&#10;lfP7oThnNOKR0XwQI01oK0YSifsHIObrw3rHOuinMxPszh/LehnuiqCrfYkjt8WWo5kNB65Z8sOP&#10;9eu/+tA551x91X/+59VXXUVFcuONla9JJhO2i1JlYhOKiITbK9pJeLYhky+RKknOl3CbUSRlx5dw&#10;eymRqJ39hdSIkMoWnA3l5Z+kpHr4qVBakcpWNOG3kAa/N5U7iTT+o27dVy/asrr6/dmZTb5157SY&#10;GHK0yY+429FJ70zLQ/IIdCFhdGHDZUOVFxhRSGEQMcTg4M5+GNW3A4mBn4PTEA5Ox5gBffDsrXXQ&#10;s3lPhHwLcXLfLHz5cmt88mwbnMpUUnwTjdd6YiMNgCYc3Ia546fg6ZvroldrEdFBTBw0BY9eVQv9&#10;2o5GNJTFfQpwYNcetK0zFH96rDma/DgQxw+p11GYsIjA5/VTPTjhcrgQodG1iyENGk+piYhZWrBU&#10;BUlCRCFjnICfxl3wyWAb0Ognlta6ZfzdXLoCISIMZyBo4ArwO8oMV14unNmn4Nb3JAyXn0u/9ue6&#10;2T8MB79zcLuTy2S4QtxHMMeF4SYp2bCI5ydYJENyEXERfhJPMkR2IkEDfo6akJd1T0zORSTy061C&#10;nEQTi0vnhLjdCve5ivIxMG0SlcNwnDx0mNuKiFzMHrfI5KDa16EjET6ChbPm48mb6qFTwyEI+3Zz&#10;nww+ml08z3aubzfTq9T7vCteuacRtqwUgWiEvHraLULRqRkY3rUXXr+vPt5/vAm2LKGaVc+t0Fgq&#10;lNGIBOSkUI0EBhv1G/fTqTEgifhZR8Mik26sp+0RLGnjKDjedMmO9DrNJwz/7K3PP3ruriuuv+06&#10;5UxuuOGOa6VMSAClZMJ2YfImNpHYqsQmEluZSJWwbaUMb5WdRkVtzW5vwm/pvVW2jSfbACKVjSiL&#10;8vJPUFI9+LJISR7Jlc2ugHaFTK6k/P60xDjPY0JUxL9PH/Lx5Scy63zmyG4+xpXbYleouJUf/va0&#10;LB1pMzog7kmjyuiMmLy8cC82ThJHkF5/QX8UnhyCgGMUG/44bFw6EK8+WB/1vmyNvEMKQcxHXtZ0&#10;VP+wDd6o0ghr50+Ep3g52tXqhWduaYBJg8bTGGiEuIyKNVFgYfZGNP62l1EX88YrmZ6Nw3u24t1H&#10;mqH2h11RcEpdc9Ut1Y2Sgjzs3bYHJ49kI+RXDiBCAyXNYIdqrGIbyZCIggjSMMpLN4oiAa3LwPpF&#10;GjLECcKQMRbcJAJBhGDWSQ4iCMFJOEgCJTT4JSSBYl8QJZQADk8IBevXIbdLO+S3bo7iJYtRWOJG&#10;cYi+vJf7e7kvSaHYF0ZhAsVUAEIJtwuOUvBvEPpbNuy/beM0ckkBS7WIaEQo1u81ZMJ7EiJ5hI0S&#10;kxKRVuFjlorhunRYXEQSo1KJBOF2FMFVUsB1N2+ul4RRiMmj5uKHd7tgzWwNUMzDocyt+PKVDnjr&#10;wWZYOXcB1YXySMJeeJ2bMW3YBDx/RwPU/rQjCrLUW0tTy6xGxobpaPF9Z7z1SGO89kADQyJr5tEh&#10;iU0ngUxivRORqDMGVUlQYVJ11BjIeilnhmok0B1RHyEiYd1FWEhD2NEm5MhqcTjnUJO5m9dUb9qq&#10;2ZuPnnvxDdeeQ1Vy5ZWVryFRXEfiuFaQOkkmE5LCafkSO8TF70t7caUKcdlJ91REovYoJLfRZBKx&#10;oXad3N5tG5CEVLYiGeXlH7SkethnQ2mFSa5MqlzJUIUrSx5lVcc551wv4viXF1+8/4+7N313b/6B&#10;Wl94cprMDhY1L0GgHVUFiSPEZZCk4etkiAMBIiqvrg88Rf2QuakvxvTphEZftUbVd1qhfa322Lxq&#10;CFzZk9ChThc8X7k+pgweTAOj3MQSLJ4+Dq9UboBGX3ZBcf5K7Nu0EF+/1AovVqmHzk36YvWCedi6&#10;djkWTJmJRl93xfO31uX2odyXZBHPR9BzkvusRfqijfC58rjNRcOmQXZSHCIMFhJELKpQjDxprsur&#10;pjE06qKUOCwozBNUuEdGNOGd24ZVisKoChldLkUUZ5JFhMY9SsRIGlzyczEJpJjkIRIppv0tKipG&#10;/pQJyG/cGO42A+BuOwSFDRsjb/RQFOTkoIiXXkgCySfJ5HNZQEIRikgiqVDs498ggRTrb2lJlCRI&#10;xYZ9jS5eu2Bfuw2LRCyY8Jf5/RaJiFxtgo3wc4T3R5AqiZJEdF+FOD8nbjifA5WJMjHRAJwklOzj&#10;xxFw53GfAj6WU1gzZ7UZpa8pVDo3GIIJg6dgfL8JaPZtd7xyV318/VpbbF4tJ2EHQu6NWDBpAj57&#10;vgXef7IlZo0di+7NuN89dbF2gbr0zuKfo1IJTiRxJBLtAToukRG8FCoS7yBE3P35WehFAulKZdKJ&#10;dTeN9Zl1mvXZLENt4C9u5is81nDthlXfNhs15J23Xnvt0crnnHPV1Vdccdt1JIYbSBbXS5mISGxl&#10;kirElaxKRCK2KhFsVWITCbedpkhsZ05tsyyJCNznNDWS3O6T7QGRyl6cDeXlH6ikesBlYVeS0sqT&#10;DJs0bNiVz66MNnGIRHgOhan+RfJ659ZPH3Xm1ekadTbaE3U3cSPUig2sNeU/iYOyX4oDATY+hQKi&#10;vRH19MWJjN70LnuiU912eOfhBvjoqaZo/l17tK3ZAe9z/b0nm2DTkhHYt2U8PzfC5y+2xL5dCk2s&#10;oEJZhY51euKl2+pj7gR6kfEd2L9rOTo1HogPn2+NPz2q0eMt8M4jzU0cffLg2SjJ1yhxkkW4APGw&#10;RlT7LMT9NFBSG7TAUhxxiyysnIYdjrKMn9Uj6ieVEQiRNAj1ijI9o2RkFRoiFEYyoaSEx28rAKMQ&#10;CNuQSyXYxl7IJ/I8FvJppIsCMRRmZCK7Z0cUNWoOT69p8I1Jh3/8BngGzEZR45bI69IeeXv2Ipf7&#10;5nijyHEHkesOIY/I9UQMctxhIoQcnlfITfyNPP29BPS3k68lmXAEKRvhJzVDAiTchIfXKmVlSIXw&#10;8X4YUKX4CTuEJ6IVbHIxBGPudcy69ybBLxJX7EuE7iGRO/hsqBJjhcjYtgv9Wk3Aj293x2cvtsUX&#10;L7VGrQ+6Yli3MTi2X3OGZSD3aDp6NhtMRVIHVS6riq9ea40ZI8eg0bed8WqVxli7UGp2IevibNbT&#10;aSQBdcYgIpPhyh+FxZN6oX3ttmhZozUmDuiKnIN9SDB9rBxdiM5PiEraRyXiTUPc18aq68FWJJJG&#10;fk9Og6Mn9tcaN3vqZ5+8+OIDJJIrr6lQ4bbrbr317utFJLYysYmE7SxliMsmEn5vFAnbYekUKtxm&#10;iMQmE5FIMpGonQrJRCLYRKJ2LqSyAQn78GvJpLz8A5RUD7YsTIUoW1nsiqRKZSOZNFQJBdu7oVdl&#10;d8H992nTPrrqcMZ3z7jzanbxF9U4EPM2YCMncYRbslG1RMzDpbcdkYaorzM9wi4oOt4Za+Z2Qffm&#10;7fDta81R96O2qPVhWzxmpu7owMY7gY14Ohttfzx6fV30adsHEf9iDO7WF4/fXAc92/RHwKXR45ux&#10;aMokPHVTHXRq0I/nVrjqAMLB3TQiG7Bu0XIsm7UIW1evRW6WwhyKqzstQ0TEYjRKcZFGgMYrTOMV&#10;5meRh7ximzySFIcMHmH1ZPoJPpKH4KWhFBTqMbmFBIGYMFTC2JYSRwJ2iKlASBhvGXEZ/2wXCcAX&#10;Q67DhexFc5HTuD6cLTsjOHIpAhM2wDt2DUlkNXwT1sMzZgUcrboit3ljZK9cgpMOnyEREYhI45Qr&#10;ZIGfswWShmCTSC7/pmATSDLsa7RRSiKJ32IrFpGIlEpyuMu+J3bo7tcQiMjDJhALUidUJXEf4TbP&#10;kFabROJAYe5xHNnP531oFxz5mmdMc3QdwfZ1S1Dt3c54js5FcyqTAR2GofYnnfDew82oRBvj7Yea&#10;Ye2iidx3CZWORrbPIjnMpMqYibBvKib07YVXqjTA5682wY/vtsBzd9RHmxptkH+EBBLsTUfICmsh&#10;rJBWJzpHbQF3S14WESBCLUguzeAtqpd96kD1MXMmvfdlkwYvPnH1TXfc9Mc/Xn/dtbfcdQMJ4Ua2&#10;J0MmJIFrHnjgpzEm/Hw5v7vMJhJB40rKkokUia1K7NAW2+ovhrZsErHB736JTFLZk7IoL3+nJdXD&#10;LIuU5CGo4iRXJps4bKjiWcTxhIhDFerf5o3/6NoT+378zpFdc2GgpGZWzNMgjkgTNp7GbDgtEKNH&#10;FvdTcfjpoRnJ39UkI7et6oT6nzfFy/c2wIPX1saHzzRG+rz+2L9lMBt8CyqQJlg+dTDSF49Cw6/S&#10;8NHTLUg2k9nQ1+DE/jmo/XEnvHRPIwxoOwgLJk1GvS8648V7GmLqyMmImmnQpTDUfVRJcc1cq4Fw&#10;UhpEtJjE5DJqA/GgQZSKQ/H4CA2WDFhYvYkIEYVNGCaeL7IIU2Uk9Vay8xelYaiEIS1RWMjAMraG&#10;IGiIDUHI27eNtiB1YGB9ljoQcZxy0tj7YziVnYNTE0bi1DcfIu+rrxEYugjBKVvgn5COwPh1CI5b&#10;SxWyDr6JG+Hj0t15KAoaN8DJqeORlVOEExRXx11RZDkiyHJGcILnzXIGuM1CFknlpCtcilPuCInl&#10;dNjkYq6R15fvjSCfv88sec36XYUJFBEm36KwG8lF98QQS1CJ/hBJJUxCCZNMqE4IdSQI8F6qg4Hu&#10;tzod2FDPLkH5EwMRu8JbMT6/WEI5GqgXnPJXeta5CPlPYOWC5Whdtz+msF64CrYhFtkNR9EGrF0w&#10;A1+93B6v3NcY65do5Lq6AS8jgVCJaHoULICvZBZa/tgRT95cl3WsHwpPjEK76u3wzUtNsGNtL5LM&#10;EGxa2B2jerRjfe4Mf6ES7Krj7RHzUomIRLxqC015nUSgAXz51fJzD32/YePyz9p3avH8c1dffdNN&#10;//Ef119388333SgiUYjLJpJkVVI2vFV2xHvymBJ+Lk24s82eNbRlJ9vVzpOJRHbARrJ9SLT5X0si&#10;NsrL31FJ9QBtGOIQkiuFDVUWuwLZFcomDRtXXWWIwyTG5817+9q8I99+4zpZfYmvoJYbwXpsePXZ&#10;jhsRbDQGVB6+trTTCfLwK9+h3la9cGBzTwzr3AGj+3RGtQ+a4+3HG2H1bA3gmoIlUwbh9Qca4vUH&#10;G+NPjzfGozfUQvX32mLHumk0Cnox0Sbs27QI7Wv1xlcvtDSz4n7/WkeM7zsZxQWazFDEoXdmnKCh&#10;OcVlLj3WQi5JHvRWEaPnKvIwyVsrqWsZpYghD5tANLbCeMeGPH5SHCIPdXl1izwIl8iDUO5COQx5&#10;4soh2KRhiIPIJ+zwkCEJolQB0CALpwxpBHDKEbCMuTeOk/uPIKt3N+Q1awG3plyp2QCubiMRmLSR&#10;BLIewQkkEGEiyWTievimkkSmbIK333Tk162HE/264NjxkzjmAY4Vh4ggTjgIZxDHSB7HDJGEcIJ/&#10;7zSQZGxkich0bYRRLonrtcNg+j3JYS9DJCSQQhKI7oOdR3GSPASF9kQidi7IDm0pb2L3VrNDg6kJ&#10;hIQf06SQIv8AP3v5HDX6XyPt+axjeSSLbMTCWQh6D1A57kcc6tUl52I/wu7dJlfyzG11sHahCGQt&#10;911FAtHU8omXhcUXYtmMYfj0Gc243BabVg1G1v5R2LJiIEpODcW+bQPx/VvN8dSNDfAxHaCOtVtg&#10;5Swl7TsiShKJ+1uTSJoTzUgkcqjYPkJsJ/568OdWDeYf+GbLtjUfte3S7sXnb7jh7lv++Mdbr7/9&#10;9ttvpvK4SURih7hEJmXDW8mKxCYSm0zYdkt7b4lEBDtPwu/POo4kmURs8Pv/aX6kvPyNl1QPLRm/&#10;ijTsdbsi2eShSmaN4TChqn9bOPONq08c+Pw7x8nvloSKqnoRrMNGUds0CngbIK6G4m/OxtKKaIe4&#10;T+qDxOEXcfTgkp6brz/3HUy5P5w2fAzWL+qLd55oxMbYEsf3TEDIMxtpjbrhkes0Wrkt2tbtjs9e&#10;aIFPn22Brg16Yf2y6fC5N8Dj2IhDu5dh5/olOHlwE6JBa3JDxKg6YiQO5TiMN6oxBurR46aREXGo&#10;31SM/2iU4nEaIIVQwoQIxFIe9lgMO+QipWGMncIyoRhchAjDJLxNojtaShhKWgulZEHYuQbb+J6i&#10;F3+SyywaZHn/JxI4TmN+zOHnkgbeFcPxrdtxql1LOJvTwx29DKEpG+FskobCJm0QmLAGgckbSSQk&#10;jskkEiIwhetT18M/dRP8kzbD0bAdcj98Eye6t8OxzP04wttwmARyxCCEIyVcCiSsIySVoySKoyQP&#10;4RjXjzm1tEHC0XUlSOUEr104qdCYfptyK1IqRB5Vif378/m5yKf7EzXEKiicZ/JCia7FSsJ7eQ91&#10;rz18Jt4Yq0ooTLUXQVjjTtQtms/EQGEuQuNMLCjsKDIJkDxIJDH+SBIJovlELh+3Bihm8Vkf57pI&#10;hIQS2IvpIyei8TddsXXNbO6/gcRh9dTKOjIf00aOxO71kxDxL8D6hWPxMRXwt6+3wP5t6hE4DSXH&#10;R6Hpd63NlC4DW3fBCDpD37zaEJ+QSJbN6Mh6zTof5jKkvAiVuLsZ63tjRL0NWf/ZVoK12B6qIVT8&#10;Xajw8FdbN634sEO7Vs89f+GFt9986aU333jbbXffUqWKRSZUGzfcdtttJlei8Bbb52m9t2xFImjq&#10;FLbj0mlTbCLhNqNIpEREJFoKauOCXp1gE4kgW2ATimyDUNZ+2LaFSGV3yqK8/I2VVA8pFc6a6xBU&#10;QezKYlceu2dVQnGIOP5lzuhXr8zJ/LCqI+uLpUHHtx4Eq7EhVKd3VZOoTeIQeTQl2FBIHuojH/d1&#10;IjrTE+tO9EQ80IdQv3qN4xjBBqSpJMYj7ByPkb164JnKddGFxBH0zkPmtsn4/PkW+OT5ZlizYDL2&#10;bJiDvq0GoOUPvbFo2ky4HHqznvIZindLcRwlHRxHLHqCBiSXxkQvTSomSrjdQ/iJEMJFuQjs242Y&#10;32vSsmbwmwa4kTwMqCxMiErkQZgBeIQdopLRs/IYltIQCkwvJ6unkzzwXI+S1QmiIClYOQeFhRQe&#10;srz54w6RRZCev4WjNN5HSmTEAzhKg3tEJLJkGbKbN4azQ1+EqTACUzYjMG0bnN1GobB6LfiHzUGI&#10;RBGYIuKw4J9KAtH61M3wj1kGR71mcDdNQ0mbTjjeoSUOk5AOOWM4VBLFoaKQIRPhEP/2If7tg1wK&#10;+nyYxHK4hPvwWgVDLoZULEi1lIKfT5BksoiTxCkSULZCXbY6cZNQiAJ1PebnIm/QoIQqxRqfQlIO&#10;k+YJ18kTcB3KgNvnNYMfrfAWiYTkYTowRC2YHlxGlShXRUVCZWK6WsdDJArKLbisOiBVYlRoNp2F&#10;Y9zvMHEQAe8e5GfrjZGbefxWxCPq8r0J21bNpAJuhBoftEfB8TkIuuajXbXOePG2ulgwcRD87hkY&#10;0qUnHrmmFr54qSn2prNO+0YgK7Mv1s3vgoJDPXFkVxeM7dcW6Qs6IFDQBvC0MO0j4rNIJOqpy2V1&#10;tgHC/yOCRd+E8o9+vm3z2vc6tWjy9HP//u8333jhpXfcdOutd93K9nkzCSFleMtWJMlEkqxGBLbt&#10;0xRJ8jgSfv+zPbb4famDKZS1JbIvCaSyPWVRXv6GSqoHZMN+qL+YKFclEVRhVIEEVaZzzqki4vh/&#10;H398/x8zNr33uOvkx+NCBZ/64f2Gxv8HU/Fj3lpsOPUIkoevCcFGQvKI+6k8/B2IriSSHjTWvbgu&#10;8tA8VkMQ14yoQU2tPY7faf6qqcg+OsnkOl66sy5mjRqKkH8ppo0YgQ+fbY6pw8Zxn008biP8rq30&#10;CvW+8AwahgMkjEPQq1nN9OkxGgiFLqKFhMiDikO9duiZmpAHzUPocCYKf/gIzlYNENy8jmTlMH18&#10;NGOVCVORLNSDSj2GlPS1SCOhNBLec6E/aiDCEGzCyKHXLShBfdJtKYssWkULEXrrERrbsMHRhEE+&#10;onXiUHEAB4r8OMhtR7k8Nn8+cho1hLvbaASnkQymbYJPamP6dvhHLoGjVh34ugxGeMZWksoGEofI&#10;Yz18hkQ2IDhjC7zDZqOwdgN4+kxEaPpmODv2wcmWTXBo3XpkFoeRQXLYRxWyn0SyjySyj4Sh5X6h&#10;iCjUNQVJKBYOO8KlOEIcJVEcIQzB8PtjhhQTZGJ+M3+/7gWXuidW4l6dAhT6ClCZkUyoOor5AHRv&#10;HUePoXDSGGR//TEKBveBy+snocStRDzvv9SIoNH6JsRoxtto3VYiCm0pJKneWtYswXERiUJbVKIx&#10;KtJo7CQhR0NqRI7HIS73sY7sQiyi8UJbUZi9Cm3q9MBzd9VF3Y87oMUPnfA2CaX+Bx1wYOskLJg0&#10;BG8+3JQk0xTvP9kMX77WFIO7dELO0X48fgAKT/RGs+9b4P5r6+Crtxrj8Lb2vBz1QFSnkhZEY7Yd&#10;thmSCOh8wUdnLPg98R38+Z9Fs/Z/sGLauNe+fvXFh+77/e9vv/mqq+6+hYbfEImtSEQkUiRUESa8&#10;lYpI7HeWJKsRnuOMHlvc9j9KsifbGyKVPbJRXv5GSqqHYyP5YaYkELsyJJOHTSB2nuPjGvf/8eD2&#10;N58oPvZ+n1Dhx4fh+YQV/Cs6dd8i5vmRRCHVQRjyaEw0J9om0IHEoLBVN0MeMX8/EsgAkscwguQR&#10;0kR2JIXgREQD0xANzYRe6rR91XiTTP/yjeY4tm8OfM5V2LdzEQqy1yIW2MqGrvdkZHCZScLQC5us&#10;PIfetxGPnaKxKKCHWUIjonEcUh3qWRXkd/RK5any6HBRNoq+fA+nbr4a2c89jPymteBeOAv+k9mg&#10;LbPSsbQ/XnrEHn+M3vFPvaaKfPSgiVyShGB3r80ReRAylicEGkiFdqQwjiZwjAZWoSLLq7dwiDhI&#10;oyvjfKBY5EFVkOvGoTHDcaraN/D0G0ci2GrIQyGpwLQtJJAt3LYZ7rZdUNKgqVEcwZlbuY3fT+d+&#10;IhseE5y5BZ7eo1BUrzG8I+YjNHsHQtM2wtllkCGRfStXYzfJYw/JY0++H7tJFruLAtjDZQaRmcA+&#10;gYSWSezn94JIxYBEI+h3CPpNCoPZ0O+21ImWVrJeYbuTnihyaN/zeJ9zij3I3b4VuUN64dSnf8KR&#10;KrfixL03o2jMCJK3ciWxBBTeUtI9bPIkykMl9+AyPeSkSEw+S6PbLVi96xTWchhImcbiOYZIYhE6&#10;HlGqkeh+Qg7JbtbDncR25GetwfQR49Cqeg80/rYTFccAHNw2ExuWjDZdzD+jY7N52UhsWzMaHet1&#10;RPNvW2Hf5v7wOYahZ+s0M0r+ceLL1xsjc3NHVrzObDcdcCqzDXL2tUDQQYfLW5+oS9ARc//ISkcS&#10;8X3NNvYFvLkf5mVl/GnqlFEvffP881Xuv6Dibbfceed9t5EkbiMp3CoiofG/kYRhxpTYioTt2STc&#10;RSR2noT7lRJJckhLSJ4eRTgbiQi23ZANEZLtShm7k8ouJaO8/B+VVA8jGSmJw37gdgWwK4Qqx+nh&#10;qieUIP+XTYtfvqvg4Dt9fQUfHI65P6Wh/4wS/HNW8u9MRY97axjPKe6pw3V6U0nJ8pi/E5fdiB70&#10;unpz2ZeEorAV1UdwJEHyCI0nqDzC06gk5iAWmk9CWIiwZxHWzBuPuZPGIv+k3vOwkeZcoSp5h7uA&#10;6F428v0kDXqNsWOEumpq5lvNl6T3bkhx0FiIOKgprNg4PVPFywXuEXYWoahRDeQ89QRyn38WJx+9&#10;H7mvPYfC6t+haHhflGzfDFdBMTzBOGjPURyKoUiKw0dvOZEEt8ZQCFbM/yTJQrmMo86AgR3iUUjq&#10;UAmJQaDCOCiSKPKZpTG+CS9/f2EQGVQnmbklODJ+HE79+CUKv/kW3iEzEZhFhUHCCFBRGJAYArO3&#10;w0d1UVCjFkr6j0dwLslhFomFCMzcjCC/D83YCFfrLnC2aE8Fs54Eso2ksg1+fu/qPgTZLZti/9LV&#10;2JMbxC4SyM58L3YV+Lnuw+48gtv28PNuAx/XfYZELDIJGhjVIuh3SEFx/aAIRUiEwI5RqRynSjlO&#10;4jjGe3WcpJzl8OLUvuM4OWsmsto1RdYX7+Hksw8j58knkMNnkvPa88ifPcWoEleAz4EEInhIKBbU&#10;gytEMrEGZ6pjg0m48xlLjRgyUfdfwnpxVpBLv0E85iSKWR9IJFE6HbEsbieRJHIjiNFBiWpqFDor&#10;JBKTa3OuZp1bB3/xUjNlzqPX1cHnLzTH0umD4SycDn/JFDhzRsOXPxqjenXHy/fVR72PW6HOh63x&#10;4zstcXBHN56vG/akt0fdT5qiY60WJJGWdKaaUok0tNqRpybbUnW2s29Zjb9g2/mc6x/BnfVB7s41&#10;78zo2+X5j86/5M7bLrjg1lsrV773dikSksQtbM8mvCUiSU64p1Ik6v5rqxF7ZDuPN4rE7vprKxIR&#10;SVkySUUkyXYm2f4kUNY+pUJ5+V8sqR6AjTOIQ9BDFuyHbhOHoIqhSpIIV/3rlCnPXnlk59tfO4+/&#10;uybu+IjEQdVB5RF1foaY6xtWcJKHp5rJeSgRaKkPKY/WJAjKdD89LU3xYCfLNT02lYemg4CmhQhp&#10;wrpx0GyoGvWrd1vHw/NIIgtILHpdKUkjrMkPN5FQlBTfwO+3sKHvpqeYwUZPTzGm+PVx40FKdYAe&#10;JTQRHxVHTGoDISqNiIEdI7eTrgpV+QvzUNS8Poo+/wqOH2rBWb0BCj/+BIWf/4i8d/+EnA/fQF7r&#10;RiiYPhX5O7YiLz8PBTRauaE4ckgm2VQgJp+h8AxJwuQz5GET8riPEEZhJIyo8gkHCBlYYR89eCGT&#10;38vDz8jz0+OPYM+pEuyn113YuDn8g6bB2aojipq2hX8KFYYx/iIILkkoodlbERYRtOpgBg76Z5Ag&#10;5pI0+F1Q383bAf+4pSis1wjuHkMQ4ufwHG6fvZlLkgiJxtljGE42a4LM5auwoziMHQUB7CRxWCCh&#10;CCIWEoiN3QVBEglBwtNyL5c2MgyhhEgiAsmRCuSgK4rDHuCQK4YjhS4cPXgEJ1avxKlBvZH1/ZfI&#10;fusVFH5CsvzkcxR/8Q1K6rRA0Vffo+ibr5E7fRIKSNAajV9EIhFKe3IF1B1YnRkSPbioSMyYkkTP&#10;LU3mmNxzy6jPOOuF6ofGkMQ8rBdSIwVcV75MPfXojMSlSFjHzMutdiZCWkR8M+vZekQ8K7Fv6yyM&#10;6TMcNT9qj7cebYyG37THgV162+E0LJzYH69WaYTq77bAzhX90Ll+R1R9txVOHuiL/KM90OCLpnjp&#10;7voY1bsVPLltWBmVWG9E1KM6qYeolIi3Kj9/hZj7KzprJJHAx4iVfIhTGe9nLJv3cofG9R988fJr&#10;K99+5ZV33UrCuINEcbutSEQkbM/Xc90oErb3K0kOp3X/tdUIvzOJ9mRFIiKhfSjt9vtLJGLblrI2&#10;R0jYo2T7dDaUl79ySXXTy+LPIo/rr3/RTDvyzoOX/1fG2tefdRx7Y54v/y0ffO+RID4EnJ8i7voc&#10;UdfXrODVSBS1EPXURkRek78pPagWJJPW/K4tl+qqq4Q5vS2/ZjDtQ+i9HUqYjyJxjCU5jCM01xCV&#10;R2g2yWEusdDqNhlZTtKgpxdJJzZzXUnNbWzQbMixTDb8A/QoD5skaCSeRU8zj9vpRZpuuep9E+R2&#10;Kg4RB2nEwHTJtQyKScDSHHizT6CgcV04mnZESdWa8HcYguLmPVD4fR242w5ASYO2yH7/PeR89jGN&#10;eRPk9eyO/AnjkJ2+DlnHT1BpBHA8AByjYTtOIjmuUA0JQ0nww8Qh4oBCPYUK+fhIGj4aVh8NbAB7&#10;CRMqEujR76a3v6cwhD1ZDuwfOQx5jRsjMHI+ovP3wD98OhVGDbj7j0No/m6E5myn8afS4DI0lySy&#10;YBd8I2ejqGZtuPqPRYSfI1QiYRJJZP5OeHhcft3a8I2ezeO3IzCH6kQgifhEMPO2w917KE60aoDd&#10;q9dha0EYW3J92JrjwbYcL7blerE9j+A1ikh2ENvyggY7SDLCTn4nxSKlsocEJBLJoOLYR8LYR/LY&#10;n+vAwe27cWjODBwb2h85HTsjv0ZV5H34Joq+/R7edv3hadQBjmq8zp5jUNKoHRz128DVsDVySKa5&#10;Tj8KvTFrnAmVX5EhE03vEoODikQ94dSNWjMI29PQ610pyQRiEFVvO6vrrxXaCrEeeYkS1pFC7mOR&#10;iJUbOcL1g1yKRPZQjexkHSWBhDewnmlk+zqur0L2ofmYPWY0hnbui0M7J2DVvGFmxoSPn2mGHcuG&#10;wE810r56BzT6ohX2rOuNbk3a4Nnb6qFf65Zw5Gv0ehrbTSuSRXMumxgiiXrplJFEop4fiG8RNSRC&#10;9e+jM+f7AP6Ct8K5R1/ZPHvS8zXue/i+e393/i233XHHPXeISEQiUiQiEq6bHAlJoDTZrrCWiERh&#10;reQpUpLHj4hIRCJlZ/21ScS2HalIRChrfxJ2KZW9SoXy8lcqqW52WfxsyEqwH7pNHna4auaIx64o&#10;OvxyS9+p1w/C+RY9nrdpZd+l8viQFVuhKyvnEfPIO6rDit0AUVt1aJCgVw2hMyu/elpJdfRGTO/u&#10;8A8icQw3k9LFgmOpLsaz4U0lZrBBziHmc52qI7yMZLKCy7UkgY0J8tjGxsqGG9tLz+4AG7RyHdY7&#10;xuPxHBoCxbFLuO6iMdCoZKv3TVSQ6kiELzSBX5Aw77egsVGi3L1rK41YTbh7zUBJ7eZwNU6Df8wq&#10;FDZKQ3G1evANXQh335kortkYBd9Xg6NVD3jTBqKkVRpOdUxD1vBhOL5yBY4dPWZ6Sx30xak0uEyE&#10;dYS9NKZ7ZVQLRRAkCmIXCUOQ0RV2CEUh7DzlRubECcht1BD+0XMRXLADwbnbSARUGGk9qDBaIDBt&#10;PYIiERr+0Hwa/wVbEVi4HUGRQPdBKGzQAL6xixBauJfbRDJbqU46wtGyNRXJJh67A4H5W+GfTwUz&#10;j+D5gwt2koS2UYkMwLFmjbAtfSvSSWwbSSAbeU0bsj3YwPVNJJOtOX5sScI2Eo2wnSSzk1Doa3tJ&#10;FDsccezKLkHG9u04PGMaTvbsSTXXHsXtusDVqT+K67dE0Q9V4WzfG4ExS+HqMABFP9aGv+8UeIfM&#10;5f2uTlKbDEfb3jjRvQNOFhYj1x83vbnUBdoMWiQUUlS3aUfQgojEQ3gJXzhuyMS8LMuoEVIGScUm&#10;E5MjMQqVRGLyIx7WsxLWsQJ+n816dZLEcYyOi4hkP5cKm2qW3238TGVMJYIYVXJ0JbGCdZi/I3su&#10;ujftgQ+ebYIlUzV79FQ4skej1Q/tUP29FmhToy1e0KuJa7ZG8Qk6V2GFd9VDsYPprRhVxxP1YPQ0&#10;ZFuqj4i7hgkXg0oEni/4HR05zwckkXfYNt+CM+u13IwNL41qWPuhV867mMxweeXbSRKVRSRUFbeJ&#10;SGj8Ta8trl8vIhGJ0A6clh+xe2xx+2kj2vm5NKx1NhIRZFeSUZZEZJfKIJXtslFe/kol1c0ufSjJ&#10;D0xIRRw2aVgVwKiO/9c77dEK+7a+8IUz65n5keKXQgi+Ttn8BmKut01ljZM8okZKf09PiLLaXYuV&#10;uQ4reCOSQwsShUaYt+VSYauu3NaT6GORR1Dv7RhGAhnGxjiGjXQSG94UksMcel5zqTjmcfsCNqQl&#10;XF+BaGgNovTwotEt3CbsMA1XyU0lymPKdbBxx9U1l42dF0Pi0HgOhSTU/19dOa0wVTiqlzNZCISV&#10;cA1b780IRKCOnYUzx6GkVkOERqXD1XEEir6rCv+IhfBN3oDixq3p0ddFcOQSRDQtSJs+KKpRB57O&#10;QymgVsAzdDrcnWj0WrZDbrvWyBo2AofTN+HgySLTcymjJGzUxR6qj71mGeLnEHZx3Q4DyZM3oaFC&#10;evI00PsmTUZOE5LHqHkIL9hD455QGIt2ITh5BRwNGsHbbSCN/U5DBEGqiSDJIyQC0T4kGmd7qqkm&#10;zeGftIq3dB884xegqF49+AdNIEdncN9dBAmDiPA8YZJUmGQSXsjzkWycnfvhUFpLbN6+E+l5AWw4&#10;6cP6U16kZ3OZ7Se4jdhM8hC2Jkhle34A2wvDVtgr8zAy58zGsV7dkdu2FYrbd4Gv11gExyyjmpoL&#10;Z+O2KKrfFJ7B0xCcvg3ursNR8GN1uHqOQ3TGDjjb9CCB10VI953bspvVQ9aBgzhJhXGSqu+UM1ja&#10;WcGaHNIaoGjGlPg1niQMTV2v2Yzt8Tqa1NEeCGq9o0Rdfy1nw4S2WF/iMU2N4ud2J8mlgPUqLwES&#10;CQ5zeSCB/VS1O7mfwqvr6fCsYd0liUSWkQAWm9cIHNw2EUGX5mebifwTY9HwS6qOW+vhyVvqovYn&#10;LXB0X2+SjnKC6pXYlYTQkeua2odtyadR640IdYe3embF3d8SVCFsi3HXB4g56Ni53mR7ex3hwpfj&#10;eQee37xy9hPtv/303md/RyK54ba77iQpVFZYiwRw60MPPVQ6KFFhLW4rzY+QEC577LHHDIkkv3aX&#10;201+xCYSewBiMpH8GkWSbJOS7RWRyp7ZKC9/oZLq5iYjJYHowekh2ihLHolcx7+nL3jxvuM7Xxjs&#10;PPGcB/4XWSFfoWv+BvEuCYIV1S2PR2ErSenqBD0i0+WwIdHMkAf8aWwEHRA3U5P04HofwlIe6m0V&#10;8w5BaEsbesuNEdreHZFTIxF3arZTEgiWskGuItayUW7g5y1c30HvbxfJQaojkzjIxn2YyxNs7Nlc&#10;apZc9efXy4fULVd9/ZUgpTGgIVCS3Ew1Is8zAb3pT+ShAWoedQf1uFHYpTW8rXsiOGkTCWEJCr6h&#10;Ees0FMGZ2+Edv9z0WnLWbwb/5NUIz9oOX+8JKKpeC8623RGetsEkowMTV8M3ZDY8HQegsFU7nOjZ&#10;DQcWLkLGsVzsKolhVxGJhCpkV36QZBGkoVX4x4ethAkT0fBuI5nsnjsf2Y3rwTN8EsKL9yIyfxcN&#10;OxWEVIiM/CL+/X4jUFyLXvr4hXR295IE+PcXU1Es4j4kkNBSEsSsdJS074Di5s0RGjMbjrQuKGze&#10;jGpjE0JL9vI8u5PAv7FIJEISIvR3pUhK0jrhQNd2WL/rKNbmhUgeXqwjiaw75TNIJzaQUDZyuZnb&#10;N+WGsZkqZcfWXTgwagxOtG2DwrZp8PYeRUW3GL4Zm6l49sA3Yi6KatVHSbM0+MavQHjeLvj6T0Jh&#10;1R/g6jaE6morghPXo7gG7wOfS2w6f9OIpSisXRsnli3CUaqNk86QgXJPpWNL1IVaaoQoJnlYMxWH&#10;E7MDWLkREYj9Qix7pmQp0zhrnP63J+XXbFt0PbgMcKnxQU5+l0vVTOelhPfq2HIEV4+i6uuP6KnF&#10;JJ4trG+bEYukJ8Kuy3kWjV5fRAeJThIVdv6JCWj0XVs8cGUtfPNmE+xcr1l89cbDAURfthkNqO1C&#10;4uhoVAio6DVnlpnBwVufUGKdJMI2GHOrZ9YnbJ8f8jPbqPN1rr/Ec7wAb/Yzof3rn57XuO4Dr59X&#10;4a47r77hLtr+O+8iURgiSVYkXJr8iK1IRCTct3RUe6pBiPxs1IjCWjaJCKlIRDZHkB0Skm1Tss0i&#10;Utm0ZJSX/2FJdVNtnJU8BD1A2yM4nTwUsnr337eteuHtgv0v7AzlPc/K+hwrJiuivBrPe6y0H9H7&#10;+YzGX14PlYe3Oiu4vCGSh78xK75yHq1IEpqmoROXXQiN8/gpbBXTa0GDI/j9SHhnN0Lu248j75VH&#10;UfT9Kyhq+wGcw+jRz+mAwDp61fsmkVjmIFa4mI1iJRuSwlckDxxkIz7GRqzR5MVct3pXkRK4HkZE&#10;eQ6RB2GmV6dhkPqwCcSeqM8iD8sblfoo2b0NefWrwT9wKkKTaeAmbkJJvRZwNW2HoEZwqwvs8Plw&#10;VK8DV7vepvdTiN5xgMqjoE5tOEgiGqQXMt1kqQBmbaNhXw13n5HIbdUaR7p2Qcayddgpw0oS2aEw&#10;T47yCl5s4bbNOW5sUmioIIStq9JxpAmNZn966TTsUgdGGSi0xHWjMhZznSRQ0qINilu1NyGnyLI9&#10;VBkkgaW7ESGhGCzLJFlsREnPfiiuU4Oq6it4h01GePk+QzIWcfA4LRdbiC7eRfD8UjEkmeC0Nfw7&#10;rZAxaADWHM3DGpLIupNerD3pweoTHqwh1p5wcRtVSV4YG3cfwc6xY5BFteFM6wkfVYZ/5gb4Z28n&#10;dsA/dwe8I+eS/OrB0aozCXkNAnOpsMYsRUGtWlQo3Xh/N5K8uO+QOSj8oSo8/SYjOIO/e+pGOJu1&#10;x8mBPXCixIcszeGVIBBDIgkCyZMaITRtfbEGJZJErEGJJJIoawwZQjpVXbPtt9OrI4XyYyYnEmJ9&#10;8rpY94oQLchG5CTv1961CKycCs+UgXD2aoni+l8g/+OXkP1EFRTX/QTh41TN8R2ImlDrBmItiWQ1&#10;nRjl8OgYhdQZZAFC7tlIXzIcfdp2wZpF6sY+khczjEu97ZAqhG1Gg2tjvq5UIFIi7biuAbgt2O40&#10;2FAdVEgivlrcVo1t8xu2yc8RJYkoSgDnqyQROn/B5xAtfhrZu5/aPGvsY43vv/+eBytUuPMuksI9&#10;JAjyxN20+5VvpwoxiXY7rEVyuDaZRLhemmSnDSklEX5XOkkj7Uhpd19+/m/btpyNRJLtk5Bsu4hU&#10;ts1GefkzS6qbmYzSB5D8YPSwBD24ZPJ48UW9m+NdTbN+zuwx919zcOOTrYoOP30UvqdYIQnnC6yM&#10;r1Ae/4lSWTkPKY8vufyehCLvR10LJaklrTUxovIebakwOrJFduWyO9EHeld5PKAX7wwn2FACSpZP&#10;RjR3NIpbf4qT91XGiScfxfGnHsSpJx9AwesvIf+jt5D3zXsobkhPtFNzeAakwT28G9zj+8E7YwAC&#10;84cjtGwSghtpmPauQvDIDkTyjvEaNLJcZoACxBgDOn1RJU/lbZI0wklzVKm3jnrtaJ3f5U4YiryG&#10;jeGftNaMrdCYCleHPiiuWQ/BCSsRms5tM7fB12M8ir/7EZ5B02jAaYDnUgmIRGpUhbf7YERIHn51&#10;p525GQH1kKIRDExfD2/P4chp3gL7hw3Htoxj2Eqi2CbiOOk2nrvCQuvzw9iy4yAOt25JD7wfIotl&#10;2AX+nYRxF0GEEggvz0BwMj3y+vXg6jcc4RUZJAyqiqU8RksiwvXIqv0knG00eI3gatwS0YU8dgWJ&#10;xZyH5yTRmGMSiBgCInGRRIJUM1IywUkrkNukCbaOG4cVWW6syvJjFYlDWM3Pa/hb1mS5sGXpChzp&#10;0J6k1pkKY45RMMEFCqeRVHk/QnN5zqlrUdyoIRzN2yEwdQPvExUTCbmoZRoKGzSCfwqfAQk4xHvn&#10;6z7CdAbwUblYY102w9NnAk42rImjGQdwzBPHMYe6BFtQl+lThAYoZnujyPfFUKjpUpQbCQMOVgpH&#10;wAdHQT4cx47AtWcnXFvWwLV2GTyL5tKBmQzPtLFwaazJsMHw9u0Pd5u2KKr9Iwq+/gAF77+OnOcf&#10;w8lHqiD7maeQ89ADyH3uUQSW0TFSKCu6h+J3B+v4ZjKSwlnpJJQ1XK7kNhJMcCENu3J88xD1z2Sb&#10;mMI2MYbg8UGRyECSCRVJQESi0K9UPEnEr67wamNqa5rVoSGh3o504rxVqUS+QcT9mWmrcL9jOX4u&#10;RRCeJp6E48QTRdtXPzmmeb1H3j733Dvvuvlmi0RIGneSDO4gEdxGG3EzycMMRnz00UdLe2vpfSQi&#10;EqmRskl2KRGRiJ0XoX0p7aWVTCK27TkbiSTbLyKVfUtGefkNJdUNTEbyjT9r2MomDgvKdViqY/n0&#10;p+7M3fvkmGD2Y1Toj7LSPcYWRgLxkDy8bxlZbBGI8h5fI+JhZfXQ8zHjPE4nkJgvjYQh8mDFD/Qi&#10;2AhIINHAUK6PMjAEEphMqU/jsr4bCj6hB/fWn5BXrT6Kvq2Jwo8+R8H3tZFfozEKvuHnz75H8Y91&#10;4WjSmZ7/QBLKAHg69oG7fS9+7oqStA4o6dwBru5d4e7fkyQzFJ5l86hgaCQdxQhrKhISiY9epz3t&#10;iPUK2ASBkG8KcrKR3bYR3N2G0/OlcqCS0CA9X7+JyP3+R/jHLDLjJHwkBv+MLcYDLqrfBN7p8qrp&#10;qdMAursOQnGN6giMXkjboG3qGruVRpBesz4rzzB+MYpbdsLBDm2xecM2eutBizxogNNzQkg/mIu9&#10;3buYqUVCC3i8Qkwy9jZ5JAjEGPjlexElCYRX7ufvHo2S+rXonS8hWRywCCFBIGGqksjKffANm0hC&#10;bkgioKJbfQCRFSQXnkPfJ5NHMoGYvyWSWc4lySkwbBpONKhP73kNlp4MYPkxl4WTfiqTfGydMBbH&#10;mzaAr/cwhGZuooKhqlAvL5HHHItMdW/cHXqhoF5dkvVqft6DKLd5Bk1AbrWq/BszzT422bjbdIOj&#10;UQsSjTVYUgMewxPXIp+keWDmBBzyRHGkWHOEWQRy3OHHCU31oq7UlBg5fPg5ziByDx1C3prlKJw2&#10;BkVDeqOodzcUdu0ER8eOcHbqAgeVkov1ytltIBzdhsDRri9VRSsqtmrI/+p7FFRl/azNOvnltyj6&#10;9Bsq0WYo+aoq8l57EY4OddlGSBw4StW7j3U7g9iBGEkkGt5IrCWBrCJpLLUIJDCPng0RnsP1qSSJ&#10;cdyeeNNhiEQSGMJtA4i+JJmeJA7lETWOSlMAaUaHnwgESQQSJYHE3B/zWt43jl+MSiTuepaE8gT3&#10;eRyRwidxbOuTq3t1ePDzypXveeC666RFHjREQgK4k0ujRmgvSsePcFupGiEplIa07CS71Ahty2kh&#10;rVRjRuzZfW0ykU2SfbJRTiR/vZLqxiXjV5GHTSCaGO2cc1r9vx8/euV8qo6v3cce2RYtfIiE8TBV&#10;x+OsbM8Z+Rv30INxizw+4nf0bBS68n5PWS/loS6FDVh5NauuYrNtCOU99CY29SLR1CSU5oFBXNe7&#10;ozXKfAwxnt7QJC6nUR7Mp7yeDGfPata4i+/rwt2RXl+7ISisVg/FDVrA3X0MPdAJ8LbpZcJJjvot&#10;SRy94R4wgx7pGhrk9XTeVsMzcjG8w+bRcZtGEhiBYhqDYnqNJV3TUDJ5NNw7NsFTXAJ3JE7CiBsF&#10;4gjQIyWZlJBAcpfPR2GdOgiOWWFIwqc5o2ZuhX/UQuR/9x0VxjQawZ0IzNqMIA16YOxibv8Wzt6j&#10;uX03DaMM3hYUNW0KR4u2Jl+hXIW6yCqXYGEnlQQNtgioaz8cbNUAG5atwNrcANJzQyYEtH3UKOQ3&#10;q4/QrDVGIYSlDoRSMthLY07QmIdXZiBEhFfvo12iF92pK5xt2/Jv0GitFEGIXDIRXXuA6mkZiho2&#10;gKv/METW7EOEx0RWZZJYrH2kXMzfM8ufECLJCOHlvAYtuY+771Dsb90cyzdnYtEJH+HHsswcbB/Q&#10;H9lNqeDGzjXKSaE305tLeRvdh/lcX5TJ5zWPRFsVnoFjqXB4TvUgm7aB5NYIjvadDZlIeRjS4f12&#10;NWnG39XVqBS/ngnvX1CE3bEfjrVrjP25hTjsipvR7eoqfZhkcZzK43hJAFkHjiJ74XzkDiBhtWuF&#10;/HYd4eg6gKpiPAl1DnyjFvN6V1ARpRMb4R/HutR3Akqad2T9I0E0aUclOBTeAVPhShtoQm4lTdua&#10;3mDOpl1Q9OUPdHo+RzB9GskjD3FNyBg9TOVxgEsSSnQ7oS7nCmcpJ6LE+lISx2ISyELESCKWCqFD&#10;FZpIjKcKGcXPUutS7SQROmHW2KkuCSWifIjeI9KU0OzWdQlNG6SowDckDHWv/xBxJ0nE+SYJ5SXE&#10;RCKuJ0kij/C7h1F85MHj62Y/2LXKnQ8+ctGlCmXddy+JoQqNPtet/AgJ4oxuvyISEkRpl1+bRGhj&#10;SseNcL10zIhNIkJZRSK7ZCOZQGwk2bVUNs9GefmFkuqmJeMM8tDDsJFMHEJiKpJzFo594aYTW58c&#10;7jn+aBG8JA/ng0AJ4WQl87xEpUHPxUMPxv0BCeRTqo2vEPV+R1RFxFuHJNKQ0Chza34rkUfM15ke&#10;khLmeomONTFiTAlzSfPASC71GlA1lBn0tNRVdxEb2RJ4FrRFcX2SR712KKlB77XfLPgHzINT/f5r&#10;1IO70xA28lXwjV4Bdw+SARtwSb2GKGqRRoM42cw4G5yxA77pVAyEX9N5TKehn7wO3qEzUawwVMvW&#10;KOzbDcUkCsepHDjCQGEwjsJADAXFDuT27Uyvvxt8Uh0zeOyMTdbAvPH0WKtWp1EZQyWw15BEQN1o&#10;aRidbTqipHFTqgzuS3URXZwB/4ipyK/6velyG+bncDKBGENKEpGKWERj2H8kjjeuh/QFS7CSbvL6&#10;RStwggY4PGa2UQxGOUgFCFIKCRijniAPQyBEZO1BGt10GrdmVEJ9uI3qYs1BkschKoB1KGndCs7O&#10;3Xj8Tu5LchF5JBNIKazz2fiJQKhMiNCKfQgu2UrvvDV29O6NxYeKsWRPFnb27IGCpq3gn0xjvDST&#10;REFS4D1KJpCIyePshKNtJ7hbtKbK2Mx9qK5Iqu4hU1Bcuxbv2zxDvur9FVCvshnpcDRoCE9Xqlhu&#10;1yh7Ex4UwYxegrzadXBw1Urs98RxoCSEA1QjBwq9OLp5G7JHj0Re+7ZwtGoHb68xFL7LTJgsMEvE&#10;xONn8plwGZ67C74Jy+msDCVhsG7Vb05V2wvu4XMQmLIBgZEL4GRdK6zOOtqFymrcWrja90dJ9Tpw&#10;1GXdbdMM0cJ9iGo+rbhGrh9DLEISiWaSPHZZSiSyBVENfo1QiZBEYuHlrP96SZXeL8K2ENRbDqdy&#10;OZFthyrEtJkhSQSisVMKZXViO2tPqGeWpURiPnWdr8elogJKqn/JtqtQlgb5/omq5FVue54E8hQJ&#10;hU6im+08+AD8WQ84Nsx7eFST2g+9c8UVd997551V7icZ3EcSuIcEoTzJaWEtkkfptCjcdmUyiSis&#10;ZasRkQi/+9kxI4Jtm0QgguxVMoEISfYtle1LRnkpU1LdpGScQRyCHoL9QOyHYz+wRBfdc2aNfeqm&#10;49sfnhkpfoAVswq9k/sRL3mEcvcxVrLnWPneQETk4fkwIYm/5rYfqDiqk0CsgYJ6h0Hcqwqsua0k&#10;q7vQk1LOw5qeBEHNbTUEUXpT0eBYelrjiSnEDHpfc9lQ1COFnhjWIXhwDI1PDXg6jYKzTmt6p81p&#10;iJcjOG4Dt1FN1KyD4qbt4Ru+FMFpNCr0FL2DZ6O4dWcU1KNH2KIdPEPmWuENeqhWEluD4rYhoFAI&#10;PdzA1HXwDBhL49UeRV06I3fhAuTnFaEwCuTt3Y2C5g0pkmaRIGRcrNHcoTn8W1PWmR4/3h703EkI&#10;iueLQNTd1T96BgpqVKMSmkOVQGO/UEZzO4qV1G7WhoRDYy1DukieN7GYhnERjaDyCiSFKMkgMHAi&#10;Drdoiq0Tx2N/GtVVr6GILaM6kPcvwrDVQJKRD9HwG9VBJSEYRUFE1x2Cd8JcFDaqR0U2EdENR0k+&#10;2+FM6wgnDWl4KZXJhoMkEO6/dr9BVFjzE8x5k6C/Zf4e/67IRsonRGKKTFuOXF73xjFjsX1gb+S3&#10;bMn7v44kw+OoPiL8rZHSsBvVGH9zdAl/7yheH5WeBkJGlvFcuh+8TyVp3eBo2daMUdF9M73NFu6B&#10;X8n7enXh6TmMJL2Hz5PPRKEwIjR/G5yt03CoX09rpLszgoM7M3Bs2CDktua97NwL/jHz+bxYH3Ts&#10;Aj6LecrD8NmynoT5rFUvnD2Ho6RBEyq05nD3HI3ghFUm/+InwXj6jEdJXUt1eIcvpmOyHd6e41H8&#10;fU2SyXA4qFRcI3pDb6+klkXUjEFSl3IpEU3kmRTOim4jgWwgmaxFNLzadFFHdCmJZAHbxWxiFiEi&#10;mUCMZRsRiSj0O4htqh+dM3Xv7WY5amaMSBuiJcmjGZcN+L1m8K1B5+97Ko1v6Aiqm/1HJpQVd71K&#10;5/B5tvEnTTuPu0givnsQKrgPR7c8uLllvUc+/7f/vueeG264837ajPtJBBQfVn5EaoRLk2RXbkRq&#10;hORwWpdfEQlJonQUO7eVjhlROEtEwnVDIFraNqksiQiyYck2TUjYulR2MBnlJamkukE2SslDsG+y&#10;brygh2A/GPtBnXPOd/92zjnv/sv8cQ/eUXDw9lmR4ttYyW5jBbsTUdd9JJHHEHE9zfWXSRZvsRK+&#10;y+XH/F5zXH3LdcpjMzW7Kmljizy8Uh7qYtiBUIz2p+66UKWX+jBxXU1PokYx1TQSJRDjIUp4DRLE&#10;WkQci+DsVBeutoPgHTAfhdXqkxQ6wzdO77PYRLKYhZKGrdiQG8E3YKrpDRWeShXA7xSGKGnXBUV1&#10;GrBBDzZzPKl7rSEQzf2k6Ts0OnseDdpCEsAskQ+93TZpyOvTAzlbNuLklNEoaNbM9LQKSXVo3qgE&#10;gQSmppseViIQ06VVA+1ohMJmZPdmequN4Ow10OoOSwIJLM+Eb/w8lNSsDv/IqQjSoIZoRA15cClY&#10;eQblH/YgRqXhHTgWJ794DwVNmvDc/NvcFjSefxJxyIgnELLJg0QgGELg51j6AcTWk0SGT4CjcUPe&#10;GxJm964oad+OxLUO0U2HSTIkjiRE0wktE2Rik5IN/S3z91bxbxAWgZGsVh+Cf8hEnPj6Q+Q2qQ//&#10;jDUkPO6j35UgjohIlVAILkQ1pS7GLhp8V7sOXOdzUSeAZXtpqNdRgVJl9B5q3auEUpEysQikDol1&#10;OAL8rLEuhgRI4j6Sgm/AZGQ1bYT9q9JxaMY05FAZeTr3RWjiMp6D10ACDyyg2iPZBBKDJJWTCivk&#10;OH4JSqhOlLT39R5retAF+cz1XZjrzrS+yK9VB64ugxCYyLoxg04D61tRtdpUYP3hHbUcRY2awLd0&#10;GiIIIKzuvfEiEohmQThF0tDIdU3GeADRKB0GM/2Jxoms4zKRVI/oLYeL2EboVGn2BTpYZiqf4Hi2&#10;H4WyRrBdUYmYfIhmb2AbS3TvtZw39czSwF3N/kAVojZKZ8/MmeWR4/cJ2/b7bMdvUo28TDxL8niC&#10;eIjtugrPV5nrt+Pg1rt3Dur5YIPnn7//qWuuufc+EsIDIhEu7xGJcHEHSeOM3IitRmwSkRqxu/vS&#10;/pyWF6EdOmsvrV8ikSR7l8oe2igvSSXVDbLxq8hDD0YPSMnyT56r/LujG+/+tPDAbWujhTeQPG6h&#10;nL2blec+4lHK2mdIHi+x8r3Jivcel/Rc3F+wAqp74I+smJTHZmZQJe7sd3poCupOhGbW7UFPSeRh&#10;KQ+9zyNuRpmTOIIKW01ng9H0JEocLuZS81qtYkNLZwNLh3tEazgatYV//Hq4u49GcdWq8PYeDf/E&#10;9ebNeoExK+Bq2QmOWrXh6T/BdKE1MKGITXAPmICiuvXZ6LtZkwPOpadKYyGDL4NjRmmTRGTIjZGb&#10;tQHu/qOQ3boZsn78BM5uA/g9DbxJ9CYgwzM93SgQT7/hPJYes/IaNHBBebMklJK0rnC0lndvGUMT&#10;YqK6cHWhR92iCQ3XZhIBjS63GSOqhDXJQQojslyhp/3wjZqBom9/oOqiV658xaok4ihDFgY0+GGS&#10;hY2IYMiAhmrjEZPzcPUbhPzP3yMRN+G1bURk81Gqj0OIrD9oVIgNfY6s5/EJlJ5XfyMZIhdCRKVr&#10;UsgsQlXlaNiUnnsTQw6Rlfye98D8LsIOuZleYfzOP3wSHA3qkGDnmt8Y1P3Q9rFzqQDqIjBuLo/j&#10;b1bOxxBtJvyz01HUoD48JBAzpsVWJ/N3UrnsoSLYgIK6dXGixpco6tSFqnAB9+E9looTiZlnRSSW&#10;hpgW7uU9n4uC+g1IBJ0QmrwSYT57Uz8Meawj0XVCHuuae+AEOiObzeDG8CSSShMSDh2ZAFVKYMg8&#10;FJH0/bs3kUA0u4EPbEwkEI1c16DWbC5JIjE+kxifT0zTn+yg6thCctGsCnpB1RoqcZKIEuuaNFTh&#10;LLYVXpRFInLATDhLSmQgHTONEelOaKChHLd2bI+t2Z6bsk1a82bBrUkXfyR+YBv+ClGqkKjnHbbv&#10;N9iuX+K2Z7n+KC/1AaoSkojvFh5/I/IO3Fmycu69g55+/J6nLrm8yv0khAdJEFqW5kZIHiakJTUi&#10;ErFDWlIiXJZ297VJ5Jd6aQmyUbbNSiYQIQWBCKlsolBekkqqGySU3shU5CGcTh5V/u3V76r8d27m&#10;DdU9WTcVwHc94LqeMvYuEsgDXD5sYqNwv8AKpbzH26x4dpddeTDfE5ogUXkP9biS+pDHI/mcZpEH&#10;1YcGPsWUNNdAweBwEshoLtWzRA1BsnyWIQ/JdbqlXGqaB/WRT0ccW+CZ2wuF9RvDN3olguPS4WqS&#10;huI6+rwC/skbzbiM8MQN8HToZwaZefpPNKEk/yx1ld1K73I3jcJ8FNSuBUdaL35HL5XGQmEOK4FL&#10;6DMNiYxKlJ5xjMbK1XUA8j/5CD7Fu+fvsY4zKoNYtIsEsgaFNWvSmx9P4qEy4LEKuyjGH6GRcvUb&#10;SQNan583GYMvVRFadQC+OVQuSqh37kojStJaTWIwqoKG0RAIsYZGe+lWlDRpDGfbLvTwaXRFECZk&#10;pKUII2G8k425DDwNvw2LBLhOQgiLCDYeJqFkUtV1Q1HjBggu3YTYtiySC7eTRKIbf4I+Rzby+ATM&#10;OQSbSMoQigl9Kdwl1bPuMMlgAYpr/EhVN4a/kefgPVWoy8qt8PfwN8TWHKYHv5Dk0QDe/upqzPsg&#10;ojXhsP3wDBoDZ7PGiMxYzfvC3yySlXrR+JUFm1FANeXuMYjbScTqziwSUEJeJL5oj+m0UPD1F3QK&#10;0vl3j5hxK+qaLGfBPCuNtOdSz07nkPIoqlsbro69qDJZr0wXYz5v7ieycLXoSEVbm/VpnlErSuQH&#10;qGJdvceg8Idq8A6ajvCMHfD2pMJLa45wFlWG6TaumQ80iNVN8ijkuhXO0jQ7Zv4s834azZ+lmRQ2&#10;c0kSofNEFmV7UVJdY0REIlTpCmUFpUTUhtSWqETkmAUGsK0pH0ISMW2vA9tjWxKA3vLZhG23Iduy&#10;ZsKuSVQ30YOoJjyVU+h+g9vUK+sFEsgTVCbqNHM/bUBlfien8jp4Tl7v27D4lqHPPHHXs5ddds+D&#10;d91718M09g9QhUiVGDVCsigNaXFpQlpUHqd19xWJ8LjT5tMqSyLc/xdzIkIKAhFS2cbykiipbk7p&#10;zbOJwyYP+4bbD8B+IApZfUfyyN53ba1gwVVFCF7FCnQDK84drETKfTxE7+Qxoz7gepmf5aG8x0r4&#10;CffTdNHf8XNVVlD18GhAwtB7mxVv1ey66nGl95hrckT1EFF3XU2OqIGC6qo7lo1AvUqmcTmTS0n0&#10;hYRCV8tJIqsp5dcjGtnIhrcb/o1jUdCoHnxDFiAyjYQwbAHyq9WFo9MgMyYjOGUDlQW3z9gCd7dB&#10;KKpZh97hFCssYSYCJEHIsxwxG8W1+V2fESQNeqpGMViqQUbfislbXVTjNGCujj1JVDSyUzWfFA2I&#10;lIqOEWjE/FOWo6h6Nf6cOYitovG0e0VJxaw6aKmHerURnL2aziQNrYyiDCQ99cD0ZShp3hDOrt34&#10;96kC1tCwyns3oah9CK09BO+QsSis9T2JajmNM4356sQ+qy1DbdSFkEQUltFPBolBUIhq0yHEhO1Z&#10;NPD7UNS9Owo7tDUkEt12wiKRzcSWI1zSM95E8LONCI810N9IQilZ6VrWESI1rgfXZsLRsROK69Wi&#10;sd/A33SYCoX3gdcf4m8RAhPoqZNkHb368zpIDolQmAmJ8be6ew+Ao21rKoatiOoe2+psBf/G8t0o&#10;btECrk49+ZnGX6FA5ZP0PNW9maTu7j8WRdWq0aiv5DOyCCjEv2ORiMKGJBAirJzLzHVwNCGxt20H&#10;zScmYvGzDvlJRgpdutp0RXGDJvBNWMz6w78xe4vJy/gnrqTSaQhH++48B+vc9O2mbrp6dkK0pMgi&#10;EA1cNbP6BviBJBIv5rp6Zp00KiQeO0RkADHWvdh2S4nEWP81w7SZaVrvW9f8b5pEVG1mKjEJMc1Q&#10;bdS8HDP1zFIHFSsfYgbsmhxkK4KOndcaqW69R6Q226+VVI95Pmabf5dt/U3iZTqPavOPc9vDJJD7&#10;ECu5Ayihc+m/AsH8q3yblt04/Nln73nhquvue4i25RESgpZGjXDdjGSXGuHyFi7NLL/JeRFbiST3&#10;0uI+p82lJRL5reGsZDtIpLKTwj9tSXUzbPwsgdjkYb+/45xzpvzLq69W+e+iw1fXDORcUYLApazT&#10;V5IYbmaluZMViJ6H+1F6Jk9ym9TH6ySQd1jRPuLnL7iU+tAkiYkuu/RuFGvVW9NMhTUz61rKo3Rm&#10;XfUa8St0RfIITGBln8qGIW9KsnwBsZTrK9hI1pA4qDyiNGrRbSQQevb7ZqOoaR14+85AeOomOmCb&#10;TAy6kEThG7vMjMEITKMSmbkVkbk74e7UD/m1qsOrgWrz2fjlKXJ7ZMFeePuMQlFt5SBm0SjJa5Wn&#10;SiOieLwMmAkjyUjtgatVWzg10lxJWXqiIp3ScRfL98E/fo5FIFNW0LhlIspjzWhvhWfocQcmzkVx&#10;3To0KMsRW0dja8iB32lffg7OWYniljSAXXrx7+2gAaaRFkHQew8v2oqi+nXh6tUP0fX8TONnEuLy&#10;8mWkk4kj2aAnyKIUJAJDBiSFZMS2naRB3wNnt85wtm9DG7URsZ0nSSRHESGiW48itvUY9+W6fVwp&#10;kSSQIKewSER/25AIweszIa2NR+CdvRwFNX+gIR+MUPohQ4xKtIfXHaR6XABH86bw9R+G6Grec/0u&#10;/X6TtNf6frh79iYJteUz2U1lc9DcZ/VCM+NZuJ+zA6+/TQfruS3bazogmAGQRgVS7Y2xVJB/0mxz&#10;7tAyPu/EvtagSi5JSDFud3fsTMXXkMSwjs7AXjPpZICEFKBC1diikrr1qYAXU6XusXrcaSAonRNn&#10;zyEoqlULoTFLWZ13kvBZP9t1h3voIET9vlICsUgkwjptKZFYvJDIRTSWRbI4SuidIplc7raUSIwk&#10;El7PdqExIuqdtYyf2VZEIiYfMo3EYSsROmYaaGgG5tpJdeUerZHqFom0IIHQ0TPTndRFzFvNqBA5&#10;hHHXRySN9/mZjqLzJX5+hnjU6oHpoENZciuijqvpOF6KQPZVwY1LbhwpErn0yocepo15lMTwMAnk&#10;AZIDV60E+x0sySTC7aeFtLh/aVdf7lM6ep3nO20eLSkRIRWJJBOIkGwLiVS2UvinLKluhI2U5CHY&#10;5JGc8/ju1Uokj+trBQuvLoL/EhJGRRLENaw8t7LS3M3PUh9PkUCe4zbJ2rcJ5T4+NuQRMb2uanA9&#10;8T5zKg8zoZsJXVmvo9W7zC3y0Hs9lDTXXD6jWNnHs6JPYqOQ+tAEifPYEBYTy4lViLLBqEuj+seb&#10;mDBoKE7Q0LZuCG+viQhPo2eorrijaRhq1TTdKzU1iEYgK8RgekfN2oSStM6mr75v/EornEHjr95R&#10;kXl6PWt3OBo34XlW05DQG5bBSRgV0yWVHnBo6S4zI62ZgkTKw4Q7dibi7zRO9IB9IyZS0dSkEdlo&#10;GTYeq/CTCc+oi+y0xTQ6dahUFiO2ngaYBGDCOzR88sIVUgos2QTf1MU8ZheN7yFjJGPrj1J9jEA+&#10;iS44n4Z90zESB71nmzhkpA1xJGArA5swaPRtRLfyMyFisKD1IwAJIr4zm0qBRNm7J1xp7Wg01yCy&#10;Jwvh7cd5DAlkGwmk9DjrXOZ8JBNLpejvkUD4dwWjeHQ9vDYpkMh6fubS1aOXUSFSWuENRxAyv+Mg&#10;P6+Df/ZSHnMA0Q08XqSjbsT8PkoyNfkaHuvqnMb7u9eQsO6hRSDWvq4efeFs1oLPZQeiCo2JvPks&#10;pTAimo6FKlFdgL2jp/KZ2KFChQkzEDXLTMRIaO4Bo1DI+x2YvJDn4bOhKjHzhpFIvP1Go6QOnZXR&#10;c0zyXjmzoHpvzSNZTFmFosaN6LT0oT/EeqiXeE1dB1eLdnBPHoNwOIxoPJlAuNR7Z+JewmFIJBrL&#10;oQrR63KPkTQ0j5teTKUZpelAUYXzhpBAqMrDmnlaKl1tZhahLu9T2KYmcKk3dSoforZmJdXVBvV2&#10;T026aGa/JokoH2LNSyclopl7FYb+iu1b40M+ouNIR9H1GtflOD5BAnkYcce9RoVEHDdyeQWPrQh/&#10;zpXBzctuGvXc03e9VOmKBx4lGTxGIjiDRLgsHTPC7SkHHiaTiD0ZY6qciOyXYNu0/wGJ/NOVVDfB&#10;xlnJQze3LHm0+q7Sf7sOXlU7UnBlIfyXsXJcjKjrclaimylf7zZxTw0YjLs1VQnlrOtNfkfPRD02&#10;3J9z27f0XKqTKCiDPaqEStBZM+xakyR2YgXuQVB9yBMKDLYSfYk3CsbDk9kAptObsl4IpQYRjdBD&#10;15xAGpEbUfxXycSdJBDKedCQFG+Ho5um7xhmvDv/jM3wz9wER/suKGnUBMGJq40nKK8wNIdQgnva&#10;ahQ1agZXm44kDY16VrKUCkLhi7kbUUJycLZsxUafTu+exoxGKURPNLSSBoKeanjpDhII/2aXfsaY&#10;GJIheZjwB73VMA2Yd+BoM+VGeMl2GiESnfIUUhk6noQRmLWMCqQeFcoSREUC8sxpUA1oXIXoRhrm&#10;jfzOePAHLLJYsQslTRvB2Z1/m6Rih4hCCZURo7E14SZbCdgG3RCGjP5xgxgR334MsR3ctpOfifhO&#10;GqlS8PPubIQ2ZsLTrx9KWjeHf/5KxDOyEdt9go+Bx+3guWzwXAYklohAkjGwycqEvaxrCpNM9Pti&#10;m09QFa6hUqMKGDyGn7mvcir6LfzdYV5veLOlYML8XUbJENFN3I/3ydmtJ9xd6UmvoWqjEjMqxRAN&#10;VQrvnXfgGJQ0bERjv5kKg9+REEQOJpfE5xCYvRaF9RuS7Cebe2mFAKVi9Jz5HEhIvpETkF+nJjxD&#10;aIgV5lKuatlOK5k/aRnJoxYc/ZWo5zFSrAqRKYxJp8I9aLxRmZpKxUel4tcYlUkr4GzeAs7FcxGK&#10;aUr4GNW0XhcQIWFIgVivzhWJxEkiyoloSnjzcip18Y0dpgNFYouQRKjCedMsElFoVyFeKnZDIuaN&#10;nDNIHCIRJdXHst1pkKE1Ul1zZsXUfd5EBOTYqWOLHD1r4kUTylIuRAOATUL9E7b7D6gy5DC+QkdS&#10;vbKe5PJBQp1qbmP7v5okcglJ5BKE86/1b1t2/ahnn7rr5SuuqPIoieFxGv9HSAoPkiA0ZqQKP5sx&#10;IySE0ryISITbTV6E280U8bRTFcsqkWQS4b6lo9ZtFWKTiG3vzkIgZyMR4Z+mpPrxwmnEIdjEIegG&#10;izhs8qhXr/LvXIdJHnmXO1QBUFKBBHIpwu5rWXmU+7iPFeUR4mmSyYusLK+SXDTmQ72uPqPyUN9x&#10;ha6oPuTBeOxeVy0J67W0cX8XVuCeRG+T1FNyLxqwxnvIU4qH9TbBWYiaqdmtadkjkZXEOhLJehKI&#10;eqGo4ahrYwblPw2dbx88g9rBmdaDBLKRoNqYtQPewTOseZAGTzchJhNqEuZto6e4i416ruU5Dhpj&#10;et0oqSojEFm+n/uuh6MjVUqzxvCMnYWgBsbR+JteTlQIoWU7UNyqJTzdByBK0lBexMTNDYFQpZAw&#10;vL0Hw9G8JT1WXqtyEiIOQQqDxi4wi95vvfr0SEkgm+nV0+u2yOOgIQAbMWHTEQtbjyMwfhocNFrB&#10;qSuMMbWPMUbZHCPjSyTCU6WGPEEese0nShGn4RdxxHbxs0DiMNilbceA3VlARi7J5ghcw0ejqEUj&#10;2iM+n930iInYTh1D8uDyJyKxYEhEKoV/2xCXCXNZ12QUiVSFen5tOEoPvRtczZry3vD+ixx0/SIa&#10;Kif9Lq2LNJR3UVgsqp5hJFRntx5Ed0u5iXRJIDHeRyG+9SQCo6ajqH49Eh+Vq/JEyUl6Povg7HVU&#10;olSvJJAIn4lRMGsyEJfSocJw8Rkqv+aimtTxURJIVEpSRLKE3/P5Otp3RJDrJsRJR8TMPabk+4Kt&#10;cEjptmhjciTmxV1UuoGxi1DcvAncG1ZTa9DeRzRhp16XmyAREoh5/0w8SHi5XT2zCkkk2SQL3u8Y&#10;1Z9eRxDVq5hFIFu4XE8CkYNlqRAzPoQkEguq67s1yFChrLjdK8u8kK0vl5rqRF172TZNt3p1r1dH&#10;l6Ywky56apEMfmT7Vtv+lO1es/ZKhbyOqMaGuJ5GjDYhRtsAd2WSizrZXIFISUV+roRw3mWBrYuv&#10;Gf3CC3e+csU19zxGcniCht+oEdqg+6kuTF7EJhFuu5nbTHK9LInYSoTbzhgrIhKxcyK2GvkN4ayy&#10;djMZ/xQl1Q83Nyf5hpUlj5+Ux7sm51GQeX2dUA7Jw1cR8WKSR4lyH9eywtxGIqlijTY3yTPNtEsP&#10;xK2pDhS6kmfyBUnjWyN79Vpa9biCScop99GWUK8rzbJrTZJoTVWipN5QVnAqD431UK8rKg8zWNDE&#10;cpdwfZnp9x6NbmCjUeiK3rxJJNLjVO8UnGALPAHvuL5wtupkch0BDQbUoL5Jq+GgAnF17m/CCWZO&#10;KTvRLS9xyR64ew1Bcf0GCE1fRaNywBqAp/j3SoWuNOX5cBTpLYM9+1JhbKWjR+NPgx1asdOM0HZr&#10;0kIRiEJbIo5EiCqy7iDcPQbASeMRWbWXxsfyik34RVCoZv5aKqRGJDwSyNYsy6AmPOxS9ZDIKcjw&#10;KucQ28DzdkyDq30aDZ28bu1veex2qChEjz2kfISMdoI0jFE3ZEHS2JX1E6gk4iIJkoGWNpFE92Qh&#10;upef95Ik9vC7vXn8/hTJbhYKWzWDc9gInvsAkJnP7dyH5yqFIRURigUpHKNytotICCkSKQ2RgX7j&#10;liz4py5AUa0fEJi8IKFeuN0Oh3Fp5VrsY7WN+1CpiEBKevQmgZJESSyGfKXcFO7jPQ2NnY2ienQS&#10;qHKifCYy/IbIRQAagT8nHY6G9eEdNQ1xqrtY+n7E1u+nQl2CYipQR/v2XF+G0BreVxNa5D1XiGzN&#10;Ibj7D0NJvZqsa2sMKUWpPKN0JATVicB0qtyGDeHuOcTUN9MtXDm3ofNIKs3h3rPdzORrTwkfIPSi&#10;MvO+dakQzQxNiomYpLpecqZXLGdzyWcWo3qLkehiCRIx3Xs15ckai0RMb0VNd6Ic4gwup7CdKLeo&#10;TioikZ+mOokHlFCXCunINioVYuVD9H4e5UKg96m7v2Nb1yj1T9m2lQt5i1AE4lkSxuP87iHahCpc&#10;3oqI6xqqkEq0FxfxuAoIZlcKbV16w9jnn7nn1auvvu9xksNTJI3HSSYmpMV1rlqz+3J5O+3TzSSD&#10;G0UiXJ6RXE9WInfcccf5yUqkbDgrmURk/4Rkm5iwk6nsp41/6JLqBwspyUOwyUNQ0lzk8dxzz/3u&#10;1M6b6oWzrymG+xLEi0geRZcgVnwlK8SN9Coqk0DoYZSo2y4lq0vhqzf43TusRIkXRLm/psdCT8XM&#10;daWJEkUelMKlAwZVOTVFu9SHyMMa86EBgzBvFVSyz1IfdNNM5Zccj4VXJ5LmIpDNXOo1tHqTGz1E&#10;emJ6BW0slgvPvDEoojfon7TGzHrrV/dcwp3WDSXNWiKod3sr0a3uuOrKqQa9NAP+BVtQ2LQJnJ17&#10;WOElhTc0/kAx8NX08hQKmb0S/tGTSCCbTdjEdHelp+xMawd3557QqGj7OE0DolCVEt6uPkPhatrC&#10;EIgJrQjyjmnk4lIcizfx+yY0ygtpNOnR06DGaVgF21jGaSgFee9SDKGFq1DcsA68Y2YgTGIw4RwS&#10;iPHM5bnLuJo8Bo+nWrHII2HMZdgNaYgsLMKI76ExIkFgzymztIFMeruECMQiE24/kAsczINv+WoU&#10;dmwLd/du/K00XPtIInsV1uKzKCUT/T0eR1iEwt+wg9dkFAmN/xYiQSJSX6G1mShs0YxKhHVE5Eey&#10;i2zndyS+mFSNjrMJRKQikiGBuEggrt79eA6qNJ4zJrLVPRGJiEDGzERJw3oILkjnfScpGYVhKUE9&#10;o9DstXCSQIIT6bSQQOIbpGD2wT9zMTwTZ1Jx7iVp8xrWkGxIHjouln4U/lm8B3VqwD9kDFULyXuF&#10;CGRPKdSN2D9qphk579VsA4tIHAphzd8LX//JKNRU9cePmung9d51zfYcIEQgkSQCiRgC8ZFU3FxS&#10;icQ15YnGiPD3R1mXopkmnCsS0XtE1FY0e28krA4nS0gcVj5Eo9TBNiZnjbKM7W4oMShBIBrEq7yk&#10;uvZa7w8xUQOPut3XNzNI6MVvEU24qE4yXisXEnWr88yLVCJPcd0aGxJx34mw+wbjfKL4YtoQkcgl&#10;CJ26Orhm1u3jH3/8wdcuv/quJ0gOT5MQHqc9MiEtksJpXX35nXnPSDKJlFUiySTC85QqEa6ftYtv&#10;WQIREvYylR0V/qFLqh8s/CJ5iJk1zmNY54f/cGDFffW8x24shqsSlccFFoGUXEZcj7jzdlaAe1lR&#10;HqKn8QTXn2OleoXeyVskkw8JyVoNGKzKSie5W4dQ7kPTlbASetVNUF12VUE1vXQ/VmBNkCjlkch7&#10;qKeIKrjktnkdrRKBVB/KexjyUJ/3zWws27i+l5JdvVEk42n8ojlsUEXwr5tDr64xfOOXITBnp+ma&#10;q/7+vv5jUVK/nhlLYHpSJbplWl0z+ZmeqHf0dBTWrw3f5IX8TC9TikGepozM2n2WMVLuQd4+CURK&#10;QbH4kq7d4WjX0TqPkt4J79YYqI1H4BwxHg7+7dDy7QjJsCXCSyYPQAMYWrEVjmYkkEmzEd2lHk40&#10;VDKYSeGfOA1/nAQAbovTEPtGjeMxjRFauhlhGVSeKyZ1onWjNngcPf2IyU8kFICtDGTgSQ6xvacQ&#10;y0gGDVIm76OB1unl7ss1iO7LRoSfI/tzEN3Pz1oeKqDx3w/3wMFwdGiNwKx5PCf/zr4cEgnPt1tk&#10;oiX/FhHl343y70d28ncJiTCX+Y267s267uNwDRtJcqxHb36HIaToLoXS+PtNaE33hZ8TeZaYyGnj&#10;ARJ4V3gGDE6QDEG1onth7sf2k/ANHgln8yYI8Zwmb7JexEFQSSpHEpy8hCqwLpUBDa7U0SaqFBJT&#10;lGQUNaTOc/FZi/RLnQA6DyUkOmer1oiuYD1SjzDVG9uJWE7nY2kmfL2H0HlpQUdmgzU5pMaKEJ7e&#10;w1HYsyMc+blwx+ifhSIkkQj8RJAIJ0JaVhhLbzkMso4HuO4xORGQRBDj/TWvxz3Ez5o3i45VmOo8&#10;opdRrSfUduiAmQ4o87mcTQLR+JCJJAzNKycS0VxzcuSUULdCWdabDNUrSxOcasYIzVlXn+29JklD&#10;r2L4mu1bCXWqEL07hCQCzwuWY6mEumyF53bEHFfTjtCeKAxeXAFwVoTnyA3BBWMeGP/0Ew+9eeON&#10;9zz9cyRC0khJIrYSoQ07a06E+5ZOwigC+R+Gsv4hS6ofKtg3opRAbOIQbOKwyUNTlBxeft+Pjt13&#10;OOG4Eiikt1B0Hh/4hYZAYiU3kTTuYkW5j8uH6Wk8yUqkEeevGQkL18ckli+57TsSSDVWOqvXlaYr&#10;iZnpSiwCMSPOz0ogyn0kE4jyHurTLhkuOS4CEXlsp4el3IfUBz34KI1FlF6zEozwIJyxES56sF4N&#10;6tNUEyKQeTvgHzuPRrwBfEMmImgIZPdPBLJU3W2pDrh0tUuDs117BFftpoGhcVEiVZDHqtATlUMp&#10;lKTechzeAcPNRIvBhVuNEUkmEO3jn7EExbWq8XqWW8ZSnrGJ5xNUCOHVO2ncmsFDdSODG99BA58g&#10;kJgJ/RDKVXA7ZJC3HIKLBtPVpQvPwWsSKZ2NQGRoeXwkJYEQhjjsJUHyiJMAQJIQbAKJUXXEDlpL&#10;kUdc3x/IAw4VkVxOIjBjBkmkOdzDhpIM6A0fyAeoSLA/gQM0dvu5P88FkoLUjbkWXpchEV63FIV+&#10;c3D2KhTVrQX/tDm8RhGIrt0iEBjwPpA4TF5mL8luYyYVZnt4h47h7+X5Ej3BYjxffBuPI6k4O3c2&#10;AzKDvHdhhQNtAuEzjpBAPCOnoLhJQ0SWb+Wxx03ORc/HTN0idSTSNyExi0AUegxSMRbW53VOnGc+&#10;22NzbAIJqZfWol1wtW5tKVTNGqzpajRIccEOOLr2Qv6wXnA4XfBE9JqAnycQC0qqe0gWmvKkmPWe&#10;z4NtwCIQ1le2i4he12xeRqVcocZKpSKQCSSM8SSO0QkCUa8s690hcQ3qLSUQhZ3VfptwXfnMmlQX&#10;ym9+z21s8+qR5fqTRSB6+VQpgdzH7zW4kLaj5CrakoutcHghSaS4Igr33BGaO/LBEXfcde9Lt9xy&#10;9zMiEZLCE7RPpcl1kQgJweRFSBK3kiR+Vonw2DNyIjaJSInYU8HbzjO3/znhrH+YkurH2TiNPATd&#10;LBs/EYg1MeKyEY/dU7Dt9h0ovgrIr5h4yBeyMlxMXMMKcQeiJq75AEnkMVaYZ7lud9vVVO3qeUVZ&#10;661KaasBg5rVs3FigjaN+dB8O3qvOT2bQHeiNyurplTQoKaRrNDjuFRcVqPNrQGDiCwiEuQRtdRH&#10;TN0VTd5jD7drSofDbEQ0RPF845HF4UM8+xCcHVrBrZlv55MY5pFENC36rPVwt2wDV9e+ppdVSA1Z&#10;yU6qhpB60yh3QfUQHDsfJXXVTXM+4ptITho5TSNjj+Q2XU9pSAxIBNiWTe91rullFZi5BqF1/H4N&#10;DYgG/EmByMNdsRsOEoSz/0Aa8lMJg8/jt1DByHimZ8BN4vINHmFUQXQHPV6TkCaBJIynjL7CTcjI&#10;RXD1dhQ1b0yjRwNgPG4ZTBlggutSHQoXiWyQQaMt4y0cLCS4PESDLigURbKI7aeRTiAighBZJKBw&#10;lRA7JALJo+rg94elPhI4yOOP8FzHeN5NOxEaMhC+Pt346NYjRDXi2H4YOWt34cSKzchP3w33Vt6f&#10;XTR4JC9kkKj4ewwyeZ1a7iXW74ejdSsqikGmu7BCZzHChNT2ijS0rm189vvySOwk4NbNEZgwneqM&#10;15MgYN0XKZTwyk0oblqPqnQawiQsQw4mX0SFQajHl6vvEDjbtyOZ8DnzWPNsRDQkISvfomdG4qDa&#10;iaqrNYnErcR9+zSE+LwNqazhs7Y7SaijherC7NVwNKhHcptkOmWEFquDBuvHvG10VNJQMGmE9b71&#10;UMx6y6HecEn4SSZ6+2UoGkVY4SyTE7GS6jHzDkSSiObNihUQvCfq2gsNNNxPxcE2YlS6coWa6kS9&#10;sjTI0BpgiLC69k5he5uImHHc2AaDGqHenwQiFaJxWXL0NO27uva25me9q4cOoUdzZdUgOfzAdSsX&#10;oldUx/XyKTqU8DzL9ScIzZN1Dy/xVsBxHXEZbYoIhM5pIW0LP5/aUjmnfaOHG1x48d3P3H57ledI&#10;Bs+QCEQi6qn1UIJESntocVupErkj6W2HIpGyORFbiZAcThtoaDvOZZVIMokk7Gcqu5qMv/uS6kfZ&#10;+BXqQ+TR6v/tXnZ7ZceumxfGsq6k1LwIsXySB5dQzNJ5OR/0zVzeRdKoQs/jIRLJk4i4nkdUUxro&#10;PR/ejy1PxBBINRII1YekripbYsS5Bg3GNHmbSZz3ItRtVxV2BKGBTRrzMZGgATAzii4gQSwlgay0&#10;PKjoBnpWW9iIdiIayyCRaBAVPW69yzyei4hG68LLBhTmNRXRUHeBo0s/aF4qJcyD8wmFDHoMgrNp&#10;M3q4601s2oScRCArLIhAlPNwdmhvPPzI2gwaCyVjZTTofSqEIW+0FDQq27NoEGigGjWggphKo8Tt&#10;NICaU0o9gGRo4luy4BszBTkNqiK0ajO9Z6oMGiWNnzAe+DblSfrA070Hortp+GgYS3MQxmDSUCaM&#10;aIwevH/2QhQ1qkN1tZLeOL15kojxyHeRMGhQDUlQSQR3HoFjUyZOrthKA74Vuet2o3jrAXi4PUTV&#10;YUjkWDFw0gWccgLHuX60EPHDNEr8TgDXhfhR4khieYzfHeHfEWmccvB4JyIklhObM7B42Cj0+ux9&#10;NHvnDdT6/HN88d6HeOP5l/HS40/j3Zdfx5fvfoS6X/6AtLpNMahtV0ztMwzLRk7F1qmLcGjheuRT&#10;+XlprIMDhiDYqQN/2yFLBSn3kkwgRGwPFRN/b2DJGjhaNUV4IetLZj5Jg/eL91WhPhGsa+gwFJNw&#10;RTQiF9Mhgc/SUoJUKnxWrrZ85n0HWKpIx1G9mfEtiWR/bCuN81ZeC4klvuUERfJyFJEYApPn0dHg&#10;91KrypNJpcpxoAMRXncEvuFTUcL9gjM1xcqBUgIJzUxHcZtWyF0yH0WhOByBCGERiF6P7COBKBei&#10;pHoygURIIMqHWCRiTXei9/lrfEhcPRENgeyhc6Up4LcSVCFRzdyrAYZLubQGGKpbb7y0W+8oEklC&#10;hfg1lVBvEoY1Qt30mFQYy9+SbbgJyUKzSdQ2bT3i+SZBInr51HtcvsH2/xJtw9P8TBXivBea4iTu&#10;uJF2hLZEBFJwkQGK6JzmXovjm27P7NDi9rpXX33P83fdZZEIjf+TJInHRCJcNyPXRSIki9JwFpfX&#10;l1UiydPBa5wI7d1pEzDa+ZCzkUg5gZQhDhu6ObpZNnQTlTRvVfeJi1yZN45HHj2EgksR44ONkTwU&#10;r0QJH3DJNSSP26hC1Lf7AUQdjyDqfJoEokpC2arch0fvN2dFcmvQoDXiPOZtxEpnjfswI86pPmK+&#10;bjDvNTfkoRHnwxIEMpbEoaSePCL1vJrHir6YjUCzjKo74lp+3sQGsp1kobCVprbWi3aO0uui8TSh&#10;KxcRZAOKcXsInikj4GzbyQzW0lxUmtBQDTcwdi4cDdnox82BRihbU13QG7THZMiDJAH4Ji9CUZN6&#10;8E+l5Nf4C5GIHSaiMbFGX1swo7FpkEo6doCzZx+qCeVG6NVuJNkY8Dj1rCIJOdo0hXcA1Zfi9gop&#10;GSPHhk914R8/BSWtSW7pu6wQUSZJhogKNPbRvVpyG1WCf/QYeFu3BDbso9dOg0mP3rd5P4liGzZN&#10;W4wZg0aib6sOqPvN93jvpVfx9MOPGrz89LN466VX8Nlb76Hml9+iTe1GGNyxG+YPH49ts5fi+Lrt&#10;cO3lfc2iUjlRyFtMNXCchEJoieMkDhIIsooMcXj3n8LepemY0m84Gv1YE889+TRuvPEmXFSpIs69&#10;4AKcd+4fcP65f8S5552Hc889D+dxed655+K888/DBRdciAoXX4wrLr8cN1x7He645TY8ct8DeO3J&#10;51Hts28wqmo1ZDSqR6O9i3+3xORV9Pt/ytfwXuzj86c68kyciJL2LRHeuAdREorJtahXWQbV4bJN&#10;VGuNSOCTDTGbJP42dTQgiWzic1Iif8EGODUFzhQa1UyS1S4+E5KIxr8oz2JUnY4xnRIUbiMx96D6&#10;aJtGZUonQ+pkI89FZ0FQqDPMpcKZrrSuVBrtqIJIHJpVWaqXy8C4hShgfcjftRVFYdpTXxjFhJPk&#10;obdcmnAW4Q9b7+GXElGvLKNC6CipV5YUN2LqlUVSj1HN0aGiVDTq3IR4TahXHU7ogFHJKxwc1ftD&#10;wlYoKxa0BxiOQ5QqJKaEun8QyUKhLDuhrolO23GphHpzEobepV6PRFGTNsCaaDHmtl6Bqxm44x7l&#10;RZ/n5ydIGlQhzntoO25FzGGHsS4kLkA87xIgj6qk8BocSb9p26cf3f3pNdfc++w991R+gSTwLI36&#10;k4RRIlyWTn9iK5HkcBa/N118H3vssdMGG1KllA42tAnEJhG9EE8kwmNLIzO/kUT+bkuqH2PjDOUh&#10;2DdIN8wij1v/veq7T/x+/5L7awcOXudG4aWI5pEwTO6DcJBAHJeQSK7nw7+duI/EQfJwPEkl8iIr&#10;z2usNO9wuzwP9cZQ1z71vFLynOrDJNzksWhUqzwYejIkEMljM1kiCSRmBjKNRjQg5SHyUB916wVR&#10;cXpK8cgqEkg6iWQjK77m+9nBhiLlobwHvUB6XKyFbDA0ZvLE4mxQbFzcCN+aJTTGrWFeTLRYScud&#10;iYFdW1HCxuzs2IUNeS8Fzj6CBJIgDwMNyKMH6ejQEe4uXRGTR2ni4TI4iZCGvFIRBxGnl6pQkWfk&#10;GBS1aoHg8u0mRCLysBPlpuut5pBauh7+WfMRVtdUGihDIiSTeEYODcwWFLdqBP/MBSavENunfARB&#10;wojRUCqhbZTFgTx6yn2Q2bQJlo+ciGGdeqJlzXr4+r0P8PJTz6DK7ZVxzRVX4OILL6LxPg9/+N3v&#10;8cc/EH/8A/7w+9/h97/7b7M8749/NAb9wgoX4crLr8Cdt1bGs489hU/ffheje/aFK4Oq5qQDsRM0&#10;TscFqhGuI7sEgSM5WD51Nmp+9R0evOteXF7pMpzL8/3h93/ABedfgAoXVcAlFS5GpYsvwaVExQQq&#10;XVLRoOIl1mftU4F//8ILSTYXnIc/knD+8Ede67m/x+WXXIyX7r0Xw+gIZG/aAxwhkSmUpgS9cjMi&#10;2YN5VCLH4OjeGa4hgw3Jxg25kCi4BO9biKTonTGPz46KcI/uOZ+buhFLXZAQ1DnBP346HE0bILp6&#10;mwmrqVuz1WPsuIF6rSnhr5xSdA9JaclaFMoRmTjX5MCsucREHnzu6jYsEqEqCc1cjhLlcsZOh6ad&#10;CWoAqubSWpFpBpfmd2mHvOwc5AfiKPSGDYlIiTgJE8pKJhAiGrMIJEYCsUCnKeahY6XxIbwn5h0i&#10;VLURXot5EZVCWVIhakN6Ha6lQpRftGbsnUkCmcq2pxHqiWS6fzDbqd6nrnfyqM2SREz4WY6gemRR&#10;haiNe2qRQDQu5FtjA+JuvbbhHeJ17vMiPz9FG6KxYvdx38rc90auX06bIgf1fCCfaiSnEm1ORfiP&#10;XBldOf2W8Y88cs9bt95634skCOGZRE7kNBJJViIiES6NEuH3p00HLxKxZ/Hld2fkQwRbhdhKJJlA&#10;kkjk54jk77Kk+iGC/WPPGroSeVxvXkV7zjk75z/wfsmOu/KQew0ifJAKXcWLLO8AThKIHrbzJpLE&#10;XZSg99ODeJRyVPHNV1kh1PdbfcDpeZip2umJaKSqrw69lYYkjmaI+tsQmu9KMljhqx4mcW6pjyFc&#10;0uOhfI6a6UrUN135D3pGxkNaZsVt1YvENADN96PcB+W56XVF4xandwySh3IfmgI7FuG6CISXcDAD&#10;xR1bwT98iulxZchDCXM2YM+YaWbiQk1sqDEaJukp4hBRaHyAQBUSGD8LrsYNEJpDr03G38TC6YUa&#10;8lBi2oI8VSVyQ4vXoLiRBgOSIOSximwUKlF32i0iHpIeiSYqJIySksMmQUyjJe/Y0b8v3L260YjR&#10;A6ZxFHGou6wJIx0rgn/fSeygUujy+ad4+a47cOstN+PyyyrhoosupOE+F+efJwN+Li6SEb/wQmPA&#10;DWSwiUvo8VcUjAG/GBdXqIALqQTOJ5EIUgd/INncct316NumMzyHaIRzHVQc/PsneK/znMjO2I9u&#10;bdrjnjsq40Idx2Mq8ByXiDREFCSIS2j8hVLC0HbzXWpUqkiiqWQtL6mkYy9CBZLK+VQxV11+FT5/&#10;/yOkz6ZjofDaoYLSZH6cpBJavgZFLRrSqK82xCtVYohXRKIwVwYhFbdHPcB4v6VATFdiqQtu43Ny&#10;de4CT+/e5jmanmlSMPaz4brpRab1BDz9+qM4jepjI+uM6oIUCGH10iJYf0xYrJPeUNmaDgpVB+tV&#10;QNOjsA6a2Qs6dsKpUYNw0hVErjdGAokYFPujKAlESSLWe/e9oSgCIhEiEo0hYkgkkVBXKCvu57qT&#10;Sylx1hnlBKnONXMvIpq1V6/DtXpkqTejEurxiAYYaoS63h2ibr2TqUgUykqoENO5RY6eutqr3WrQ&#10;rwb/asp3DQhuRGexLiJs81EPScTzFazJUz8ggVgvntJ073Bptt4HqFju5ne3cPvVbK4aW0Y7k38h&#10;69bFiOVUJIlcgaLdtxR2aX5/q8svv+/Fu+6q8jKJ4AWRiMJZtF+nkQjJ4Ywuvtzvas3iy22nTQVP&#10;u1eaD+H6WQcZJuzj2RLqZyORv8uS6ocIP0seulHWq2jf/ZdZwx+99Wj6vStw8kY+xMsRyb2UD1QE&#10;QmlZQrgoNV3X8uHfxuW9JJOHuVTvCkpTDRxU8txIVs22q5fOqBLVYMXSy/mlPih1/W2JNKvyGU+m&#10;F9c1YEkDlzSZm6aXHm9JaDPh2yxWZI2aVc+rlaz0emHOBi63khx2sUHsJQ5YHlaUXrsS57DIQyN1&#10;4zGSBxEngYS9LjiG9qaC6GuNBjYzqnK5fC+iy/bC3bU3SprVh39hOjQSvHSacXmO8iA30BhoAsG0&#10;9nD16UvFQfJQUlZhKxoeMzjOkMBx0zMovucUFcVR/r0O8HTrwf1oVEQ2hjgU9uBn0+XUOra0N5RC&#10;KortZ+YY4xdcvAolrRrQGPL3H6ZBOEivP8sBf2YW1s6YjxZ1GuLxex+k0a2I82lgL7rwfBrui1Dx&#10;Isvbr1SRSxrhUsNsG/DE50uSYD7zGGP0dSw/CyKZC88/H7ffdBMGduyG4DESdb6b9cSNkzszUbdq&#10;NVx9+eWGPCqSgC7lMZeW/h0Ll/A6BPvzzxOIrtmC1m3yqXiJCEnq5HwT8nr+yaewmuQcP0qSOJyH&#10;yJF8A6kxV+/uVB9Ug1RnUiZGsREKYUmRKH9i1IfyS7us5xbR89ydjcCitSipX9t0340fYn1SDzEd&#10;JyLh8ylN1uu57clFZNl6OBrXQWD6PKNGjBJNOBd22FIj5L0jJqCoYV0qyuX8fMSMbwlqHNDqg2bA&#10;YT5JL2vVUpzyx5HjDqOA5CEUkUCKSR56174rEIOHJGIIhAokXEogVj4kStXNb6EBhkaFgEoxzt8b&#10;Y700oSy9xVC5kG1sGporKzFCXS+gSuRC1PZgXtKmhLp6ZFnvUTcJddPZRd16qUICSqhryne9QVTT&#10;m9QnebDNm7YvJ/JzbtNMFNYcWaWvv3U9yO8UxrodUdkUB21N8UWIFp2PWAGJJOdiQErk1PU4sOru&#10;PY1r3Vv7hpvveYV2y5CIwlkkgKe4npwTSTlOxCYRLkungud5DIlwecZIdZtABH4uDWMlk4htVxM2&#10;9mz4uympLl44jTwE+4bY5KGbpWlKNFjw6Mp7u/kP3MKaezmi2VQfefQKlNhSzytKzJjrUuIGRFx3&#10;cskKkBj3AddLXKqnhf2mQSXQNMmaXj6j5HlDEojer9yKlU3qQ5VO5KF4qgYqJSZLNCNg1ftjIhXI&#10;dEQpp62BTotJHho0uNZU+LgZVUv1Ed3DhrGPUK8reocmaai3tkm+a5oHTUAXYaPRNBBxUIvAtXgO&#10;Slq0MXNYmTmplu6CeX+G3jeht9rRM3S0T0Nw6RYzrkMeonpW2V1sFetWN9LiZvUQWEAVspMGhUbH&#10;DLozXqm8U5GHjAxxoBD+GXNRXK8eQgs3IWLGc5BwSBxWPJ0Q2RjCSRyjsJQJyVjhGOw/Cffg/nB2&#10;SwMyafCOO7B+zjI0+L467q18lzH2F557gfH2KybIwiIJy/j/ZMBJBDLIIpMEoVjfW0baGO2k/Y0h&#10;T5zv0ksqmXNeSO+/8k23YtLAkawXfhQfy0a7Fi1x1WWXU3FcYP3NhOG3zmXBIqfE30n87bKwScIQ&#10;ha4zxT7J13lxhYtwPpXVn15+HfuW0xBmFbPeOuFfuhQlrRsivHKdSf7HDpA8iPghqhPC9DJT2Cuh&#10;QEo7Ioj8d/D+kiTcAwfA3bEl1/n5AA2wCY8RIiCNhSH5WAMoSRb7cuEa0BfFbZpQedCZIYEYp0DP&#10;WU6G6UZ9DIFJc1BINeodPYXOyFErH6JJLjWmKP0I/KOm4FTbxjh6+BhOeGI45QwhzxM2KPSJRCIo&#10;IZwkEzeJxEcVkpwLUUJd0HxZmisrat4forEhxXSi+JtFInFeS1SKfS9ViN5iaI1QN28xJIloyndr&#10;rJXesTOd7U/v3GGbDIwklJ+0XjylhLrCz7AHF3o1Op0qxNMQ1iSp1REzPbI087Z6ZL2HqFvz4uml&#10;U88Qj5A89MK5yiQQRTSuMPnVaDEJhA4r8i/i5V5CErkc8RO3YNOMe1Y++1SVD2+4xRDIK8QZORES&#10;h4as3/3AAw+UvpyK66VzZ3FZqkRsEklOqtvhrGQVkkwiQrItTdjXVHbXxt9NSXXxZ5CHzaI2eQiW&#10;+sD/t3POrY9699x4CLlXI3byMsRIIMij4lDXOjPug7LSdRUf9M184Br7oWman6RFlkeh8BXVh1fq&#10;wxp1HjMeSC2iPitWU1Yy5T7s+a40LYLIQ/HUAayQ8mzk4YwhNGXJVBLIzAR5LKAntIwVexUr9DpW&#10;dmuyRHlQMXlScUpy0PjG2ZDN6z41Q6mfn63ZS0UgMREIG5kIxHcoE8Xtmpk5kNQ/37x4iASiuawi&#10;6WzUCzebOawc7doismiTaehWLNvyIDWALLL5AJwd28HdvZcZR2EZIRKHQiMJGA9XHuvBAhPecLdq&#10;DU/vflbYQzmOhGIRbPIxPYoUprLj+QdFIMSxIoR3ZMDVvimcY4dj4sDRuL/KQyYBrXxGReUVaFCN&#10;wTYEYRl9i0hkdBU+osHl9mQCKT0mYZRtw5yKQC4jgYhEKl5cEef+8Tw8/vCj2EhFtHjmXNx19z1U&#10;A+fj0ookLXPuxDUkzv2TeiiDxHXY5PDrCMSCfe0XUXFddtmlGNitJ6JURNHdB1DcvjG8k8cgdqLY&#10;Cm8d5r2kOokdJpEQ8YO6tyQQEnRU41sSakSqQr3VwunbUdS4Fvyz6IlL2RgC4vEKjyWIxAymVE7l&#10;UCGCqzegoFE1BGZSCfHZWUqSz3U71Q+haVcCE2ejhOThGj7KTCdjBpuuO2BCpJpCJb4mk3WuA44N&#10;H4wjJV4cdwZx0hVCrsdCAQlEJFJMOEgiLhKIhwTiJYFolLqlRCzEqEKU9zMz97ItKKGOWCEJRO8P&#10;Yb2LKl+oGXt3c/2nUJZ6Nlq5EM3yoLyjNcWJNTZEbZNOg+klqddKk0R8PUggeu1CBxKI8ppUIR6r&#10;S2/cq5fEVePn7/idXuHwIe3Cn/hZYSwrmR7TJIu0JXDdRgf0apNfNblWddhR5EM2KOtSIPsKOHfd&#10;7OjZukraFdfc+9rdd9/7eioS4WczTkQkwnIGiXBbyp5Zdj5EJEL7eNpIddlI2Utu+3NI5O+mpLr4&#10;0wjEJg/dgNPVR6t/XTn2jsvdO24YHz9+FSXjFRaB5FYECmwCUYKrIpXHdSQRzagp6ak3jj3Nh69J&#10;E9+kbH2XleRjVpAvWVG+5boqDz0RjzVduzwU0/PK5D5sAlHfcnk0Qwl5OPJ0JrHCUn0E1W1Xb1DT&#10;6zjlGanPuroebmXFl/zew0pvqQ/WMi5zSSCa2ppGRKErKY8ENAGdBl+F4nF4Az4UjuwPR6eu0Ktg&#10;A5p6XfNTqcfVWnqEm47Cv3gDXP36wTd9gVEe1sR9h8yAvPhWqo2d2VQwK0wPneDcBTRECmuUIRB6&#10;t8Zb1SC5ow7uNw+F9X9EeEk6DRWNjAiERsYYGhouAxNa0TE0ajJW8php/GJH6D2eKkEsfR3mVP8W&#10;lW+8ieRxLipUuNCEiaxQUYIMkox36ba/AIH89Hcq0fO/GBUuroD3/vQnfPXJ57i00mWocNFF/ycE&#10;UqnCJbjggvNR44dqcO44AP/gfnD27cx7dtIk++PqUiwcJZEfIQkQpykRPh8pCou8qRwIV7++cHZo&#10;yc8njIJRt2Yz3kXHSREqhEgS0aDI+D6qw26d6Ux0MTmrmJ5tIhSpmYzNZJTr98AzdDi8E6Za5LGR&#10;pKJxQyKQdVQDG48gPHUpshs3wJHN23Gc6uO4I4ATVCDZ7hBySCD5yoVIhZQlkCQVkppAAlTgThII&#10;VYgZF8VrU2eT6D62o71cV4+srWxLVPamZ6PGhdi5EE1xkphoMaCJFkezvaqtaqbefmzXenuhCKQT&#10;27cGFyqZ3pRtX28X1ftCFMr6gd99ZWxDVN37Pa+TPJRMf9IMPo657qUtqUw7ojEhJIwia7iAIZCc&#10;ioifvJRKRKGsK3Fg5a3bf/j8zmo33ljlDRr/N2wSISHY40Qe4fpDJAXyxb1387vSWXy53byUiuul&#10;oSyRCI8pzYdwvTSpbifUZSNlL5NJJAWB/N2TSKoLLyWQZPIQbPKw1McT/1q86Zofw/uv9iPnCsSz&#10;KCWzL+MDvLjUG5C0jDuvSEhNJc/pObgfp9eQnPvQ1AWfwHrZvpLn6rqridYa0e3X28z0pkGqj4Di&#10;pqp0SsQpIafcx3ATZ9W4D9MHPTQTUaqPmPGENG3JKlZw9RZR+Go7G8MeNgoNGKQnFWcjNXP/kDyi&#10;6rrotXqixGIG0USj0ghexYw1OZ1z92bktWwMz4T5CCQGd5kXEClcla5kOZWGaejWlCRmsJiJZysk&#10;ccwaB7A7G84Bg+Bo35Lb99EjzQFEGjYSJGCNyqYXTMNV0qMDHB3aIbb9iAmZ2MRhdz81o7E1tkEe&#10;sgzWERouGb6jbPjqQptdjO7NWuH8885N9GaSQT8dFWnES41/ApdwPxNC0nfGaFv72EbYznmYvIc+&#10;8zsL+pxk8I1h1/HW9ssvuwzXXHXV6QSWDDsxXwrrHJXsc5XC+t4+x0/n+um36BjrOHub/Rsqmq6/&#10;D1V5EPMa0MPv3Yl2kd51rsdK8J9Qd+MCQySlEImIlA/x2ej5GEVBw3+wEAHNJdagNoKLltF40ejy&#10;GcQN+Ex0DJWM6cCgsTBHS6hS5qG4SV2q2U1GpRg1qjCmHAOjNAnWFzPxoxnESKgDBZ0Sa4Zk1q31&#10;B+Du0g3H+vXAoQIPjrgiPHUAxxxUISSRU0aJhEkiYdMrS916DYkEo3CHIgkVErHGhhCmR5ZIROOf&#10;EOJnTftuJdRNLoQqxHqDIduQOqFQ0WseOWhgbiIXYr+9MBbWGCyFsRQZ0MvcFClQyFmOn97X041L&#10;TXGSRgfR6tIb91lzZMW8tbjUFEZyKNWllzbCdLSRzXiGNuUxEsf9JA7ZlFuMjUHJJWZQYUx5EEVA&#10;si9FLEsEcinCB2+MrRh3x8Rbb63yzp133vMWbdkbhEJazyeRiFEi/FxKIlQgpd17uX5aKEsqxO6V&#10;JRKRCiFZpFQhgm1LUxDI2Ujkb7qkumAhZd5D0E34SX28+y9Lx195bTDjquXIuYoNhsSRdRkNVSU+&#10;QD48eQIaOChp6byKHoN6TNzNh63RpE+SQBLvOteU7W71tPiUBKLEmcJX1tgP8wYzvxJsbRAz4Svl&#10;PhQ71cBBJeQ0YaLe96E5r6zwlRLnMb2m1lRizbireXvWcV0jaNXziupDPa+ibARqDHE2/lgRlQYb&#10;ScxvPC+bQCJsUIoPBxJTQXi57vb5UTCiP1xpehPdTkRWH7AGemmsBmE17KMkERIGG7v1IiR+TvS0&#10;kmcZpaca2LgTha2bwDV8JNS9FiINLu1xCCICY2y0zHLyvNtRWLcGPdFpFrkYtXLShENMd1web6YJ&#10;kadLQ2UNzmOjP0ZjRfLI3pmJj99/HxddeCEqVqABTUUgpUgy3HaiutT4W/uUGmp9byP5HNz3DGNv&#10;n8OcR3mICiZRL7KwjH4SziCQVNBx9t/8iTzKnuunbUnXR2ibiE/dk2u/+SoK12+kcvbQay0xORGR&#10;iMarnAYRsgY8JsjAJNlJ8pFth1DSri3cg/ohepzbeLzZV8/hqJ4HYR+TVYLQtgwUt2kG7xjW3YPZ&#10;ZjyKJpU0+RSFJBMhSuW7RB4RTV6ZmCRSxGHyaluOIzhrGXJa1Me+tetx0MvLInEcIYEc5TLLGSwl&#10;kDySR0GiW6/JhQREIomxIXKQEnU9QvIQidhh3GhcbcJFKD/ItmJm66Vyj9HxUR5RuZCoNeW7usmb&#10;KU4SKiQWVkcWhbGs6d5/mql3ENf7kjj04jcSCNu21T1fUxQpmd6ABKJcSDXiOxLI57QZCnHL2ZTN&#10;eJaEoZm7H6B90UvobqVdURirkjVwWQRCFRLL4eeTFRE7oVDWdcjbdNuxJtXvbHjDDfe+fc99971F&#10;Mnidds2QCJE87Qm5wpoKnuRgxoiQLEpDWdx0xsSLtI0pe2YlT3XCz8aOnoVEUtniv+mS6oKFX06c&#10;3/ruv4tACjde/V3s8JUexRlFHmJ85PKBFfLhmdAVCcRJD8B5PR/wHZSc9/EhP0ryeIZk8TJJwxp5&#10;rnd+RLz0MryaUE0vmZH3ofd9NCVhaMZdet4+O3muHhxKnicGDmrKBEpkDRyMhejxKP5KBaIJE82c&#10;V0qemxitEn5WzyvN8ROP0JjH2GApzc3b2aC3tGnchxoNyYPQ7KWBqNXA1H/eFQzDGaOwytiFgtYN&#10;+GdJVuuOWoO8NFJ8A5HIeZR2w1QvK6mOHcdMryr12DEGwoz+XozCljzPIjY4JWw1hYdi5vRuYyIB&#10;473K+Gi8BD3WcePN63Uja+nx0eM14RMSR0zEkVAe5hgNzDtOD1qQJ13gxpxxE3DT9deacJHUgaUQ&#10;yuInY2zD8t615PYEUVhG2/4+AUNIlVDJhKKkQNSl9yKShYjDJgPr/D/9/QSxCOa89rn0d6xtyX9T&#10;uFiKSNt0LrPdyq1cxN918cVl/h63JxOl/dvMNZptVjL90ksvRevmLREscALFHsRySSDZCZwkRCgn&#10;RCgESdmMrNd9PkwiP0KVd7gAHjoCJS0aIrKLCkY9zE5ZBGSREEnEKBk+Sz6T6BEp0J5wdetMtXGE&#10;z43P2zgCUpOskwqJqY4onGV62ZE8RCKGSI4hpBmVWa/C6bvh6NoFh4f0R0aOGwecERwqDuBwcRCH&#10;S4JUIQGcdIeR44kQCRIhgSihLhXiJErHhti5EDuZrneHCFLk6lii94YojKUXT8nxKp2t1x4XQgfN&#10;9Mii4jevv10IRNQWp8N69e0EtlN7pl4rF6IwlubIUscYa2qiVlab9zYigeiFU3p9ww/EV3Qm1aVX&#10;UxzJZsj5fIpLhcIVxrqDy8SYEEcFS4UYJVIByKEDm3UlcQ2ih6+Pb59zx4qXnr/7yxtuvvdtkoDw&#10;OknAJpHSqeBp80zPLH5fmcRg8iEiERKDGR8iEuHXlf5/9t4DMKrr2vf2fd/73nv33uQmdlxj3DFg&#10;MKa5xIkdpzlOcxKnu+OGwTYGF2xjTO+9F4Ekeu+9CQSIJlHUu5BAvUsjzUia+v/+/33mDCMhbCc3&#10;uTfJ94SXz5kz7cw5e6/fWnutvbY9lCWI8NgV80OkL6U3JXz8eQBpDyJ/139tT9aWVrEP/WDBQ3J5&#10;XXP8S+yKXh0bzt8Xi6K7qah448IA4msFEB7Tza1T9tVD3NL1VD63Zpcqs8Ks+fE8AaKUvf48bpds&#10;V174MDauUQSIypYo9qEVzrTesrwPASSKDdEavkLLejZU1bwKBs9N6q4AEkzd9aiRp7AjKA0xjw1d&#10;lpQ1fOWX9wEFz5UD3wYgdO81e9cApNmNerfPWHCl61eharSWM1XGVYHxPgxA4gkPSQggwWGrNgDR&#10;sJMvsxSNy6NQO3qI8TD8BeykgogNEFmwKvEh67W4Et68QtROH43aSaPgTeXnKDgrgChL6GoAoQL0&#10;UZmN/XgoPQ8q2RsUJ/jzAaKJfNddS+8lqMwvP6/tjVTgN+AGPTZDXDfh1m/eittv7RB8naXQb6DH&#10;IQ/oRsJBw1xXACRMbHDcQO9AYkPg2uuux3/8x7W4kd9nzoOvub3D7bjzzjtx7TeuxVe/9h/4xvXX&#10;BT+TsLnBOkfFWC6fcxAePA/NWbn9ttvx6YcfI+9cKlDbyPbmMZ6IABIQCAxAgiKAyLMLAiRAQDQf&#10;jEHVx+/AtWcf4cH3ldZZANHsekpAQ2EU7fvpmTjWrkbdKMKG9xy85z4ZDbqPShU2ExatoLzJzLMB&#10;khgECNuSW57IuYtwrV6HojGfID0xA2l1PmRVNyOnDUAuESDFBEgJAVJGgFTwt1Wx/VoZWV8WIC6r&#10;j6jcu5bADRTB57MysmC8ENXISmCfoqdvgumH2N9Ud85K6fVrLR6VFQoWWTTr9CgW4mJfNpOBCVJT&#10;XWKU1edNwdQgQBpVZPF1HtP8MHutEGvddDRo3fSHuf8At50JkNupX240c0JU/cICyM287rexLyhG&#10;eyeqTncu/2xgr2G33vHgb3r26fN7QuAZQuJpwuGn1HVPCiKUxwkEEw8hPK4ovMhjZjEqeSHUi2Yo&#10;i49DRRftgHrbrCzbC5FelfyjAqTtSYZLK+9DP1I/2PY+zBof9D5GDurx9dqz3Sd5s7vQT+aNuUR4&#10;FN+MQBlpL9ex6joChDex7ib46u8wLqZZHJ8329sg1/MnvOG/YsP4HRuOlX0VcLzBRmJ5H9bC+1o/&#10;+TO6t9ZytdbEIw1dKY98AYERQaFLrMlKWu/DvYkeiLI/rNiHNR6r0iXBtT68Gr4SPKx5HwEfOykt&#10;KrY4buV9KGDIzmKW/9TwFQHCDqXYh0uTryiOZnogTSpSx59ZVIbimePgmDUXPi1PauIf2dY8jaDX&#10;IVEgNMCOb5SAAt8a49YcAGXvEBK+tAI45s1G3ZTRVArp8KvEBpUTFLzVLG1JISFXRCVU4YDnXCJq&#10;PnsfDZFLTWDWR9hIAcmKteDB1xVIaVmCsno05JXgtRdexjeupWIlQCwlaiv2y2KBRYrZel7zNxTY&#10;voFK+4Ybb8GPn/wBvvPQg1bKr2Bw3bVU0LTg+drevR9A1273GdAIFL966kd45fe/xW233EolfT2+&#10;/nV5CDfgzttvw823BL2QW3gOEjPcdTnYHh4X6dypMzrefY8ZZrqDUPrFj76Pn/3wuwYyZqIhv+ve&#10;u+/Fh2+9jmEDX8NjfXriVn0nYff1/7Ayza4nJMznEyLf5Hd/kx6KQPa1a3le1xKMX78Wd3ToYMqm&#10;jBsxCicPH0UjgY1aF91NB5UQPRPV9Sqq5zWtIQTkhdD7IFC8ZzNQO+IjNKxYDH8FwWHmt/C1ek8p&#10;IVIqCPFelHC/3InmXXtQPepDM1nReDS617x3JriumIoyu2hYmFIzEqVuS4KlasyMd7Ynz4F4lI/+&#10;DJlbNyGtugUplc1IK3cRIi30QiTWMFaBg12UEJEnUkKxIBLMyKKYEieEiNYNUVs3hRbZ9n3+gCUE&#10;iFLafTSwrNnp9NgJkYBZvTA8FnLOBNNBiKhkkKk7p2B6sLyJWdBNqxZqxKBFBU81Oz24amHzdL5G&#10;lSVGUx9YKxYGXAqmD6aOeIeiKr2vUk88Rz2hahVPU6cog/N71CuPUnpT13SlwXon5Sbuf8NMYPaX&#10;EyLUSSaYfqkD+1EHuHPu9idu63boVz/t/Xrnrn1+T+X/Oyr9XxMMv6A8Re9Dc0TszKxHCIkQRLjf&#10;an4IQdFuVpYA0jat14aI9KkNEVvPSu8GpT2dLPm7+mvvBCXmR1wNHpZoxvkT/zN1a7enHOe6FuFS&#10;R3Yk0t0GiCbwlF8GSKCe3kg9b6oAUt+H+1oU5onLANHwlQDSQO/D0S8IkMFhANF652OsMVIz8UgA&#10;0YqDC9kA6QazMZqJg1rMpl2AqHRJW4DkcKtAoAKC7LStJg7S4mIH8rEDtQ8Qy2pzOP1gH0Xp2bMo&#10;G/spnKs304NQ4Dy3fYBIZEkagCh2UWyGKwLZ3FLhe1MvoGH2FDRMmwBPYg5hQUVkhj+oqIzlSigU&#10;SQlRqpxoOXqUFu9ANG/dZQHHjnu0BYgsYCq02uwiPP+7P+IbVJSt0navAAgVMkUT7jQkdN111+Fa&#10;vkdei2BwemMkXv3DM/j3f/8aPYxvonu3briNSr1b546YO+Zj9P39b/AfX/067qE3sHLGCGxfMBFd&#10;7rwLt978TTz5+Lcx4f0BWDl9FJ763nfMZxt4GIBY5yRw3EyPQecoD+Pmm2/BgFdfwLD33zWlUTpQ&#10;+c8cMRhpB1ZgwEt/5HtuIRyu42tvxKC+L6A4bhtyd6/A8gnD0e+Pv8MTD/fBb3/2I/ySMJNnpHko&#10;JuZB6PTu2QMfDngFY4e8hbf6Pov7+Rv+49+/guv5e3t274EBb/THjjXrUZGZA1TRq6jiDScA5JH4&#10;NYue3ok/qwg1k8ehfvo4+Ip47WtoiGiWfRmhYyDCfUGkvB4+Hmvauxd1wz+Ai1tfqYP3i5+juEg4&#10;QJSGnRGMiUi05gkBYhVzJET4WOvI10+dgtwFc5BICCVVeZBa3mQAkkmA5LBxyhPJrydAKK0AYgLq&#10;FkBqKaESJ2znysi6DJCgQLPTBRDNC6G35GM7o+eOEEAUC7kaQJQJ2Rog/nYAAq1aGJxU6FccRHNC&#10;XBrC/nyAaCIy6r4dNE67ER53GYAECBCoAoYBCD0SAUSjJBdvpSFwOxqSuriiJj8wt0uXB//Uo0fv&#10;PxACv1E8hGD4OZW/iYfwWGgtEUofHu9BQISGshQP4X5oKMuOhyiofjUvRAa47YVIbF37JSDyd/XX&#10;3glKQgARPGyA2PDQBbjGZF51/V+FsQ8Md6V2Ccgt9Bd0oMLjDVLanIqZ0W00pUtUn8ZB6td34s29&#10;n9tHeNO/A1NV0/FzWg/PsGH8iQ1GS9a+xmN29pWC5xq+IjycKvk8AWa1QdcMNrK51thpk4LnVt0r&#10;ucYmXdDMPLeC58pHN6609wQbNOFhXGy62gF5H1TuqjJqVl9Txd0GBNDCrSYN0nVn51EHclNseDTK&#10;1Q+6/TWUysYWVCjH3sWOGbMHlWM+RcuWA1ANK1P+3IxRF5igucmkCc7XgCb6ER5m7oDGvLPLzDCU&#10;FL4/LR+OhXNQO200Wk6fpeJRNVvCTUMgtGDNeLzG5mXh1jShccdW1HwyCG6V2yiqseCheInG2gUd&#10;DbuUUIGVO+DILcGrz76IGzQEJQ8kODwUAomGlOyYA5//Oq323j0ewKt/+g2+3acP+v72V8jds5Lw&#10;24f3XnsO3e7tiLGD3iQkxuKxhx7Ca4RK8ZFtGD/4bVr21+NPP/sxig6vx8WY9Rg/6C0sH/cZLuxd&#10;CW/yfiArFpFjP6Fn0sHUq9JcjOuu/bpR6hpuukEegYapvv41eghfx6fvvIHc2B14+5WXTaHEwa8+&#10;B1fiXhTGbcGQfi/jrttux7//21e4vQMrp9DYyKJln34YjtO7UBizDtUntiFzz1p88PIL6HT3Xfyu&#10;6/G1r1+HQa+8iPozewnyWNTH78f4997GnbfeCg2XXacSLJS7CcLf/OJpzJ82HclHT8FZSCXP66nr&#10;6rtQhvr581BFWHny8tiGCZgagqaa96dK4oC/km2Lx3zF5ajfshHVYz9G84F99NTrLI9Sw5NmiJIS&#10;rFaseJaGs0wyhURtRvN/aICYgow0QuojIpAzcRgSU7NxrsqHJMIjmZIqL4SSWd1kxHghdJcvOjwm&#10;rVdzQ+yhLBMLoahab+uS7zKavKYPaIa6ndYr7zygWAisQou0ZvhcvulTGhbmCbKPyVDT0rcqb6Ii&#10;i/vZN4Ol3lto4DVreYUVluHXpFiIqkhoREGlTTREbZV5twqmWtlYZiE5DWNpfljDC4BWKdUwliM4&#10;qbD+cW6lW3pRz3SB30Fj1nED9Q8N2UrqIDulV3NCCggQQsR/oRNOrO9+4KHevV/u3r3PswSAgQj1&#10;XSgzi2IgoqEsHjPxEELiAUKiK6FhUnvlhbRX6kReCLdX1MqydWn4UFY7AGkPIn83f21PzJYQPGyA&#10;6AdKWgHkmj7/74Honvc6zjxwGBe60PsQQHhDrgoQeif1WjhKQS7NPn8MPqXgOX5BgPwmCBCtQPY6&#10;nwtOHjTeBxtP0whuNXyl5WqnGoColo7GTjX3I2AyOpR9peD55TU/LIDEsAEfI0BUq0fBc014SmNj&#10;l/dBpW68jypjUWnBKKUrytb6MgBRALKCAClvaEYpO+AlKoiLa5ahYvxn8Bykt3O+mF9JeFwBkKJ2&#10;AFJuASSXCiO/Gl56JQ3LI1E3aRSaDhymoqrndaWlKoCUEghSXrRmzfh8pQOudatQ89kQuI/T8tO8&#10;BSmitgCpaISb8PnoncG4iYpZcx/aAkSBdSl+pfcqzvFw9wewdsYYVJ3egYQNkcjevYrnfgDN53Zj&#10;89xJ2DxzLJrP7kPOrpV4nfDYHjGFlvMxLBn3KXp2ux+LqSjdiQfgSdqPxgR6hGmEXHosAUSAZBzC&#10;hf3r8LufPGVqZT1wX0f88PFHTUpv13vuQb9nf4eBrzyHZ3/1M/zke49jNEHVeGYf0natw4+/+108&#10;94ufoCx2E0FxFCWxWzDi7Tfx3d4P4Zkf/QDrCDTPOXqfybR+U2P4XbHme5FxlCDZgW1zx+HN3/8S&#10;ne66CxM+GMjzC76Or0ndsQY/+8H3TExEQ3w33WgN0any760334Tvf+dxfDz4PRzbsR8tObxPK5ei&#10;dtwn8KSlsI16reGuWiclCBHtU2H784pRvzQSVVNHoeX4SQsq8mIu6V61BxArHtIWINb2EppXrsWl&#10;kZ/gXFw8Eio9OFvWfAVAMggPieWFfD5AajUk2wogSllvDyCaF6U0d3nsbF8mI4seNvuUlkKgex0E&#10;yGnT9zR8rCq9mtBrAWQzYaEipwLIsiBAVABVIwrB2ljKtAxmY6nMuxJpoFp4IYC8SIBoxOI31Bk/&#10;4zaYjdUg3SIv5D4ChJ5GECCqhGHq8ZXSKyFAAtRVgXxCpOBuFB3rdun9/r0/7di593O9e/d8jrrO&#10;xEPoWZh4COVJ7rdK7SUkTFaWIEIJZWURJKbg4tVqZfHYFcUWpVvDAdIGIu3paMl/+197J3VVeOiH&#10;6gfL9erAH6/hq/Kj3V93p93nwqW7gAu3sSMIIDfDT3gEKgUQgsMUT+Rjx93sRF15UzVjVLX8Ff94&#10;ijdcM0p/B7/zWULkZYpKt79FgCh4Hsy+0oIzKnPgogfSJIAoeC4PRBORbIDIJd4An7KvNHylyYN2&#10;9pVxpeVSy/uQdZTBxp7Hxi7XuxQ+lavWCmx0zQUQFSuxACIXnlYYO5DGhVU3yMFO5hBA1Ono/sv7&#10;EEBKKIVOHwrKq3Ahai5qxoyE59B59qUyK2tGHokWYqLVqBXzoMlmJtOGAMniYw1dmNgFtypueImK&#10;h95I045dqJ04As61y+HLpcdURcuPnkdAWUK0bgNUUMbipZJqWLXUVNz1nDpHyPD9l+iNXKJHU0RL&#10;kQBR3AR1TZg/ZaYZHrpBcRBT50qxgFtMLOGxRx7Br556ErfedDOefOwR7F40FT4p4TRLuSL1EHwE&#10;gvvcPjSdpdVuFO8hFO1bg30LJqHqOOGdfgjJW5ZiBeGXT0AEkmJ4DeiVcWv2+X5vIpV7ykH4+N4V&#10;E4ejR+fOGDP4NaTRO5n68UDMGjoIpUc38zv2oObYVhTtX4/iA+vQwu/0JR/ieU2n9zIUVce0yBNh&#10;xHOsPr4D6dtXojR2M6HGc9P3nN9vvsuXpO88wC1/RxqBnHEElUc2YyW/+2DUPD5Hb0DCz/LlnsVy&#10;ehSd7u5oCjlacJVXdgNuJGC/9tWv4hsE7OiPh6IiOhL1k0fCnZTA9kh4OFt4P5rY5pvYxl1s73zs&#10;aIY7Ph6OWVPQsGgOPPQWUOUKeR8SMzSpgHw+93X/BRAlUaiCgIEIJYUQ0QTRjDIaDJuRP2IIEg/G&#10;4nSFG6fLnDhT5kJiWROSKlouA6TKAkiWAuoERz4BUsDtJQKkiPsayhJArIwsQiQIEHvNEBVZ9CgO&#10;aADiZz8RRNQ/muDz06AJ0KAJ0FPSzHStoePPsuZXqUyQWfZWwXRV6eW9d+8hPNg3leDSrGEszdda&#10;QWAoASaCALELLKpCr9J5rWwsFU81iTSu901mpplg3NCX+8rG+h2v89O8xj/hcVXzFkC0Tsj93L+d&#10;9+FGeoM3wKdMLAGkRB7ILbzetxiDFwW3w5PRxb9zcZ/NPXo8+EqPHr1eIBCepc77HSUUD6GED2U9&#10;QunDx6FZ6gRCqGqvvBB7GKtTp07GCxFEqD9Dab0ywiVXg4iti4N6uT35b/9r76TaBYgND/1gkVND&#10;VwOe635t7en7FyO3Ixv97VR8t1FZ8aYU3RQEyI2Ub8Bfey1vKG9afUeCQzdVa39o5qjqX8n15M03&#10;s8+f47YvG4YaBwGizItQ+q4sEbm0GsKaZgEkWLbdyuTQ7HOrcKIv5H1Yi0ZZY7AWQAJeKnQz+9ya&#10;eW4BRDPPBRAq12DqrlW2hH6IvA8vvQ+KxoVVvVSBc63wpnFjCyAtKGukB8JtcX2zqT2UW1SJ/IjZ&#10;VPyj4I6JN5MFVarEI4AoJVNKwADEEimIywCh8pASkVyiV0Rvw51wDo4Fs1BDT6D52GFeX8KghoCg&#10;xxMgOPx1Tl4nnnt9AxrWRaN6wqdUWOcBKpRAYR18hbRyjQdCaXDj4La9uLfjvbjuayqWeKMZqjGx&#10;Bm4/fvdtrJ43DR+++hLObIygsiWEqei9iVT2UsAUvxQyxU9lK+UsJd2SsAvNp7bCc36fgYuXEqCi&#10;N+85y9ef45biJ0iMmM85YOCTu3s1xg1+G8fWLgSyY+E8vRvO+N0AvxfJfE0KlX4K4ZXM387v8vA7&#10;5dUIYO7zewinfUbM6+hh6DNBYPj4WuucrfO1JPgbBD5Cx58YQ2/qkPkN/vOEE1+D4mxUFRRiwGv9&#10;cMPXrYKSJgPtZqs8/PU33ICXf/8HJE8bi/qZI9GcfIZtj6BwUZwEhwDioPBaewuL4dxMD2X6cDi3&#10;bTExEz8VesAOqpcQ8vIqFaNSppwyu0w8hJ6I4lnKqBNAaGSoGkEgs5zw2ICLwz9Cwt7DOE6v41Sp&#10;kwBpQALv9zkCJJEAUSBdEEk3EGlGloax6giQ+iBAjBdiAUQTC9sCxPZC5HkLIBJlJAoi8kTM2ul+&#10;Gi+qj6WUXhS2AcjZIEA0qdBK5/W76YG2sG8KIJroa+ZrXQZIoEVD0urbysZSOq9mpWvBOE0g/oT7&#10;H1BHDCQo+sEXWq1QAPkVdcrPePz7BiDQrPT67jx2JwFC3UMPxKc4SDATK1CkOSG3wGeGsO7gNb8X&#10;mXsfvPTWS30+69ix9/MEwAv0KP5I+S0hEBrK4vZ7ggiPfZvPkR3W+iGCCB935n4ooN527RDbC6EO&#10;vSIjS2IDRPL/A4D8/v/J2tP9h02JXfIU+wjk3caboGJldA0LCQ+t/aHhq+rrggDhDdOqYfUP0DKQ&#10;e/kYIcGbbVLwfs2OppmlKl+i4Nib7IDv0JKzKu9q9rmC5wYgKrjWNJ0NbrblfchqMcFzpQRakwf9&#10;puquXGXlnqu09BEzsckEz81EJzXubDb8fFpRRewIFewY1XysYnEEh+kcweC512cFzylKb1SnUgG6&#10;OuN9eFDVaHkgpdwvofehFMlLDi8KXOz/ZY0oiFqMyjEj4N7PTpRMT0fZM8rnT708dGUsS00GVABV&#10;Yk/6ozIxwW8pF3oO/oIyOPfuhGtNFBVLPj0JwkFDI7RyA46geGQB11NRrUD1xE/RdJTWH5WL3wx/&#10;UVkRPPJUSjLyMHH4KMz4bAjGvjcAj5tsquvNMNKo999CZfwe1J+iAqcilqL1ng/CQwqZYqBBkSKX&#10;yHr3U2EH+FrrMfeTaXGmECCEhWDiO2cpb71Gr5VHYBQ/39tMsFScO4qGlGNBxU4A6L30FvRagUaf&#10;I/DAeBsCTxAAghg/RyKwBfR6eRH8XAOUNIJHHkca20IqvZ+gN2QgQoHOk2LOjQDxyCsqK6ASBE4f&#10;O45vP/QIQft1k112i4b1brgZv3vyJ0gZ8wlc8yfCk50MalC2N1rlzYR4kyBiCc14tJw+Auf6JfCm&#10;Z7Ddy1N00/to5D3lPTFBdkGEUmRDRF4I24DiWEqGoFHhz2Y70Yz1jCI0rVqPglGf4vS+wzhS4kFc&#10;iRunSlw4XepCPGFyhvA4X9EcHMZqQXpViwFItgBCL+QCvz+fcpEwMcNYlHJT4sRNp4iGESFigukU&#10;M4xFgCiYrmFcn0npDW6NsaU+U8ufz/MF27OJKSq2qOoOSex3Km2iOEiwwKKb98ik1ttl3tdQVHYo&#10;mn13CUUjCrPZv6ezv0+mKJ1X2Vj2pELVxnoXfucA+JyvERYvUYf8gfriGW41jPVDHvs2AaJ03h6U&#10;jnx8K3UPjVoBROsRSTcVfxMgQEzM1iT+3IXa+O7N80c+vPieTr1e7Nmnz0uEQWgoi9B4mhD4CSHR&#10;KiuLf6H1Q3jMBNTpbZiAOvWkKXMigPDxFbGQ9gAisQHyjwCRtidjn+xVAWLB4yf/Wxeg+mS3iYGM&#10;e6nw6H3kUUhzCyCKf4QBpE4A4fH6zlR2PdmJZB08Tsvhh7QYeNPNgvkavpI7Gixf0jCQivBDwmMo&#10;ZQShQQ/EKYBopqrGSG2AaN2PZWx4in9ohquVfQW3qoAq95yKwwBE2VfByYNmJbVg6RJ/MTtCJQFC&#10;K9CUaVDHsCwsZV6p7pXy4TWE1chto49tkzq6jlJNPUDjDqVNfhQTKoX0Ri6yM5qZv+ygeY4Acorr&#10;kbthLcqnjIV7G5WVJoVpTQgBRGW9jfdBC1MZN20BInhIVAajmOdXVg9/lTJ7qumK8zE9EAMQWruy&#10;eI3I+m2REmuG6+AuVE8ahuadu817Uan3UmlVEkbl1WjJpeLLPAovlez57asx4MXn8Y1rb8RH/V+G&#10;X8NVqbL2pfwJEIoAIKteQWlk8ZpmUhRX4Pt9SVTgVNhSwpanEoQEFbqAI0VvxR+kzCkKbvP9eo3g&#10;YhR5QTp/e4rZ95v3XxZBx8BAn6HvFxC0TyjoswUiAUTfp/cLIvJePPzuupM7UHN8O5xnaP0SSub1&#10;fI0tgo4RfZc8p+xT8NXx+tJg8DW3YNaUqbjz1ttw/XXX47obb8SThG3swH5oWTwdvksEuer787Xw&#10;0HNtodCCDzTxHtAb8RMiXgevdyPbFi39QB29EhNUlzgM0AURAcQvgEguVVGxBcvOCCDyRi7U0PAo&#10;QN3SSGROGou42LM4VOzGkUsNiCtswIniBuOFxJc3I54N82yNF+drA0ghn9LrA8io8yGHbTK3tgUX&#10;+LzkIh/bAFGRRRlCNkC06JSyDAUQVeptoQfePkDYpgL8EpU2gbKx1KcUW1R1hxT2O2VjCSBx3I+l&#10;gcPrHASIMiXhXktZzWumPhxJWWgBREkyioOYUQdlY41g29akwg8pg/hYFXrfCALkjwT1b7j9OfvC&#10;k9Qnj7GTygvpxec7UzQf5CYrE4sAMaWVDEDofdgAyaERnNEJp9b3PPrYt3sP6Nq998uEwouUPxEA&#10;oaEsAsHUy5IXwudaTTDk67pSL3bi8VDFXj51C499bizkH3F2ensnIgmBoz14iJb60Qqef/J2l280&#10;nuu4DAV0ES/YABE8buGNoQeiEsqivdJ3677Bm6hZofcRIL0JkEf4+Al2qicJEMU/fs8G8DxdUjUG&#10;q3wJTAD9IzYeVd9V6Xa6sk6VL7FqX/lVPDFUul2NL1g80UxUUvxDaxFQkZjhK1o/vtP0KGgNKcWQ&#10;1pHKLwTMeudU5po8qNnnAVrw0PCVz+gEr4xK6QZKM61RJxWDo64edSUlqMnKRGVCPEqOHEbR3j0o&#10;2roZlzauwcUNq3Bx/SoUrluJS+spmzbg4rrVKBg6EGVvvICGJUvg0+p3Kk+iYQktb6qaVRqa0PAV&#10;rUzBwyzvqvkFEk1Ck4KR8i+n0qmmMqpupEVFgNALsQDCc2/kPsERaKYQdvwZcMcfR/2U4Whct4rK&#10;jp9NK1TWb6CSn5t9hkqTkNVwT85JXDqyCy8983t81O8VegQ8bix1WfdU8hIqWeeZPcg/sBbnNi/B&#10;uY0RyNm9HLUntxEgioUQFoIGxXgMUs6y9PlZCnTHLpuLddNGYeWkkdg2ZyKSNi1Bw+kdfN1eQuww&#10;PaSLtMpL4MuI4zELRhLBQNuCfWuwY8FkRI79FAtHfIRVk0ciYc18NJzazu+2zs+KsxAc5/bicNRM&#10;fPDaC3j+lz/Bcz9/Cv1//1ssHPYBimLopQoifJ1gp/cG+PkawvKlsq2UXmJbbKaFS+uA1ndhVi6e&#10;/8MfTbbWQ/fcic0v/Bqu1YvgqSyRk8KLzIZCRWs8ELcNEXoguheuoOiz6Ckar1H3LZidFSi3PEN7&#10;kmJA2VgEiC+fbdIYEjVm6zl2GjUjP0Pma7/H+VnTkbRuE1JXrUTqiqVIXbmM+0uRvmY5MtevQfrm&#10;LUjfuR8Zh44g4/QZZKRnIf1iGTLZdrLlgTT4ka/wmMNP8aBYRRYpKvWu8iaCSC3hoRT1Rm7NnBB6&#10;IKqPZdYKCQJE80GsatUa+uW5g+3YDAmzb9EL8RlP/zzbYrwZxvKbYSxea4/W5NnJ67aF12w9RdlY&#10;yqBUHDOC12tuECAaqp7Ix6o8oVnpioME54O4BnLbj3qExg6NTzSqBNIv2Bc0K/27hIdKJPWmoaq6&#10;WFpkijpJ5ZSqbjCGLUpuNhAxRq/iILkaQbkb2Qc6pTz9054fdO78UF/CQqLhLA1lmdReQsJMMKR8&#10;j95Hq4A6nzdeCKHQURDh8TtsLyQ8oC6AtM3Ikm4Nh8g/LUA6dLCC56k7Oj3Uknpvii56ILcNQIoF&#10;EIKD8FD2lZavNVaA1j43wa1v8fH3CJAfEyCqqPkHNoAX2GnZGJSBZVffNUGzYQSIiifSlW0FEJUv&#10;UR2dMIAot1y1rzTGqrFWk77LRqsgni+eDVqL3hAggSw28AvcWsNXAkgADcH8dsuglHiaXGgqLYIz&#10;KQH1+7ejds0yVM6fh8qZ01EzeyZqZs1B3ez5qJ+3GPXzo1C3aCkckcvhjFoNZ+RqNEauQuOS5dyu&#10;RH0EFe3kGage/gkck8eZ8t7elDz4cwmHbHa+TCp31UX6HICYjCtlXlVK+dDyI0SuAAgVFzQW76Z1&#10;6KVSEwQvZMGxeArqaDF70tP5HkKEnksgL5UK3hr2MR4ALfrU7SuxJ2ImXASFFLE9XBVIPoDGs7sQ&#10;OW4ofvTtR9HzvvvQq0tnPN67J97r+yxBwuuvoR9CRCAxMRIqcyQeQjM/a/GYj9Czazd0uPGbuPXG&#10;W3DHLbfit0/+AGfW0uJM5ndknKQ3xetAD8pbmAVvKhU7wWJ5LzFoTNiDuZ++h273dsZN199kAv+3&#10;3Xo7fvfTJ5G0mZarGZqyQKfzdiXsRcTooXi4Vy/c2UGz4L+Je+++Ey//9mlk7lhpvBANs10GCM+X&#10;j/25iWyjvK4agmrkdSVIqDmxff1GPNW7O6L++DRcuzfxGtJr8OviitIUbQXtkBdyGSBo4Jb3CI5G&#10;9gV+dggg3JdB0AoghIbiVYU8frEG3tNJpj5a3fgRqBk7ClVzF6J+6Tq4lq6Cc/lKyhrKOjQuXY2G&#10;qJVwLFkBB9thzbwI1M6ei+qZM1A2cyouzZ6O/MXzUbB2DXJjDiA/KR0XL5ajkO3ALDhFK6mCTaeS&#10;nnQ4QDSMZQHEb8TEQUIAoYdmqlXztwR4/lqt0K84iIaGc4IASWQ7VBzEXjOdfdJDY8OjIWYBZANl&#10;nQUQN/sx+7PfNQ8+kyQznfuaUKjKE5qVrjiIYqLv8bFS/N+kvlDMVADRUrdP81r/hAB5wgJIY5+g&#10;zrkrCBDqIxm1Jg5Cj6T4FsKaABFELnSg93sPas90rBk3pNv0Ozo++Aq58Cr1X2goixIKqBMOZjlc&#10;AuUKL4TAMMvghnshAgifazUvpHPnzlcMZf3TAEQ/QGLDwwaIqu526NDhX4uPd+7vzezYiAsEiNy/&#10;vNvaAETZVzZAtP6HJhAqfTccIE+1A5B+vPHvUL4IILYHYq88qFmtCsoFiyeGAGLN/xBA/AYgbNQa&#10;o/UFAYJqAw+2YDZqFzxVRWhJPg3n7o2oi5qH6mmTUDtpCuqnzWPHXInGqO1oWnUALZuPoWV3PNz7&#10;zsFzMAWewxlwH8lEy9FMeI+poGLuZdEStip4F5/P1yWicdl6VE0Yi9rpE9G8g8pZKZn5dfTkeC4K&#10;nCp43h5ANAwVAog8kKsARMpLAGlxszNb3pSvugKNGxTIHYmmmEO0xPj68jJa4rHw01pXYNpPq18p&#10;r00J+9Bynl6BgYAUqzUE1USAbJwxGs/+7Gf48aPfwo8eeRi//P73MH5Qf1w6uJ6fpXhFa4AEzmsY&#10;aS/Ob15ssqo+fvUFvP/SsxjW72WspmdUepj3jN/rT4+Dv5K/nYrbX0NFmk/FQ7Ao28qbfBhunkfq&#10;tmhEjBqCUW+9ghED+mLqRwOxc9EUVB/nPRfs+J3Gi+D3Cg7KBju/NQqHImfgwOKpiFs9FxcOrkWL&#10;4jHGYwl6IHxtwLyP53EhjQqI14YegxmCcvup1AtRtnQBErSGSvwJy8vjcTRT62roygxfUQSQ9jwQ&#10;AUQBdcKjFUCUwhsCCH+zmafD46X1/L2pcK5ZiboJo1E/Zzaadx4yJXE0eTBgV+GNv8BjF+CPL4Dv&#10;1AVr8ipF66V7jqXDG5MM/96z8O5gW92wl6BZj4YF0aiaMRNlUyehdPY0FK2IROH+fShOTUd5VQ0q&#10;CMNqslBDtPUtAWsYS3NBgokk7QPEGQaQYoom5rLdm6HidgDCvmkAYjyQMICYNdNpEBIgVpbl5wFE&#10;IxQCyCsEx3PUH3/g9pfsC4qpfp8A+Tb7QzCQXk8dpWVubYBUyAMRQHhMQ+4CSB4BcuFOeDLu9m1b&#10;0mVbz9693+r2QJ/XCAKCJBRQN7WyuA15IRTjhRAaxgshEEKxEEIilJElL8QGiB0LsQHC/dC8kC8A&#10;SHsQ+W/5a3sSEnOC4QDRD2kLkGuu6fi/lX3VmHBvJLI7Ajl3AQqg56v+FYnOmyK6y1X0meVredNU&#10;QNGhDCyl7z5M0fjkD3iDf0qAqP7Vn9gAXjJZFWbxKFM80Srf7ndq9UFNJhpPkLAxNatipw0Qa91z&#10;a+VBBdA3meErs/aHqb6rGjxal+AUO3cCG+o5alJa4KCFpPFa0PtoKYS74DyaD2+HY/kC1E+diPqx&#10;E+GYNAuNC1ajZdV+uLeeRMvORLTsTUXL/jR4D2rN6TR4YriNyYDnEIUA8cRStPb5UWvtc5+WrqVo&#10;NUKfSm2rw58pgOfsRbiPJtFqXIW6cVQQ0yehadduIKuY17CeDZqgUJ0le0xc8JAog6qSUkWISAkp&#10;A8sAhArKWMsU2+qVctNYvIZV5IlQKSjA6zodYyYnNqyIprV9kZ1IdbmonM7Q2j9HxU9FCilVKmED&#10;D4lgQIVrxRn2w3FqN8oObURpzAbUntgOjyx3KWO+R+CQNS+xPRvj3WiYTAF5vs6jz9Yxeiwm7sDH&#10;yrAKlFA5BlNfA9WEZhHv00UqxfRTJpZhYiCapxGEFPhe875Egkvfbb7fOhd5QpqrYmIuysrKOEIP&#10;i5J2mKAjPAzkwt9jDdX5L+ZSAfEa0hL3N7oJ09Oonz0WzmVzCfUCy9vgdbWurwBCIagV/wCvswUQ&#10;wVsg533g/QDvCwR4wUMQkfeniYUavrK9ygp6lKWN8KTlwLWWHuv4T9FAL7d5VyzvC42dJLaN80W8&#10;B1YNLM/ZfLgJEU8QIp7TuXCr8jPFS4Bo2WT/cbY5iv8YtzRkjIHDduo9mArvzlNoXrOHQKF3M3Eq&#10;qseNR+XsKSjfuApVp0+irqQMDv6OelofTv5k/Wz+NJNU4pP4FAtRwgl/r4axfHWECr0nlTXRctCm&#10;NpaKK2qxNgXS4/m+OH5ADNsk24dmpZuVCjdZAGEf9ruWcRvJa7bA6t/s5yYO0sS+b4qoBsu7KxOr&#10;SSn+AwiQ4HwQs1b6r3mdf059ogmFj/E+WoF0vyms+E2YtYgkGsaSjqL4lY2luWvSYbm3EyL3IGNv&#10;p6Rf/Ljnh5269H6dOvA1Kv5WAXXKLwiFn1Cu6oXwuMnI4uN254Vw+7kAkdi6uA1E2uptW/7L/tr7&#10;8nbhIbEBInjoRyp999Cibve0nOm0D9l0Del9wLh/7QPEeCC6eY57Kb2CAHm0XYD4TQaWDRCrfLvf&#10;OcwCiGagKwPLTDKaA2/TfMLDnv9hlW/3hwCyiyIPRPM/TrChxxMY5wmMZDZWdp66s2hJP4CmnSvh&#10;jJhh1iWvGUtPY2Y0nEv3w7P1LHz7kuhdpBAayWbNc+/+VG7TDEA8AkgQHt5D6XAb4fHDPCaAULzH&#10;rTVBTGdmpzZL2NqVeYNrmAeSi+GNS6NluJqdeAQcsyfDtZNKOoUW3EUCQ/WTbHhIyoMQCQGEoiC6&#10;FJ7xQij2eHsTlZoCuVJoAoiUHbd+/nNfykf9ykVwzBoP10F6Gjnp8GUq1Vgpt7LIgwBR1pQBiKXw&#10;NdQjL8Wk1qYetqCQxtcqnqDXG2XcGiDmfcH3mjkW3DdZUtzKw7G9nEDqEXZoKslaKtpaWuVGuF9Z&#10;C1/WeQMQeRV2vMJS+jpHS1oBJHgeJrYSfg72ewgPE2wPvseK2fBx5il+J5W608NrkkcPYBkNitFo&#10;2reb3h7vhctDJUVgK1FBmVYUAw95HAYaYSJPUPAwQ1gavuL7ggDRPQtUcqsqAtW8f6UOuBNT4Fi1&#10;jB7HGDTOnQn3HnlehfBmlFntgZ4HEougoolmPhEBYlU50HogKptDSEi0/oxZXIowkREjiMTxeeMN&#10;sy1qrZojWfDHso1S/Ef43KEstGw7haaobWicHoHa8ZNRO4VQWbEEtccOwXkxHy2uJgMRxQW5sYSe&#10;iF8z0v0uwqKO+1UGIH4CxN8uQDQfROXdeQ/NeunbWwOkiQBp0VK3XwIgLgJEEwrbBYgmFD4eBhAV&#10;Vrz1CoAYPVWkGenUXXmEh3TZRU0q7HTx7Vd7jenS9cF+vXs/9AaVf1+CwHgh3P6WW1P2nWKKLXIb&#10;ioUQFiYWwv37HnnkEVOtl49braHObWgYi/o1VOpdOvZqXkgYRNrT35L/sr/2vvyqAAmHxy23KID+&#10;+/9VHNP5aW9S51Lk3g1/zm3W+KFugmgeBhCtR6wKvObmOTpRLID4Hd+h8CY3Km9b1TSf5XFrAiG0&#10;aEyj0vSUrjeUWzWa0eyQqo0zlQ1Lk4zmcLuAjSqSx+T6svG5V8MngKhgm5+Kyk9LFce4PQmfMw6e&#10;kv1oObMWTRvmoHHWODjGjEH9yMlomLgQrjnr4Fy8HY2RO9C4ZDMaF62Fc/4KduSVaKA4569C08I1&#10;aFqyAU1Lt6Jp3V52uOPwEjLeo4SIYMGO6ZbEqfNalXi9Jymn2WklCeyoEsJD9bFkVfq1TGkKlSaV&#10;hO9kKpyr1qJuCj2g6VPQtHkrlVwarfAqQoNWq11PSWmfSv8URGooVLRmaEQKSkLlZixeFxWY0kht&#10;T0SB9SYpPio0j5/XvBHNR2JQN3sCf/NceOJomednI1BWCF9ukqVsjUci5RqEipSvnekUhIDtpdjK&#10;Wa8PBCV0zAaS3muAZH2GmdRn3s/7RYChnL+1mr/FAJKibTkV0wWCN+mwNTyl95jv0blRdI78/EAK&#10;vRCKSR1Opuep+SJKzQ2mH9uwsH6P4j48B73XQFIeCxVbIe/bpSI49+2g1zGGXsdCeFKyeF0JYELa&#10;AMBB5U/x8xr7qVQtUNM0t8X2TFwUXX8NhTl43RVAryUw6gV8N/y1PF5YCu+pk2hcvpRe4Rg0RCww&#10;pWj86ZcQyK00E0xVbNMquql9GhyJl4wHojLuBiBsTx7TttiutN6MvJIEKnx6Je7jNGYOJtF7PsF2&#10;zza7agdalm+Ca/EaOBetQmPEajQuXgdX5EbTrptX7Ebzqn1wRe+Cc84aOCbPRS298bpJlMiFaNi/&#10;E64MGlT1VYSFNTQq8RMnSueldmZ/Y1sOAkSTdU15dwJEw1g+GXNaTtrNe+TWCIHmam2ma7Oe7VOr&#10;FAaHsDQjXTFOU2lb5d1lPGoisepiDaWopImq875FPaJJxy+xzT/L7TMEyC94/Eleb2t9kIBZtK4L&#10;rzt1VB11kR1IV6FXFVZUSRNlYeXdYWK5yLsbTee7NEdPun95twd6D+jVq8+b1IOvERAvU56j0g95&#10;IQSB8ULocTxBSBgvpHv37nyqdbVevsYsf8t9k5ElgLRN6eV+q1Lvgoj0cDhEgnq6Pf0t+S/7a+/L&#10;/wyA/OR/lx7r/Dtvesca5N31NwCIAuiDPh8gtE6uAIh/HRvyDjZnWsi+PfBXbUFL6jI4d01H3dyh&#10;qB72NqoGvonqdwaj4f2RcAybhLqxU1E3egrqR3N/5HjUDqeMGo+6URrGmoGG8YTNBMqkuXBMnAPH&#10;uClwaHhr3AQ+P4EdaxoaFkWjaeMeWnHsWKcuGvGeYkc+SagIIqcsgFidPJcKK59KrMASTSpMsmam&#10;+9NK4M0splLLQPO23XDOm4uGGZPpnfDzj5+iEi2hQqUSqqZo7LySytUGiFFMQYAIHhKjvGglyyPR&#10;5DYNbQkgsp4badlT+QWo8HwFF+HatAZ1VGDOyEXwnD0PX2kZv48QoSK2FK7EBoiUOBVvG4AYz0KZ&#10;VBomSreGjAKZFO77edwCiPVaGyDG6hdUkmMRILzM8JwJLhOQ+n0EpeZI+IuUrZbA77De1wogZ3ks&#10;nh7nGXoJek6fp5pWcVvpFa6F++Q2c57tAkTnrbjNuW1w7pgC57oZcMyZjPo5U9B8lEqurIZKh+Co&#10;odJXSZJwgNCrMBBRzMZJIJgthddbYDHDiLoHGl7UvWnkPWikZ1LXAHdePpwH96Bh8Vw0TptMgCyn&#10;4XHaSunOq7bKl2Rosim9jvQiI0r7NhBJonKWECJ+xULOqSIvRfOLkggYwsN9MAENa7fCMW8hHPQk&#10;GidOhIsQaJzE/amz+J3z0DBtPvfno2EK2/VE/u4JU1E/ju15zBQjjvEzKbPZP7j9jG19yFDUDh6E&#10;qiEDUTN5NByrl7NdHoG3iG29uY4g4e8FfydUYJHn+TcFiJa2/hyAKJX3CoAQEp8LkNut0ZSce2g0&#10;dPKundVtfdfuD77ds2fvAVT8bb2QUCyEoHiS3kRoXgjFzE7nsVYTC+WF8Pg3BRC+NjQnxPZCuP/P&#10;ARD7pAUP/Yj2AFJ8/N6+nrR7HMYDyeaFzw+mwqm+TAlvim6MAKIUXtWgUQaW4z4quN6UR+hSanzy&#10;SXZAAUSrij3H433ZIN5gI1EFXjUOqwKvVcZgDBvVJNOYLA9kLvymkUVRlrIxroCvOhotZ2fBtW00&#10;Gma/i+p3f4fSP/4QRT95DMU//j7KnvkFKvs+h8oB/VDz7nuo/ehTwoKgmLKIXsZaNEbthHPNYbi2&#10;nELLnkRr+Gp/Ci3CZO4nmWEsz77z8Cgouf0U3Gv3G0uucfpssxph7UR2vIXL0bKZlvKRVONt+M+z&#10;oyeyUyfRKjvHDk7rMHz9cs1I96VQCaRS0mh1moq8mlBYSeVxCc2xcaiPWoLa2ZPhiJgD1+4dhEwe&#10;lSwBIQu2hkrNzEaXcF9KzvZEgiAJBBWXFBiUUaSxeFrBgfpG3gcqRim4Whc8qSloXBaB2gnDUL94&#10;Dr0TlQs5ZgLY9jCQxHgWRglbYoataMH7E/bCvWc5mtfNR/OmhWjatIie2lw4o2fQs5pFr2yzpayD&#10;n2OGr+R5CCLZSQiU8jdXUBFpiE5xAeNxcb+Uxyj+fHlrx/l+gUOfIa9Byv8AmrdHom7CYNR88Aoq&#10;B1EGPI+6d18kDD6F+wiVk15vD8fZ4NH7Uw8R7ptpjQ9D5du/Qv2o99ByYC/bcSmvJa9NJa9nhcMM&#10;NVnDhXwsGOj68RqbMiUNhIbKyOjaUkwyQwOf11AXry0EDaeXn+GA++xZODet5HlNQ9382Wjcup2w&#10;o4ejzLt8giOH7URGhNbFzyQ0FBMzs88pmjNEiPjksaarUi+9tSwV3aSnIpAcOw/Xxu00lqzVMRum&#10;TaNBEI3mjbvZnumBH6ZhcJTt8mi6idF5jtDbOprL/Ty0cN9zIAWeXafhWX8QTdGb0Dh/ORxTF9Cw&#10;msK+Mox9ZjAq+72Biuf+gPJf/AhlTz2Oil/+GNWvPgvH6A/RsGIenMfoneefgrdJc0FoGPlpFPjT&#10;CZNEwoQGgE8AiYXPfYDQ4L1374RfgXT3BpglqNWXTVLMIvbreXw8m2LNSDfLOGguiBnGsmpiKVvT&#10;71DVipd5nVXFwqrMq1Ref/0T8JohLBqtJhOL3kUdwSGAqLyS5qmZoorUW5c0hEVDOEcxkDvgTr/b&#10;s3JK17Vd7+8zsEePPu9Q8fenPnyN8hKBEZ6RZdZRp/yA8jhf9yilVUovH4eysQSQtmunCyDh2Vjh&#10;c0L+IQEi4Q808JDoB+mH8Rjh0eFfh77S84bGM/ct8WfdG1AMxM+Lfhkg9EBKbzQ3xwIIPZBgCq/f&#10;BogysEzFzB/zxv88CJDn2wHIEDYKlXEWQMYCBAjMGugz2dhonZgJR6rAu4yNcCXhMQVV7z6Nkke7&#10;o7hrZxT2vB9F330U5U//AjUv9IXjrffg+Gg46oaNQ93wSbSq6HV8Qm9j6BjUfDoWNcNoZQ2njJ6M&#10;2kkzUT9rCaFC137DITTvIjQOppmxY686XTC7yn+c2yMZhMpJOJavQ/2M6aifwM+nteeYORONCyLg&#10;WBKFhpXr2WHPmXFsv2ahhwEkkEbJlBRZAJFIYeQSJFQq3uwKtMSnoWnbDtQumInaWePhXBqBluNH&#10;4S2RopNSIyzqqawIAj+tZL+UnVJRHdx30EpWjETzDyQGHkGRRc33B+jVBOpa4CuvQ3PCaTREzELd&#10;Z1Sm82j1HWPnTqWiTrY8kPDhKcsT0BARFfEZAnXjPHp5L6D0p4+j6PuPovDxB1H888doBX9ET4ye&#10;QIoFEEEAhIdmmiPnPFBC74rg8NPi95XWwE8xM7MV9zEA0SJYVJS5WfwMejT2d2voKukgvHFbqPBG&#10;o+L136H41z9CxavPoGHmZ/DErIOPHopfZVQED72PvyOQzvNI3YemrdGoeWcEyr/9DioeHYK6/tFw&#10;RZxAS1yOKcduPI8aXhul2waTFlDHYyobQ3hYEryWxjNR3Steb0HZ5THH3Rdy4dy3Cw0LZvOcJqNh&#10;+TK0HCKYM+g1FPB3FlSY8vuChylZYoQeiCBipMSI6qYhnZ4Y2417z2ETN2uMXk6jhV7G9OlwTGab&#10;mzaVXk0kmrbz2hxPBQgWFfP0nC2ClsANnKF3rIQO02YTCJd9cC1bB8fsJfRCZtG7pvdFb7yeXnj9&#10;KBpFo7g/ml76mKlmv/qzsaj9cBhqB7yD6mf/gMof/wAlDz+AwvvvRuEDHVHyi++gbsloeGuUKs/2&#10;bQBCL8SfRDkLBDSh0AKI8UAMQLYSIBtDAPFrVKE5gluVNLEBwr4fAohV2t0CyDu83jZAVMVCAPkl&#10;dQkB4rABIqNVAKF3QWNWWVhmMmE59zUXJAQQ6qhcQoQg8aXdFTiyrNORb3+795D7CRHC4S2K8UII&#10;glBGFsUutPgj7pvlbymhYDrhYIax+Fxo6Vs+NnNCwoexBBDq2ivWTufjP2dS4X/ZX9svloTg0RYg&#10;tvehH3fNNXf8n+ix3W5rOtd5Jy50pBV0B7y5HeAnPExtfRsgFeEAUQrvHZSuvJF9eEMfhY/upbES&#10;6G7663nTCZBAgwDSjw1DM9CVgcVGoolDmoXeTIB4JgPeadzOpszn/mJul1FWcH8tP281PMm06qIG&#10;o6Lf0yj73a9Q3XcAagd+gtr3P0bd+0NR9ykts0kRaFqwGe5ltFxXH2O7jUXT8r1wRm1H45JNaJhP&#10;r2JmJOrHz0DtyHGoHU7ojByB+ol07+dEoXH5Vri3UwHEJBIkmfCdpEcQT2WQUADPqUxT98q1dT+c&#10;qzeicekyNCyJ4HuWwXvsDC1oeRwajqBovWuNcWvVOU0ozNYa5paEVhPMsyxTKKBeSAWbU4SWEyfR&#10;uG4NLc0pqJ83hZb+WjSfiYdXVrMmGBIWfsLET1jIwzBrUvC4oGLAoiEixRnMllY+JaCYiqx/FWcU&#10;kMpq0XA6ARejInBp0VS49q+iwt9jBc8VxNYwkVHiim0E4xt8LI+iac8KenWfour9V1E9tD8ckRPg&#10;PUEloQKGKj9isqcOoCU5DkWpacijxV2ZX4UmLaak2lBKZ9VkOpPCzN+utcSLqgkWwrS4nEo3mx39&#10;JHzpinEQBqakCT9bs85PbocndgP8p3fwuJ47wtcoHmIF+32pewi6bfDuXIGGcVNR8eRHKL53KEru&#10;HouyeyegtON4sy1/bCYt7rVo2ngWPq3LUUtPTvA11ywoZlhL4KXQ2/Ar1kHxV9WiJZvQOHaQ930x&#10;DZHxVOpz6AXQo0vhuas8TXE9/KowQHhAy9pqsTCKVb6EQg/Uz+/1a16QDRVNPKUxEaC32rJ3Dz+b&#10;bXFpNL27VQQhvYwDJ+GPz+R1YHtKLqF3xvaVWGTaZ0tMElq2x6J55WY0zqWXOW4SakeMIhRGsZ3T&#10;mJq+gB4uPSN5Hit20ouMoRd5BO6tx+HecoKe+X40RqxDw4R5cAwbY7z3miGfEb4fovrF51H2p2dQ&#10;+9mHPAeCoDyF/bEIvHGUXAohAsIMhAgSKHGEiQLpvB4m4UUeiABirVBolqRuIkBcAogC6VZJE7jG&#10;UEZyXx6IVVRRa4OYskeNrxAgwSVuDUB+Sn2jooqPUnpTuhHmdxH89DqqNBudUnG9AYi/8JtGVAhW&#10;2aSBHG5z70HBgY4X/vTrHmO6du0zkMpfXsibBMGrhMVL1IV2ocVf0YuQF2KWv6U8TjHrhfB4T0Li&#10;imEs7pv6WHxvKBtLcZB/ZIBcAQ+J4KEfYcNDLpY8kMUju3cgQLYi78sDxEeA+ASQek3saQ8gdD+v&#10;BhDnSFRVjsaZ7FE4kT4ax1LH4mjKRMSlTkV81nSk5c9BUVkk6hrWwuPdwcZJy7Z8A62w8XCM+QD1&#10;w7idsRLOeevRMHE+aoeORTUbf+2ICWicEYWmFXvZuc7SIkuHV1lWu5Pg3ptssq/cuxLYiWLhWr2b&#10;Vjk72NSZ/MzR9FLY8abMYKeiNbluN3x7z8B3ItMEN5VZBXVeMzZNiy/pIjyJF2n5Eh6mBlYQIBrX&#10;ViVeGyCChyBiVhMUPKg8pExMYUUpGCpUU9aknrCg5BSi5egxNFCJKHvLETkbzk1r4D5+Ar7cS1Z6&#10;aJ2HncnLbQv8tRZEjBIMK6VhxFT1pZTX4FJuDZafq8AbsYX43rY8fGfZSfRbsg0bNm3GpWO7CIu9&#10;VFIUKW56FCbuoWC1PBR5FCY7i9Z+Cq1gxULSjtLzIngIGvf5oyihh7P7RCIGHsjEtzbn4IH1ufjB&#10;1jy8vq8Aq04XoYLQNIkDEv5eU02YStdfbHkknvP5aNp5Es07CYT4WF7fGB7bze8mmDJ5LhnHeH1V&#10;IoX7FM+pPXDvWAl39EIaD9NQ3W8cyp/4DGWdh6PCgGMcSu4di5JO3L9nHMruptw+GqV3jEF5r+mo&#10;e30llSnbBxW9v17gIGAJjwAhHXC0mMf+ohK0pKWi8fABOFazLc6nFzt/BpxbNtLyT+Q9pIehtVxU&#10;DfkS4WjWQ+c91VyfMNGxEEAURNfQlqlOQFGZf5W7kTcSbC+m7aRxP52flclrlUnoqExOfDbcB47B&#10;tWEzHAsjUD+Z5zN+LLdT6RXTy1q9Ey074uA9wN91KBXu2Ay4D9P4ic2id0Lv63A2mnfEw7liC73q&#10;+ageTmgMHUkPZTpc8wisRVtQN4UgGj6K/WIODbd4QkPxjxY0+WkQ1KewGcfhzMXdOJm7FUfT1+FI&#10;6mrEpa/C6eyVyC7agGaXMiU1X6sdgLjCAOL6IoCo7FH7ALEKtoYBpDYMIOVXAUi2tveg8NC9+S/8&#10;psf4+7r1HkR4DKQONMNYhIIJpnP/99w3NbL4+Cnu/5DyXT42S9/yrxclNIxFb6RVlV7uhwCiYSxC&#10;4gqASAfz2D8TQH73r4snde/gPNNxqyiN7DvZuFXJkvAQQDSzUyt+aQiruh2AyAO5GkDMHJB+lIHc&#10;f48WndzUYbRGRuBi8ShM2v4hXlo4AH0XvUV5hzIQr0e+i3eWDcZn64dgyo7hWB47AcfSFuFizRY0&#10;eWmVFm6kNTUB9SOGUXlEonnNcVrsZ6h096B+eiRqRoxD1cfD4Bg5Bc0RW+DZfsbEPjx7FPdIhedA&#10;cM7HoRx4j+TCq0mCtOaatx6FM3ItATSHrj/dfIpjzhw0rtpoiib649kJCRFP8iWTiqkgpz/ZinVo&#10;/Q8FRTVkZYYosqkETMluKhkVzZPSkBKhVW5WEqQYRaoqrVrXgxa51jXX2iAaozelMHLpmRw5ivq1&#10;y9GwiJBbOA2NK5egiZaq53wy/Pn8TgXcpfBqm9mJqPwUkFcaaQU/q7IGpVRg8+lJPb41G/8nKgvX&#10;LE7HNZGZuGZpNrdZ+MqSZHxnxWkM234E+w7vR+HRbWg6wt97dCM8x7YYL8N3chOt/838vQfRcnIb&#10;XHuW8rmdhEs8cqlI5x/KwNOb8/CN5fzMRam4ZgFlUQaF37M4C19blonn9+QhKZ0gNQCpga+Inhfh&#10;IRA7lxxF1YvLUPmdGaj8/izUv7qMnmUUqt+ZQLAvgHPpZjTtpid04jhaDtGrXBFJL3IKql4ah+qn&#10;RqK856f0Nih3jELJ7WNQdgeP3TYCpR0+Q8ltw1F65yiU3sXjd49GFb2RcgKm9C6C5sHJqHuPSi8m&#10;DX5N/KuogTszB03HjqJh8yrjYTTMm4n6xfPh3Mp2dCbJeBPmHimOQ/Bp7XPjVdGbMkUTVd9MC39p&#10;q3uq52UgmHttwUSrUxoD4oKGudgm1DbYTkDPRN6Jz97PKIU7IZNeTiycy1fQO52JumkT0TB9OhoU&#10;B9m6l3A4D8+JPEKX7fA02+HJC/AdZ5s+lkOvje3aSA49juNonL0YdcNH06sYifqpc9G0dBtaNp+C&#10;Z1cKmui512hIa8ZEeE8S1E2NqHU76fikYueZ7Vh4YD5GbxmH91d+gjejBuO1JeyrEW/hZcqL7Lvv&#10;RA7G7vj5aHZqYSl5IKqcvYngUCqv1gaJ5naJiXGa1UbpgcAUVVRV3jCA0MhsBZAGAeSPBiBaXMrv&#10;UFVeAsSUThJA7qYBS4AoLtsOQPz5HUw5k0Am9RkBcvFwxwvPESBduvUeTEAMIgze5rYft68SAi9Q&#10;TKVe6sZf0SsxKb18/AQ9DbvUu/7Msrd8PrRWiD2MxWOhSYV/JYBI/qZ/7X2hpN3hK/2AKwHyi3+b&#10;P6zbbU1n796mdDeTNy3RxSdArGVsb6IlK4BcT6s3HCDdqMAepFhl3AMNPyFAtBQlAdL4PL0NAeSN&#10;YKOw1wGxhrD8TWNxLmckhqwehOcXDMBLi9/Gy0bewUuEyQsEy/OUlxa+hX6RA/Hxmo+x5PBUnL6w&#10;HjW1++E+twKOeZ/RkhpBV30rWrYmwrONXsaG0yZ4XjdlLmqGforq0ePQuIzKcC+fFzg0adBAJIPg&#10;uDxR0H8yH4FTF7nNhSfmLJq27GNHXYFadtg6jUXPnI3G5WvRvO8YO2wWLXLFOAgLxTcyqRyN11EM&#10;n5awzRFAgvCQopDCEDQuSqFYYisYW+kYMQtEUbRMqtJ8NRGNQPDkFsB98hRadm43wxz1C+YSKHPh&#10;WrWUCmYPFfsZeKn8fEW0ZqncfCU12JNSiqd35uNfl1KZL6ZSj0yjECBLKIu5v5jHl1DJR2fgP/ia&#10;h9elYeiO0zi5bRsc6yPg3BxJkGyD99wueNNi4SvOhz8vFc2xvNbxR+ApLkIeLfAN2XWYer4KI0+V&#10;4u0jhfjJnou4a+0F/K8oQYrfIWDxe7+7JQf7Ne+hkJ5HZjma1p9B7eurUdFjklHopXcMR/E3h6Gk&#10;wwiUdJuA8h/PQs1AJULE8f6kENJUpufi4aJH4Np3mHDNQEtMDpzrj8IVuRdNC2LRMPUA6obtQO27&#10;G1Dz8jJU/zYCVT+ZjYqHpqKy81h6J6NRTqCU3T2SoBnG7QhUPjUPjaO3wrloGUE9izKPHsdKgjoG&#10;3oRUo9RR6mT7J5gNGCxQBOQ96X6pooBdVYBiyrhTzL2U2PfWhok8EwMQwuQCr0UB35PP4wSLL6eY&#10;3lWKqWTgjF4Kx6xpcEyfynNaDNf67Wg5cMoYMoEkGi9Bj9h7Op9K/wL8x3Pgjwumnsdpvkgu2wY9&#10;joXRBMdI1I4Zj6Yla+HefIJeeSp8B7PYZ86iYTa9qzEqSb8WTYW5bKaF2E5PdMrOWRi06iOC4m28&#10;MPdNPEd5Qf2Uj9VH1VdfJEBeoSyLmYLquh2AT3EQywOxqvKuIzBWUFTWfYmJcUIxENc0yiR6JNZs&#10;dGVl+lXWvfF9+BQDEUAaX6UHosWl/kid8kvqF+mW71O32AC5n3pHALkJmgfil24ys9EVRLcBQgNY&#10;8dxM1fa7G5di78n/0zM9Jnbt2ud9Kv73qAONF0LFb4LpFA1jhQfTWw1j8T0PEgzkSetsLAGE+6EC&#10;i3YcpL0KveEAsSEifR2U9nT53/SvvS+UhABin2h7AOGxrwggsz7uerszkQDhRTYVLCWaRPgXA4Ru&#10;pwGIhrBUBysYRA8CRI0GLeMJkUk4nDwK7ywfZADyCi2bVxcPNNI3QvIOXln0Nl5a8DaemzcAL8wf&#10;gLei3se0vRMRm7sGtcX70bxrLmpHfQjHZFrn607CvT2FkozmnefRtOYAra3ZqPx4CBxT6ZZrnseh&#10;LHohdO8JE69mm9NK8ygAKU+EHVATA/2aFHiWnVMByhN87b4TaFq9Bc75C9ih6f1Mn8QOHg337hj4&#10;TqQYLwR5VCz5tK41VKGMqzxalhqyUgVeM1QlJSKFEhQqX7OcbTAjSSLlrwq7thhLVyXfzdAUvQsq&#10;Mf/FcnhTaVUej0fT1h1ojF4Cx4KZaJg7DS0Rs1C9dRvmxhTgrtX5licQQVhQ/oVK/CvLM3Db+hx8&#10;l0r+5aNF+CShBPMyKrChwIH9JS04X92CslonvNVUZtWEn6uBiqAJ8NK7gZ/Cfz4v/J4W+Hwec8zM&#10;GvBz6/PB4/agtKEZx0saMC2pDD/bm4OvLef3LxSw0vGDbdnIOc7rOWkXyh+bZryD8ptHoOLOESj/&#10;1iRU9o3mteU9pSHgTaUHV+mk0tGMex+/wwstBqbvs+YphP/xOf1THSueg9/p4vnXE6iV8KUVovlQ&#10;OsF7Cg1jdqD6j3NQ/shYlHUbg9LbCa6bPyVIhqHyyZFoXLgV/nRa8rxPGlZUjEr3TPWsTPWAYip6&#10;QcLcK92f4D2SqKS+REsSS1TKxAiPBb0VP+GjWAmKeT9L6GkSKN7MizQOzsG1bQcaIhYaL6B+zlS4&#10;ViwjAA4SEPSQUmmspLMtUXzJNE6U7ns232QA+k7lWkLDxx+XZSYZugkP53p65KNGo27UWP72LXDv&#10;OQfv4XT4Y/l5Man05PaiSmnuc9iWE08gtzQPa+O34tMNY0w/fH5BPxpy/QmMAXh5kTVK8Arh8Srh&#10;IXmFfVTHZ+4ai5LKXbxHVlVeAQRuBdG1ANxaeh3LCRDLAzEA0fK2CqJ/EUCc4QDRuiDSLd+zAOLo&#10;QxFA7vqzAfLcb3pOuq9b7w8Jg/ep9N+lDKD38Dq3fSnPc/8P3Jo5IZTQglM8/iihwU3rAosaxrKX&#10;vLWzsR577DGz0JS8EOlY6Vrp3PD10v/hASIyWgB58t8NQM61BoiZA9IWILpRrYawvixA3r4CINZM&#10;1Ilw1U/G5pPD8Xr0QDy/aKBpmK8SHpJXBBAj3KdX8jIb8UsSWkL9o97B3EPTkVy0F83ntqBx+gjU&#10;jRzHjrGP8KAC2kXZnWLKlThX7EHNiNGo+fgjOJdvNrPMW2IJksNKfaQQHp5jlDhC5KQmDNKa1wxg&#10;rXt+htYeLWefsfryCBSCaft+UwyvfuoUgmsCGhbMgXPtOjQfprWcwveq7pUUkKTYwS2ViO1dqDaS&#10;RDPSKaZuUlDMZMLQYz6v9FdlMpVTAUk0f8IoKT5XRpjwM/0FGi9X0D8FF7bvwxtzt+BfF5ynd5GG&#10;m1Zm48GteXgh5iImJVZgy6U6nKttQkmTDy6fgBAEgJHLfzra3jPab32c/w9IzIPWf1T45fX1mHoi&#10;DbcsS+T5ZOHfos5i/odTUNX7Q5TcMpSex2eo/AGv4eh1aIkjiDVXxECi/Y/UsXAJf5V9zq3/WsMm&#10;4GuGu7QELRoaWk/r+5MdqHpyLkrvGU3PZyTKn5iLxgX0MAl/s1CXhp7kcRgPg8Lrb0q1ay6L5rQY&#10;0X6YBO+ZET02yQ0EIQ0APw0A36UyuJMy0XzgIJz0IB3zprEdsQ3Nm4PmTZvhOXGOBgm9YcVEFGDX&#10;sgAZiovQ40gpNMN+vkRCLlg7y6qGwLZ6ml5IfAG96nP0KhahZshHaJi/BC37ztJIyoI7RpUVaCgd&#10;YH9YuJKe+3DUrVuForwMbE89hE82jAsOSQkY9DIIi74GFJa8SgPPllcoLy18G8M3DEN6Eb0NXxx8&#10;wXkguAIgmgfynweI3+iWPxMg1GEqZRIOkGef6TmZABlCMHxAGUR5i0DoRwCE6mNxa+aE0DMx2ViU&#10;0KRCbnvxPd25H1qtkMcMQBQH0TAWj1+1xLsNEIkNkDCItKfL/6Z/7X2h5KoA0Y/QDxJAlGp2zTVd&#10;vzJvWK87zBDWBd6QXF7sbMsD+fJDWMqM0LrFNkCsLCwNYQWcb1AEkLAhLGdwKVul8jVPR3X1VCw4&#10;MJRwsDwPY+UQHBZELLE8k3fwGrev8bmXFvSnlfQm3ls1BFvPrUJl/iEzR6FGsZH5awmOc1bgfFcS&#10;WvZmECpn4JgbgcqPPoBjxlw074snMOjqExruo9Ywlve4NUnQd5qiekQCiORcAXznVaZEAfMSIJMe&#10;RhatwZR8vjcBLRs303qci7pZU1A/eyrqlyyAazOVwbETBIoyjIoJEVqg5bQ6K5xULvQmqhS34L7x&#10;LnjcFFOkAqVS0r6ZdBdUSsqkMiLlJaFlq2ESr8beS6ngCJeM3Br8dn8xronOxn+syMDwhCLElTbi&#10;Un0LvCoK2OqPapWK30KIrXopAUvsZ8zrwp/n48uKOyj8nID5LOvI5T/r+eYWJ6JoOd+9Po9eUDI+&#10;+HgNSh8di+qfzEbDxO3wJNNy9vNahP70HX5olTzr2/R/65+BlbwMbfWNwfM15xw8D+s5vfry79A6&#10;MG3P0LzK64WXiro+4hjKf74YxXeMRGn30aj9eIOpQ2UAHxySMsURde2rdH94X3TfzAx73UNlb1Hq&#10;eF9rKSa7i55jicq3s80kqcZaLFxr18KxcBYV/GSCahacK1fQEz5MMGSbGIlJLiioJsD4vizCI4MQ&#10;0RCpFilTcU4laiRrgqFSedkm2Ta98TRqtDZ/Qp7JFKwZOxr1Y0bDveGgKXNi2nVsOnyEh3tbHD3x&#10;WaiZNAKVcTE4lZeMqfuX0OMYzL7Un8Cgl0Hvw5a+SwgRijUyYMlrlFcWDtWHWWoAAPwZSURBVMDg&#10;5UNwNGM9fH4VND0Gj1YJNbXqNISlGAgBolp2BiD/2SGsyx6IsrACDX0oBIjJwiJAaq8EiJELNIJz&#10;b+O1VAzkblw81LHgT7/sMbVr1z4fEwJDqAc1jNVqTgglfNnbn3Pb7qRCgqLVrHQColVZEzsOIoCE&#10;D2NJD4dDxNbTnwORv+lf2y+zpRVA7JMOB4h+WDhAnOEAyaGI3l/aA/kigGgIS5V4VfdfANFiUuPY&#10;sCZbAbWWWcgtnIoxGz/CiwuDFk8QIAYiBh4EhxE2YrnSspDojbwwv78ByuyDc5BeGAfXyW1wTBiG&#10;mvHspBti4T5AOJjJgylmyKpp3T7U0q2vHjkSrpWb2bmS4Ffw8dQFehc5lwFihrEED0oiO6g6LS1A&#10;fwo7sll1kFBQOmgBLdOL9BJyKwmLCwTKSXbkTWhcFoWGhXNQTwvTsWQenKuXwrltE1yHY+A+Rysz&#10;k5bjJSqEciqK6nqzfK1KjlsT2lp4/Tzcb6E083rzmLKtjPKSd6Khrlr4NDxSWoPz6aV4cktuKMZx&#10;8+ocHKK3YSn94F9Qt0ql+oxStRSuUbqWOuV/QWVsXmUrXIn2wxWwffyy2HuXj9nVlQCvz4cjxQ2Y&#10;n9GAE6dL4NqWyN9Pr87rNs9bf5e/L2CAEP79+nxudUzDZea54DYkej789cE9+zcKIn43lVgjlVYj&#10;v9sbPDvrm9251aifeBCVD01F6d0jUPv8Mnj2ZcBfyWut66+0aXpvPofm5hAeFKVTm0mJJZX0Oi/B&#10;nZ5m0q+bDu2Fa8s6NK6KRsOSOWwH000JlZat6+jxaiInP7egnO/l/a7kZ5TQWFCMxKT8sj0odhZa&#10;W6aE7c2acGhJkdUWE604iLIEW2Li2c4WombYp6iLWAL3kSS25wITD1HttpbDSWyPG1E5egSqouej&#10;MCcZW1IO4f01o/DCwv54keCQt2FgEUmIRFrQeMXAwxLbqOvL/tmf+xtPLaRxcJoX7zSdzaOE8SFu&#10;LYAoiO4XQJrXEByKgfwVPBAbIPV/DkCsOSD+bKuciQDyx1/3mEaAfEKl/xH14PuUgYSBZqZrGOtl&#10;Kv+2kwpNHISPTW0sehl9+Poe4QBRHISwMIH0cIDwPa3Kmggi0sF/7wBpFUBvCxBRUD8mHCAzP+5x&#10;Z+OZu7erjImysAxA/qoeiAAS7oGEA2QaG5VVifdwykS8s/w940IbgGhIqx2ACB4SMyarLd3ulyif&#10;bh2FuNwYuPLOwrF8LqrGjIQzch09EZVnT6V7T6FF1rwnHo3zl6Fu5ChaZNNMWWzNNNcwgE/W3JmL&#10;QXjwsbwPlScxs80LEbABItGytWaogUKr0QTFTfCUyruwEt4LhYRKGtzKINq3F80b16Jh1WLUU5k0&#10;Ri+Cg9uGtZH0Vlajac82dvQDcMcdgftMArx8nzcjnRZyDvxlVcHJgYIIxZQD0RBJAxKzK/DUtguE&#10;RyquiSJAojLw/0anY0piGSEh1WirVEt0xBb9/XkACT/WWuy9y8csgJjP0ec2NcBbWYKWylJ43Pwt&#10;ek7fLY+izWe3BYj9z3zOXwgQ7Xs9GsJKhzvnBHzFaWynVOJueT/W8z56EvUD16H0zhEou3M0qn9J&#10;T3LTaXjycuFNpReRcA7NvJfNsfvp1W4nCNfDuWEFGlcvQYPu5XLe05VL0LhuOZp28X7GHYU7hYZL&#10;AZV9BduHmbDI76tRPIvQ0JCmYivyPpSlFZozUnElQCRpStbgc1qsjODwxJ4jGNaiZtwo1E5hO95C&#10;r8MefjXFF3PpgcejdtYClE8ag+pDB5FdmIdFx9ajf+RgGmv9zLCV8TZaAUTHLHCEA0T98MUF72DS&#10;7gl0zmJ5C87zmp74AoAoBtLaA/H/BR7I5wKknSGs1gAJ80B+1WN61/t7DyVA5IVoGOtdwiA0qZDK&#10;/3lur4iDUEwgnc8/KIDwzwTS+TlmVroAwn1T1uQfGSA6gVbeh32iNjz0I/SDrgTIXdvlfQTo7gVU&#10;hKw9D8QA5NovAZDfG4AoFU/1/TUPxG/q/VtpvAKIGk+gWUvZai10Lbg/H66GeVgTNwqvmaEsyxMx&#10;MRABREAx469s6KFhLet5NX6TFTL/TZNqeCCTHbyxFO7jB1A3eSzqJ0xF08YY+FSe/XAqOx6V89Es&#10;uHceJUgWo3bsWDPT3BkRjZYdVOIn0ggOQkQWXqo6Ly3CNAmhIdGwgjwQdnBonoc8EXogZm6HlIGy&#10;bsyQB5WEGeKgwpDS4L7xHC4q1TcPnqRkuE/GoSlmN1y76J1sXQsnlU/jikjUL19ICNJ6XbkIWndb&#10;6bqm4qvmftAa1vBJbn4dfro7zwJHdBr+ZakAIi8kFc8fKoRDCyJRuQZa6MW46unZlMNXW0op473j&#10;72niMS89nXClHKbIr3xsKePwx1La1jHrtTZ8LgNI/w+g8MR+HBj6AmJG90Vlhiaf8U9xGH63LZc/&#10;w/oX+gt+1eUdyeXXWxJ6kbUNPlRg3U9vA54m+Fsa4Km6SE8hztTbMhMS887Rq6OCb3SgaXMyqr83&#10;B2UdxxgpvXskyr8zCTUfToFr2Vw0LVvM7RI41i4z96pJEDl2kB7lGbizM+EvLIZXwXvNWneq3Ak9&#10;LCevr7aq3iuPRXN0jAFAEUBocAQUXFd2miCipAtNNOW9DRRQ8mvhz6uBL6vCVPD1HE9B8xa2lwU0&#10;RCaMM3G4po074DlJY0PFGGkEBU7T6DmWCVf0VlSP4W+JnI+qzCyklRVh1oEo9h+l4Pa3vAojloFm&#10;QUJ9TPEPiowzc0x9bCC9lbcwZM0nOHtpJy+sJheehd8GiO8wfJ4D8JmF3xQD2UjjUENYbQAS9EC0&#10;jMOXB8gveezH1Cvfo+75DvXKgwYgmgdiFpVSbb7qG+iZU0ep5FLR5SC6iinaQ1gFMR0v/vHXPWd0&#10;6/bgp9SJnxAIH1KUzttqVjpBYOIg3DdrpnPfzAehmPkglKuWNfkyAAmHyH8nQNp+keRLA4T7X9EY&#10;XZgHsgN5wfiHyiBf1QMJB4g1D6Q1QH4R8kAsgFgTCf3K8Q4BRKVMCBDFQExhNXkgmokegaKKWRi/&#10;+WO8MD/YgAWQICxe1RitGjgfWxCxAGIa+RJ5Ku/iZbrk70S/j+3ndqLZz45cUgTHqqXsSMPQuGAp&#10;3PvO0tvINIFFv1kYKtfEQxpU/mHmbNRPGk+YjIdzxhw0R60wtYhadh6iB3MS3oRMAiRYniSTADHw&#10;KCM8CJA8pepqHFueSDDwqlnYUhQKiCuuoViHPAnVXFJRvmYqNi1iJGnxwN/czOvnpIKvhae8HN5C&#10;ejAX6QlVUanUUwEKIHWNvN6NKC+tw3P7C/Ev9DgseGhreSBfX5qF0Yfz0FhyiYopA/5cpfkehzft&#10;MJXQQXiSDxKM3PKYv47nbnRue8q47WMbFmFyFYBcfo1e4kf61qWI+nknLHu6MwoObTPH5X0YT0OQ&#10;C/t+Cx/We81f6KPsHcnl11sS/hxF56Rz43f4XHVUKOfhy6U3UZgJXxG9ugzum3pau6GZ7/6sE3DN&#10;2YLyB2hd3z0aZZqE2Gk8Su8YhbI+Y+BcvJv3k5Z/NRW9g4pdhSwJaL/iS4KfPCmPn/eQ59/EY7q/&#10;KsEvcNTL8+B9MzPeCRDFUNQmTIYWP0vDVxLNaJewLXnPZqIl9jSa98agecNmNC6ORt3c6WiYOhEN&#10;M2fQg10KTbz0niK4EpXSqzgIPWYCxLMrDnXTpqJi0jiUH4pBZW0NzpTkYvyOmXiFEBBAXot8F6+y&#10;z1yGiCUhgLDvhQPkRb5PIwDbz7APeVTGJJm//wzhYXsgh3kt9hPSWhud99e9iddhbRhAFnO7wHgg&#10;4TGQwFUBoomEfyZANNm5FUAUA7mdRjH1Wt49BMi9AsjMbt36DCMshlLpD6EMpuJ/hzrSzEqnvMjH&#10;f6KYEu+UUFkTyrcpmlEYmlDI50x5d+6bCYXt1cX6TwLElr/6X3tf8hcApPNXJxqA3EuAaDEpAkRr&#10;CauSZcGt8KuQYumNVITcXq0WVhAg1kTCn4cAono2mgcCDWGZiYR2DESTh2R9TCBQ6IU0z2LDmkcL&#10;ZREb3hKcSJuGgdGDTKO1G7DVsAdQ3mJDZ8M34CBIgmK8FHN8IF6eNwBvR76PHUl74AywM9MCdZ4/&#10;geq5k1A/bgxaVm6zhrNO5Jk6Qh4JO577RDaaD5xBy6a9aF62hkojEg1z56Bx2hQ4ZkxG066DlheS&#10;Sa8kWNtKqbrWrHJKMGtHE8nMPAEpCBMMpyjgKgtUykQAUWE+FUM0qw3SQtV6E1RGspbN2udeKiUt&#10;1EAxa1Q0UhFpBbx6F9x1Dgw9WYj/Ea25HOkGIv8SpfkWmfj36GyM2Z8KR9IxSzGeV5XavTBl07XC&#10;X9IBQiTWWqOcYPHXE05G6UrtWv9CSvivIvw/4ZC6JRJLf9UFS3/RGTm711rHr6b8/ypifbbg5mtq&#10;gL+AENVyuon7aAAchy87gUDVOu37TRkXswTviX2ofmOh5YEIIJ3HmW3JXaNR/eP58O7L4L2gV+ei&#10;VxFcgErrhJh7pyWHtW+OU1QS3pTfD0JE99zUKbMgYsWy6AHSwAgUyQuhN2LaD/dpoDhXLGObm0gP&#10;eTacSxbBuXIlmrbsZLs9bWalexWPo3fsTyomBGnUUPyHEuFcFIXyccNxac1SFOXmo6opgITCLIzd&#10;Mh0vKlCu4eElFjwu962rizVUzH6olN29U2gPneblVTHF8/Q62H58qoVFgJiF3vaz/xK07u0UBdHX&#10;0TBcQajaxRTDZ6LTeFQ9PKe9KqEmElJHmKWvVcqkL9v8CwYggYanLYA4vkcQf5vHbIBoXXRCo0a1&#10;sIIeiKpmFN5Cb46S/00rCyv7LuqzewmQTuEAkReiOMh7VPyhWekUFVd8lmLKmlB+xn17pUJTF0sA&#10;4ftDEwptgBAYt/7/DiDXXtvna0880ef68uOdJrjT7/FaNfS/DEBuawcgVjHF9gEy+CoAmcoOZwHE&#10;76KL646Es2EJlh4eZeaAXE4lDANI0POw4RECCOHxGuX1hYTIgn4YsHQQtibsYn8nRPjncdSg4fAO&#10;1Eyj6z95KprX7YTnSIpZllazeb3xBfCfLURApbU12zyJVt1ZWqu0Bn1nKIl5Qe/jagCxvI/PBwjB&#10;oYJ9UiqyUgUHiZZLpQLyUxEZMcunWmKUkFFE3KciWpVahutWaGZ5moHI/xNNeAggUVn47oZUFJ+N&#10;BZItZWkq3SZROSbF8JxPs3Ox85fSUq3g73PUwuem8jPDR1K7fxuASJFn7liG5c90RfTP7kHKWioS&#10;43Ho+b8lQAjiZnp0DnoNNeW0SnkPM+N4PWi5J8fwmtAgSDwAa0EsrYR4GE3TVqO82/jLEBFA7h2D&#10;0tuGo+qZRWg+W0ALm+3Jvm8hgARhYgNERoF979oARBlaVwUI25A/vwK+tFyTnaV1RLxqc6bkCdtW&#10;VgWPlZpkDlMOPpFeauxZNNLgqRw/BhcXz0FBYiIuOdwoag7g9EUaFITHy/MFASWgvEtvXfLlASKv&#10;fsjqjxCfv4tXNZv3zq7GeyVAAlo51AaI+4sAMobXJwwgMjJbAeR5Xrs/XAkQM2weBpDqzwcIcu/i&#10;NesYOLqqy5nvPtZnwv339x5O5T+MevFjiiYVtgIIJVQXixIOkMeoP68orNi9e/e7+VwrgISvk05Y&#10;hFJ5wwEi/Sz5uweITrYtQDQ2px93xx09vn7NNd/+atruzs+5U+6u0RrCphqvKlkKIBrC0lrDAkgl&#10;wVH9DXYC3qz6DoRGF24FkG9x/3GKyrn/nNvgEJapxhu+HsiHbCifcqsKnGPZmCbyOcVBggBpUjn3&#10;JeyQy5FxcQGGrfsYLywUOCTB4SuKiYcEPRATZJeEN3pt2fBfWtQP7y4bgv2ph9DsbTYqxU3d4ior&#10;Qd3OzaiZORl102fAtZYgiU01wXO/KdGuADphYtb3uMTOyo5qApkKoFNM8NwqOQFCBOzwFkBkQdbA&#10;KktCEUBUWkTDVwYgFAFEykQehSxUe7EiKR+tNBgSKiQ3AULxCyQGNh4kFtfg4a25ZmLeNVFp0Ezy&#10;/7GUHoggsjQLr+06B7epU2UVRrTW2pBQWSYfoedxnBBUbanDcGefgLehUiM91LnhQ0d/TbH+cvat&#10;w8o/9EDUT29DwoIR8Dbz95u/9t7zl4jurjUUZoAoQPm9BCUNA0LDnXOKAEkj2LPYtpMsL0xwJTys&#10;UvAHgMRDbI6rUNqN4LhnNMoJDklZJ8o9o1BKqf1sB7xKZPAE75liSOHCe2dEy+HKuxRATMl9FW9U&#10;DIsQUTKEjAoNY5WzjZi0bLYXlUW5xPsRjIX4aZhoTopPpU1U6cAYL2x/Cq6zTXoOK1lkBcqmj0dB&#10;xFzkxJ1ALttYgcuPS41unC8swOQd8yFPXokpob5CCZ/j0Z5o+Mokq8hj4fujj0TQAU7lNc0kMHgd&#10;/UkEiNZFP8HHR3g9aKB4NA9E66IrBrKJQF3Ltrvc9GlrPZBgOXczhMW+7xrN60Nj0hiVH3FfiTZv&#10;0/DsZ4xPlXNHg+KpwQWlHE8QII/yWB+KSpnQ2KUxawfRrWq81FMCiOTCrQTvHQYiLefv8kaN77rr&#10;vm59Rj/Qs/fIcICQB2ZCIcVkYlFaZWIRBKEZ6Y/wj9urAoS6NlTS5J8GIPZJtwUIn/va7bd3v/aa&#10;ax7+j8x9HZ/3pt5Ta2idreyFqwGEHkgQIIFWAHnMACRAgPgafmsAYpVzbw8gWkRmDBsTPZArABJJ&#10;i2U5mpzLsPHUeFN35yW50AYgFkRsgNhpvlaq7+XGHxrTXaIJT2/gozVDEZ972qRuet1+NGsUgvrF&#10;UVKE2r27UDNvBuqmTUFj9Bq0HIinJ6L1qtlR5Yko+yrokZgy7SYGIoDY8Y+/FCDcaoW7FioaiVE6&#10;tGxDIojIKyFABBpXM1wNLgyKK6bXIXBQTPA8nfDIMB7I/6AHMmLfWXofMQQIgUGx18uwYCKIHIZP&#10;yjP9OLwXk+FzUnkFYxh/S4Dkx2zCmud6Y8lTHXBs0jtoqee1Mn/tvecvkTCACB4mbdfPa6f5GMkE&#10;Br2ws/TKUo9SEROcWt1Q8BBENITF5/1n9qJm4CKUEB5lAse9ggiFACmXN3L7SJR+dzaa43Lo3Oh+&#10;hQOE90wicBjxUmnSCLgCIBTFwigmmF5RR6u5NUCgwowXCA62LdXGMgDhVjWz/PSCVfq9YUkkSqdN&#10;Rk70fGQe10zyRuTQwc1zeHCpwYP0ykrMPbiCAHiX/SforWtrizHGWkMjXAxAFr2FvgsGYNjGUUgr&#10;Pc7rW8DfnXEZIF4CxBPHrWah2wDRREIVU7QBsoyi+MeXAIjKuQsgYeuB2ADxN/6I+ua7BMi32H96&#10;c78rrycN3RBAVAuLAJG+CgGkA/soPZDsO+FOvscbNbHb7m7de4/paQHkM+o/k4n14IMPmgmFlDcI&#10;BDMjnXJFJhZf/1gQIGYuiADC94bWSSdIOtgAUSD9Hxog9sl9WYCk7+r0B09Sp0qt3uXPoWtoA6SI&#10;N4Q35fKa6N+AvSZ6wKGF7Xtxq1XCvk35IRWj1kS3VyR8iY9fYyMZwG1wSVuXvSIhXVczhGWtiY6m&#10;uVSki7ivomvR8LtXoKAsEhO2DkNfeiGa+2F7IHYjv5w9QoCYyU5BC8s8zw5gXiOI9MOozRPYCXLg&#10;9vnZn1vgdHsNRBo9ftSUlqDy+FGUR0ageupkOOYvZPvfA89xKp7kInofKiNBYGSUUNiJ6YFoPYdQ&#10;iXbl7isFUxlYCqArCysEkC8YwrI9EA2LeEk2np/JTlKAttkDnxE+19SEA3nVuHNtfhAcVvDcEu5H&#10;ZuJflmRi5L4EU1VXizpZFrYlRnHmnKNlm8pzpQKg+Hk9/MrOspVuu4r5PyvWX/GpPVj38qNY9GQH&#10;HBj2AlyledYTf7Xvtf7sIL5+j99Vy/ZK4NfynhVmwZNyjJ6lgCGvIwyu5/fSMIhB85rNBMQUlN09&#10;GhWdLA/EgEQeCKWEx0s7j4YzgkpTMQ7jbfDeUPyEhkRxLGMAyDtpO4Ql76OGBoWplhwcwpIXorai&#10;9G8NgRIeMkZM4UZVLC6g0PtVBQTXpo2omDsLl2ZOR/a6NUiNT0ISPdLUOi9y633Iq23BxVov8qpd&#10;WHZiG95YMtjEPEyKLvuBZpdL5J2Hkk/aE9PXVPlhAD/jXWw/vwYefz4vrhaUIkD8KeQz25Ivnh4I&#10;PVozfMU259nDa2ENX9krEloz0RezjWtNdK1IGFwT3fT9Ubw+IwiNoZQPeb80V4y6wl4TveFP3P8t&#10;O+nlNdH99VoPpCflPsuI1YqEBAiom4yRW3ozjd5vmgQgHwEiY1iL5LkSu3gixnbf0Z0A6dGj16gg&#10;QJSJ9TcDCPVtCCB2HETz8P6pAMIfct011/T52oaZXXs2JnQ8hpy7qRgp7QGEHkhrgNwbBpBHKT8I&#10;AuTXvOF/ah8goSVtPw8gUVSay+FtWYOYlFkYuPQ9vBwayrIat6QtQEIuevB1tieiGbZ9IwZg5r6F&#10;KHaU0+D3s1+7adR70MjOXyeIUGFX1zWgPDMTxVs3oHz2NFRNm4jGyGgaVewgp7MIEcU8aC3mVlkW&#10;oSnL/VcCiBlDtyxXY71KKfH8JGjxooVeyODjJbhmibyN9gGiCrtv7j4Lj8qyJ4UBxATOD8OTesRs&#10;JT6+xpvJx/UEYytF/LcQ/vyM09g64MdY9KMO2DX4V6jNTTTH/zYA4f/pffhqi+DOiOPvPQpvFpUd&#10;PQ+zYNX5mMsAUVA97SC8R/ehpu8ClNDjqCA02gNIKfdL7x0Fx3R+hhIgBBDV6qKEAKKhRxsebYPo&#10;bQBiDWFR7LlDEk0qVL2s3FL4EpLNomN1CxagmN5GbsQCJO+PwfnMS0gqdyGx2oOUqmakVzchu6YJ&#10;uZT82ibsTD6Bd1Z8ghcX9bNmk7MvfGmA2M/z9Qq6T9w2BSV1ybyyBLH/ggEIDEDOfgFAVEhxZfsA&#10;cQkg49sA5IN2AQLHb9oA5CE+fzWAUFdR/MW3ECAdDECsFQnvQmFs5/L+L/WK1BBWj169RlHJDw8C&#10;5MMgQOzKvK9w2x5AzBAWgWDWBuH7e/xfgIQA0uPrrz/TvUPdqXtXIeseKxPrwm0GIFoTXW6hGVsM&#10;xkAsgPBmGYDoZsoqUCBdAPlJG4C8ykaimaVK5Q0CxJRvHk0Zx0ZklTNReh9aFnA/gvCIYsNbQUW6&#10;DpX1SzFz7wi8oDFcNnAB4XKDFyyCIoCEHlsdwAaIAKNZ6wqwrz21GQ0tLvb9APu2h33bDQc7fA23&#10;Vc0+VLLPl7HPl5bXoPjsGRRtXIWS2VNQqZXhIiLRsnU3fCeTTPl2leRWhV0UsOObBaIogoeElqGZ&#10;C2IAQoVgFiwiRFTuQqUutNXQhixZiYGIFBJF0OBjWbmWpUsFUeZA780XcM0iK1XXAog1hGXtK4ie&#10;ge9uSEbZOQXR98NDBWmN72vBp/3wJh4gRAiQrNN076kEFEj3tFApUOX+zTwQCXXBpSzs+uAZLP7h&#10;LdjS/0lUpJw0x69IC/6LxfqzAKJJjDymwo/VxfAp5qNhKsEjiaKhPK3/zmui457NO1H9agRKu45F&#10;WcdRBhyCSGuAjEX53SNR8fAkODcnUhkG75m5V4QHwSHRsNXlDCyK7nEwe04Lewkiph0oDsJtQPOD&#10;NMwpgyOb3u7xs2jZtBm1ixegYNYUZM2fi8Rtu5BwPhsJRQ6cZQM9T0mqakJyZSPSuc2obkYWwZFf&#10;34Jjuen4dNNEwuPNy6VIgv0llJr7JQDyPA2uN6PfR2z6Xl5LetuBfPh92UGAJBMeZyiahU5vLAQQ&#10;ZWBZ8Y/LlXitNdHRPL8dgGgISwD55EsA5IfUNRomtwDir+/Mx/Q0lMIbAgh1VektNHjlgRAgKuUu&#10;gOTfheSd9+b+7Mkes+7r1nsMlf1oAYSKfyjlqgAhBJ6hXAEQvt9MJuRzV1TlbQ8gmm/3Tw2Qr32t&#10;+7WdOvW5/sLBrp94Uzs1mUysPNJbc0EKeTMEEc3wrLgBAQFEN6zuJt7cjryJPbh9iDeWAKn/Pm/0&#10;UwTIryyANL4Ef+MrhIiyKgby2HtsMGwsTYqBjGKDGcPtRD7WmKg1mVBeiL8lklacGt8a+OgKx2XN&#10;w8Dl70Fl3o23EQSE5Zpbosb/qoaxJOwcrYTvkWgi1DsrPsYRWqItXh+avF442OHrqABqXB5UUyqc&#10;HpQ7vSh1+lFEPXCRfb+guBp58eeQt3UzLkUspHcyGzUL56Fx7Wq491ERxZ+HL/WClY0l61Frf5dS&#10;lGGjUhca6zYAoahmUnBCoCzTgNbclrgoCpZT8RjRMT7vV7CdwNubUY3rl2XRA5HHQVgQGlb6riUW&#10;RDJw7fJMrDoSb1YIVCDdZBgRIkjaZ9J4velHeW8TCL8k+KtKqQB8ZgpDuCK3/9mP//NCnVpZhP0j&#10;XsLiH92MDX0fQ1F8jDluPdv29X+BhDaa/S6AUM/psYuKPf8CfCm0lpOOUlR7Khb+1GPwpZ2Ca8Uu&#10;VP1oJspuG43Su6zYR3lHwkJyLyWYiVV2zxiUdBiO6leW0bKl16kAublvvIdO3ifCQqJkByNm3Xrr&#10;PrKRWaJlimU4yPsopseafRGeMwlw7d2N6lXLULRgNnJnz0RqZBTidx/EsfNZOF5Yj1PVfpyqdON0&#10;mQvny5qQSO8judKJFEq68UBakFfvQXJFOabviWI/CYLC7hc0nNrGCcOD6DZY7PfIS3lu0QDM2DcL&#10;1c4cXslieH25BEYWAZLOC2sF0AO+U2w/xyyAePdzqwB6cDEpA5BlbLsSAsTEOLUWCAHSpAoUMh4F&#10;EOoCk8KreWKKk/anLnmVAAmm8Dqe4TX8GfvCD3j9vmMA4nf0gK9exiv1EnVRoIZ6qepG9rlvIlDy&#10;TfilrwoEEMKDusyTcZdv88L74h56qPfkBx7oPbYdgGh9kBBA+Ly9NoiZTMj9n/A5Mxv9zwGIqvJK&#10;x/7TA6RLl4e+oWGsmBVdnmxO6ZSDAt6c3DtopZLglzSMRaoLIEqTEzzkgWglsPo7KffzRqs65iPc&#10;V0XeJ+HVbPSG37ODPU8FKC9Ea4Iou2IwG8zHbEyfsfEoeKYGNIGPp1HYsJppoTQvotDl1SpmzasA&#10;70bUNWzEnL1j8LyySTQcJXjIgrKHrLQf1iFswNiPLw9lsWMsUDxkCjIr8tHk99Eb8aCeEKlt8tIL&#10;8aKSAKloVFlyN4rqm3GxwYN8VwAXCJScOi9yihuRlX4B2cfikLtpE/KXLELRwpkoXzwP9atWwLVt&#10;K9yHY+E9RwWdnQ9corIpq7asTtW20szkRio51bri91ig0ATCZoJXa29L9JhbsxY3FU5TE9Yk1+Ir&#10;ywiJpanWjHMzadD2QNKtiYSSqCx0X5uBNYdOwXFGQ1m0IM/to6VNz+n8XkKEIEk5yM51Cr5qWpY+&#10;ngu9DyPBf9QQ1LzySOwt/wSY9sR6MiRtPysQsJS5p6EGR6e+i0U/ugXrXvgWCo7tMMf5Eorl/QS/&#10;0exbn2VL8DNDj+3vC/8L/35uPV54yivgzhE80uBNOWtiIF5logke6Sfhy0pH05YzqH42GqX3j0fZ&#10;nSPNxMHSO8eYRagkZfeMtY7dPhyVP5iNxs1neJ/oOei+EAoG/BS/i7+zmefQQmnmr9BkQt5Hs+hX&#10;qSaa5vL6n4M79hAat29G1cpIFC+ag8yFc3B2WRRObdmJo0cTcCgpH4fo0R4ub0ZsOT0KAuN0aRMS&#10;CI8zlHNlTiRWyPtoIkBcSKty0ftoQWaVA6tP76XX8GEw6aRtn7hS7H7R+thAU5H37WUf4ETuQV5T&#10;tl//Jfh8edxm0gtJZZuhB+aNJzRO0MujQeLh68zw1Q4af1b8A26rkKJZTKolgtdDAJGRqMoTkwiQ&#10;sdwqnd8KoAsgcL3L7Zts933Z7p9j/1AA/Ve8jj+lqBKvRjms1Qh99XfDTyPWr8WkpJPKadDK86Bo&#10;EqGMX2WTqgqvK6lzy9RPu27t1KXP+J69Hxz3fwFi/bX3JX8RQLi9XsNYA9/ofU/N8fs2IrcTVNbE&#10;AISuoF8zO0u0MuFNJufaAgil/jZ2ovt4c3vxpj7Ex4/zhv+QAJHL+Ts2gOcIDq0q9jq3AyiD2Eg+&#10;YmMaxq1c1zYAkYUSBEjAAIReCC0ZeLfjVPYSDKIX8gIbt/E6BI5F71KCEGnTEcLlchlqaxU1eSmR&#10;x1ajrLEOTrfP8kLY4QWRKir4SgOQFhRRQRQ6WnCx3o1LtPAuNQQIFF6aBj+y6n3IrGxBmoKYOZeQ&#10;npCEzAOHkbd+IwqXLkHhkoUoi4pA3YooNKxfi6bdO9Fy+DC8CWeAzFy5NWz0VbyOBAst2ICHSoc6&#10;x+QZSwlJtO+h+ALYk+fC9SaAnhqCRrgIIMrGMhMKl2Th2hUZ+GzDfhTsXIym5P20mhPgVSbaxfPw&#10;VxTA11hPJcAv9NvK2W8Gf/TPUuNB4XHrEP9nixS4LeZPW0tCyt7+FwRIwNuChCWjEfHUbVj93CPI&#10;j6WlquNB0d/lT9E3693c5/9CnykwBMV6Vfhf8Jj+429qKclDS9xOeOIPUHHzuiceIjxjaDxrGIvb&#10;5Bh4kuSJJMBzPAG1M3ej7sUVhMQcVDw4DeUPTEVl1ymo7DYNFd+eh7qBm+E9QmtcywnToDCQoKdq&#10;VoQUJMqUhacMvUzeY3oVAsXurahfvwLlSyNxiYZGdtRiJEevRPz67YjbE4uYU2nYn16KfXm12H/R&#10;hYPFbhwu9SCuzIMTBMexkgbElThwitBI4GNB5Cz3kwQPeh4p3KYSIgqeH8g8j/fXjMRLC/sHh3O/&#10;WGyA2B66RF6Ilk2Yt28+apxKdKjg9S5kM7EBovgHPW7vad7T42ybR9hHNYFQM9B3wEeABAxAVgcB&#10;EhUEyFwCQ0biNG416jAuCJBPgwB5j9dVNfP6UZe8TIA8S/2h6QC/oH55ivvfpX55hM/1pNwHfzCF&#10;119zLb0P6qKym0MAkdGLC7fTCCZACjqi5Gi36rde7rG8S9c+46ns/y9Agn/tfclfDJCvfvWhb/DC&#10;fLPgQI85vvSutJjuMsNY/gLeEJUF0NK2mqRTpSEsxUEo9bfyJiqVV2OSD3L7GG/8Dyg/o8j1/BNF&#10;AHmNovIE77LTDWFDGcqthrEIEI2FmppYM9ioZrOBadlLBd2WEiLL4W9eTSW6CQ2NGxAZM9EA42Xb&#10;4zBeSFCCneJzha97zZQ7GYBByz5GTNZxNFKJ1rs9hAelmQBxESCESBk9kBJCpJQwKain5VdcjIOZ&#10;SdiUeBSrTu3H0mO7EBW3A4tP7kRUwj4sOxdLL+EMtiQlYff5FByMP4cTx07i7P5YJG7dhfTVG5Ee&#10;FYWciLkoXDQPpYsWoiJ6IWpXRsOxeQ2ce7aiZf8etByQ7IWbW/f+3SG5sGUHno6IgbW6YHDoSsAI&#10;yv+IzjRyTXSW8UK+ujIFr23Zj40HViK7IJEdWpBqYed3hylmW+da/4QMHbL+H3yBJBwe5kXchl4d&#10;/k5r3zzWXAyt7RFc30Pb8ysnY/FTt2LNcw/j0vHd1nGlwGqiX1UhfJUEW+UleGvLaITUWefLj7W+&#10;zQJI6JxsoAT/Wa/i//l5zfycpvQjVOS7TYzDayZSBtOYg0N6Ac2T4XN+eWRph1EXuwPV8xeiZsRE&#10;1A0Yg9rnRqL2mWGo/c1wOIbMhmvNJjTH7EPzAcruPWjas8tUV65btxoV8iYWz8GFRTORvmguzkVE&#10;4FTUMsTyPXu27MFWwmLd4dNYfjIBkafPYcHpBMw5fgwzjh3EzKN7MT12G6Yf3oLZPIcFx/Zi+enj&#10;2JaShUP5lThd7kI8PY74UpcByPkKeSAupFYJHk3IrPEiqbQKU3cvwQvBkuxfdpZ5e31HmVcfrPwE&#10;8blHeDUJxQC9VP9FtpscilJ4kynn4Pec4v2JoxFCCKuMuwHIdnogm7hdS1nJfizvI5J9eRH7+Rx6&#10;aerjU9nvJ1DogciINFmZQyiD+Zq3aWS+Tmho6PuP1Be/ofwMAU0PaHic7USx1h7wOTrTAyEgahWT&#10;FUCoi2jcgoauxK8STASI1kNvSe/o3xbR/WSfPg9N7d6jzwQqewMQip2FZcdArsjC4r6JgdgA4etD&#10;WVhtAcLXXDWI/g8JEBsiPOnPBQh/9LX6sfrRX/1ql28cXPbwS7UJ3auRr0ys2+C/ZAFEcZAQQEwg&#10;XQC5mQBRMKvHZYCYOMhPCZBf8uZbC0uprk2gsR/lHTaSDyifECB0XQkQMxu9eTIBMr0VQAJBgARa&#10;aMm4N1CDbMP5/Eg27g+tpTTDO0CbTvB5opm4CqZrdu2U7XOQX1VuUnkVBzEAIUjsYawyAuRs4QVE&#10;HF2PjzaOR/+lQ/DakkF4VbN5+RnKr1dcRt8vr6Zf5PsYsPxjDFw9Ch9unoKRexZj2uGtWHTqEFac&#10;PUe4ZGFvUi4OnMtBzMlUHD50GrE7YnB0ww4cX7EecdGrcHzparM9tmQ5jkVE4ygldkk04pYtx6QN&#10;+3DDSgJEy9FG5hhQmIC6KWPCfWViLU1Hx01JGEx4RdHCjjy/G6eT2cldTqNgL6t6Cf9JGSt1WOVT&#10;6I0pOGzG7vnb/XUuU2Y+oKwxU2beyh5TXManYRvNllcmktKO+TESfb4kBBAqevPHx0lrpiLqZx0Q&#10;O+EtuMpL2Qbq4cunNZtMD4EKXeVWjLJXoD+DyimPHlMxrd4GAsZHa18nbSBmfXbI0xFI9DOam+Eu&#10;ykZz6iF4EgkOwsIXEisr7fLkwaDouXP74OI9ztg0GzHrZuLQqlk4vHw6DkdPQWzUZF77aYhbOhOx&#10;i2fhiGTJbBxauhAHl0dh/4a12LFzBzbti8G6I6ew6nQaIuPTMPfkWUw5HofhR3biI0L8/e3zMXD9&#10;BPRfPgxvRL0fsvhNu2R7Vpag4nWv06t+g21s4PLPMHJrBFaei8PxkhqcIUDOlDbifKUA4iQ8nMHg&#10;eQs2nI1Ff7Y9kyiiz/2zAWIN+b682Fp9cMmBRahz5vNiV/G6FvHCXiA8soIASQwDyFFuD4UBZBtl&#10;I2UtDZbgUrYGIAvZ52exDU5jH9da6KqBpb6vZJqPCY8PKDQuXRqleJVt7AVuqTsciqX+hNsfUL5j&#10;AAIDkHsJkNvaB0jhrTR6lQDUwcRBKk92bR729kObO3Z6aEKv3r0mUtkLIHYa73/ZPJB/eoDw2I3X&#10;XPPYtdPH9Xi44HCPBNWOgfKorwYQeSF1AogC6Q8QHH3aAORpKiIB5DmKDZC3qTTep3wcBhB5IDZA&#10;NEa6gBJBiSY8lhmA+NUofVtR79yAJYcnmDFexTNCHcB0gi8nAog6rjrKmxGDseH0LlQ1u+BwewkQ&#10;j/FAqlxeVDf7kFCcg5HbpqPvQq3U1h9ap70vgaHvf1lLffJ7JVqdTWu3myVAF1O4fZGA0uqJCkj2&#10;jaRSWP4JBq0dj0+3L8SEQ9uw6GwCVqUXYF1eOTZeqMPmPCc25DZibVYd1mTUYGV6FZanWbI0rQIr&#10;0koRnV6Ifsdzce9GLU+bhf9Jj+N/0vv4X0sz8NXlqbhrXRp+s/88ppw7hpVUomvSjphSLpkxK+HN&#10;OwtfRT7cZbnwVtGirC6Fv7IcvtIKs/RrQBPYlIps1upWWnIFO6ElgUtUJIUULZBUVm2SAgKVjfwM&#10;B3zVtezEPFZXy/tPcfC5BgfvqYueo+AS9ECo4EsSDiJx9RTUJVL5XKS3kX2G0KCiV4yGitzU65LI&#10;KyAAfOf2mOc8/B2+i6mEGc9PNacEEHtYy1CFD93N8BI2vlTCkpDwBuWLASLPhN+dvAeFyfuwNfkg&#10;oihL+TnL0uOwLPUYlibGIfr8KSxLOoMVyYm8tilYnp6JpenZiErLwoLkFMw4cwpj6D0M2RlNUEzC&#10;gBUj8Hrkh+b+m3ax8E3T5i5LfypsS+wAtoZXNXyk519a9KaJRfRb9hEWH92BMyW1SDLeh9NsU6tc&#10;yK5148SlSxi6cSrb5pumXf9nAKI2PmjlxzidG0dA1/ASa/gqHCDphMd5iqrwnmwDkOBCUi3tAWTB&#10;fxIg34dZSErD5I4HCJCO1DP0MjSh+aoAuY0AuQt5Bx+oefOFnivuve9BwqMVQMxMdD7+gPovNBOd&#10;+2YmOsUGiFlUitvwmehfCJC2M9H/KQGiHxcOkPvvv/+m22/vfUv85l6jmlK6eHBRKXAdTBwkUMQb&#10;VnIzlY5u2vVG/LUEikOB9G68ob2oQJQl8QRB8RQbwM+5/S23GsZSTazXCZUBBIcC6aqJpXRejYFq&#10;RvpEAmQqrd8ZtGrnURZSlIkliKyCjx6IXzNbPVtxNm8pPljFjsmOZlJ2TRD98ztMX40JB8VkpPB9&#10;AtDzC/vho3WjkFiUhQZa0TUESDUtcHkiFdyuPrXTVC99eUF/Yx22zmRhpw/K5fThtudhBfulGKRA&#10;XlwgoXIgiF5dPAjvrhqBTzbPxbiDGzEn4TiVVi7WZVdYIMlpwuqsBqzKrKWyqqQyK8eyjBKsyCzC&#10;VHoxA49loe+hdLx0KBWvxqbigxPnMfP8GSq301iVegLbko8gKekwaqkgPWd2w39urxmyseY+SInG&#10;0EqPhfs8rfykNATS8kyFYb9WWswpofVPuVBuJFBAuUiYFBMgJQRMEZ8ryIMvLw2+zDNWUFpKXpJ+&#10;1EqbzY3na1LhLcvnfa+jEqHip4egNGX34Rg0RM6A5yzPJymG53N5eKmV8Fz9BIg8BN/5PfCk8rUX&#10;k9jmCBKv1kG3nBKoZAnB6E+JMRMolaprpena8LAAYiZU6jNteATFR9GQVhNfdzL5AJalHKEcw4rU&#10;45RThHc8VmWcw5qsZII9GVHn4zH/9CFMOLIRH+1YSI9zAt6gd9qXittaQ5xgoPJX1VuJPa8iPGPQ&#10;FhPEDipye5kCiY7LSHluXj8MWTMeB7NzCQ3FPVxW8LxGAfQ6LD62nd/5rmljdmKJhmmvbItXih0b&#10;tL5LoBuAhYcj2P4JDdTQ2VP67iWCg9fWl0mQpBh4BLy8tx7N/9DwFa+1Zw+hsZ2ymf10A7erCZDl&#10;lEj26Qje+3mEw0z2d1XensQ+P5aiityfcmvFP8zohPNNAqMv7y+NTlWzqP8lgSGAPEFoaPiqN4+p&#10;BtYd1Dk3ESDXw1d1HQ0aAkTVMpR9FYx/gABpSusY2Dive/xDfXrOfOCBXlOo5DWENZYSKmXC/Q+o&#10;8D+3lAkltKhUW4BQd/7zlzLRybYFCPe/0hYg3N58zTU9b4gY2+exmvj7ziJfC0tZgXSRXRMKtWiL&#10;AYjS5+RCKphV35XSk/Iob/R32Rh+bADib/wNfAYgGtN8jWIDRCVNPqHVYWVimZImBiBsZMoXN8NY&#10;S+A3AFkJX8t644XAtw11jk2IOjjRDEPJG7hsRX2OtAGIjqkjK6NLHX3JsVUodzWi3u03AKmj91Hh&#10;bMGKY9sIECuoqO+whhwktkL4IoBIgselRIxoP1ieRXNbFvAzlryF16Pfx+A14zByZySmxu5FxJl0&#10;LE8pxcq0aqwMeiRL00uwNKMIKzIKsCY9l55KJhVbOveTsT7jPFannMOq5LM4lHISJVTMXhVT1DwH&#10;KsfQcI5iAVKwQeXsP8f9c7Laj8Ofmgxf1gUqf3onWhWP3pEByEVBREAhZLL5mtST/IzDlgJO3BsU&#10;KnkzbESvgcrem7ibj/fAlxxDKFHhFNGKra0zw2KOzetQN2c4fPSOFMz2mUl9VwGIDTwzMZKfL4VP&#10;UPmLstmunFRefvjqSuHO1G/Y22aeh/Wb9VkGHPocbgULKw4S/Hz9jnN8zdkDSOF1W0WArEg5ymt/&#10;EqvSTmN1+il6IbGYc3w7Ru+NxpD1U/AWPcpXoqi41QY054LK3sBC99x4ALZcbgttAWLgIbHbsGkb&#10;lshgURvTioHvrRiD/ZnZJl1XQ1fyPjJrmrEvKxXvrx5r2qeGUK3Ptgwk+zs+X6x2LIjI2xm84mPE&#10;0/sIgPcpwHsfKCZAFP+wAaL4R0IQIJr/oRLuvHYeFVDU8JXiH+uDALHSd/2KfzTPJUBoHGr+hwLo&#10;Jn1f8Q8BRMbkYN5LjU70uwpAvgtfAwFCI9VvdA0BEQLIN6iTqItKbqSOIkAuCiD0Pi7diZIT9zvf&#10;ffWhjZ26GHhIxlPGEAAjKHY13lbFFHk8HCDtVuPl8/rrTpbcR/nCarxXAwiP/eNX49WP5LHrguN2&#10;N3fp0vuWWzs+3CFr3wOzPBmdArhkTSjExW/SC7kZgdIbAHohGsIKUPx1HXhT7+UN7UF5mPvf4faH&#10;gALpjmcIjT+yYbzIBkLX1Nmf+4O41YRCAYQurFPzQcZzq9S+6Wxwcym0WFS9ky6wJiP5NR+EEIF3&#10;CxvvTpzJiaYXooys/qFO0H4HscXuzJZlF/5YXsGg1Z/gxIVENLrZdZo8RuSFnLiQjE82jMML9BrM&#10;DF510jAJB5MtVxwPnoOxDkPnKtG5WMNpgpCxWM0wx1t4LWow3lk9HEM13HVwF+bFJ2NZKr2PtAqs&#10;zCqjR1KE5akFWEqvYVlaNq3kdCq8VCxNTsThlBNwGCUqZW5Z3GZoyFjgljJtJVKeCiYbZXqISpeK&#10;IYPKOZvQuFBmPJFATi49lDP8TCpuKWdTDsSCU8iSD3oQRhlTzJbfCYrKpXsJHG9eKttPNVwbVqJx&#10;8WgzRGVmhVN5SyzFTuHnSGzvQZ+rx9Y58hi9KVUX9uUk0isqgDsrwcBSpeptcFifYb1es87t36vj&#10;1vwYC0iW6HUWWLJSDmNd2nFe3zgsJlynH9mMEbsW44N14/Bm1AdGSZshpoh+JmZgLHgzWc9uU5fv&#10;d7hYRo71vG35twVKW5DYnuq0AytwqrgC6ZVNSKtoRGZ1M5Iq6jDrwCrLCNF72mlzXyQhA4htW79p&#10;QcwCOFzF9D5q4TPeRxGlgPDIotBL9SWZ9F14NXxlFVC01kFX/EProGv+xxrKCspS9l16H2YRqTns&#10;39PY31WBdwK3VgVeayj7Q+qIQca41OqlmkDod2gNkF8TFD8nQFRE8Tt8/BAfK1mnEwLUOagjMGqk&#10;i26Ej0atr5j71FEokFAnZd+HuNUPFjz1g14R99P7oMKf3AYgZj0Q6kaVcw+tB8Jtq2q8PPZTPv9D&#10;bp/g4+9wa9YDaQ8gfF2764H8UwJEP0rDWG0B0pkX4Zp/633LweW9X66P716F4ju/ACDf5E29h9Do&#10;TnmI+49y+wOTu+13/JoN4w9sJMrEomWhxaWcA7m1lrf1O5XCp9UJ6dI6J4QBhBaLPYzVvIzb1QYg&#10;cpHh3YWGhu1YfHiCcbktq08duP1OYondua8EiN6vIYdZBxajsL7apO9bEwtb6IU4DUQm7ZhPMAwk&#10;sKjgzexedj5ZmeGdNih/DkAsufwaweRlxVgIEaVjGs8n8kP0WzEKH22NwKSYfVh4NpUAKaTnUcrt&#10;RYJFAEkjPFKxgwApTbbhcQAeoxg1/ENFH1SgITGKNSh6nQAggFCh+xI1JJVOiNBrSEuhVX8cOMvP&#10;laI3r9P7LKV7+TOCYj8Oig0DxToULA9kpsC5aBZc0VPhTeb3Jf65ALGhKG+ESl8ejnkdj7cCCJ8z&#10;v1/vuxIgVpzEAogp5a7PSd6PeH7u7ONb6QkuwntrxqJf1BDeB2X+2cNSwbYmaBhwtH8/W4HDluDz&#10;VwWInuPrXl74Fp5f0B8Dln2KRcd2IK6oCElVjUiubDDwyKppwdaUUxi4/FOTUWi86nba3BeJDRC1&#10;t0HLP8LpvOP0Phrh81cGAVJIoUfqy6Bo/sd5AuQ0+6CGr3gvQwDZwb5J484AJOh92ADR5GAlx4QA&#10;Mi4MIKrA+34YQDQD/XnqDc3/+CWB8VMC5IdBgChJR7HWjuyghESddBClwgYIgSIdJYgU3466M129&#10;Uz958EC3br2n9+jRayr12yQq/XHUhaO5DaXwUgbz2DtU/m9S/uIFpfjYrEjYHkCkb3ns7w4g+mv7&#10;JX8WQJReFg4Q0vQmXYRv3Nbrm/3/8OD9BYceWOXN7uzDxTusOAhdRBUrE0CsGMgNVhzEVMW8jzdV&#10;VTK/xRttTSgMNP4CPpOK96xlWTSoLtZblEEUq6wJ5IU0qazJeIJiKmU2RfNBFnCrbKxo+FtUlG0t&#10;G6Ma6FY24N04m7cCQ1YOMRaY3Hd1YrszChLqoLLizLhy8PjVRIr6jcjBWHB4GVJK81DXokmFysZq&#10;RrXLjdzqCqw6tQODV400s9mlUF4JBuON8Put79Tn8Tv52KpBFP49Oo8vPpfLQ11SSpaCMUF7nuOr&#10;ys5ZPQrDd0VhVtwRRCdlECQXsDIjy3ghqUlnjMI1mUzaGqUpOFxW9EY5S8ma56znpUTNcxrO4taK&#10;kxyiwqc3QmBI4aq6rz2z3VbSluIWcC4r6Nai45cFBIb36HbUTRmJpt1b4M+IJzAsMFlwssVS/oKC&#10;FQgPijk3S+zXWcNnel7nQtFQF8X6zZZ3ETpu9i3PTFlaflMzTBlgMSg6tRV7D0RgDD2NflEfo6+g&#10;wbZlYgtXUfZXlbD71+q+28o9BBRLLn82vY75VvsatmU2NiWfwdkyB5IqXUgmQDJrmuh51GLd2aMY&#10;sn4s2zbbBN+joLnxJEIS/pl2u6SY79Xzar/WMQMQer4LDyxAfbPqojkIjQoE/ISHPx/+gBU899P7&#10;MOt/yPvQ7HOvNfscpnzJNvbRjQholKBlJbfKoNQqhIvYt1W+ZDr7+hQaikrfHcN9zQGT8RgcvnJq&#10;FcLg8JWSbhqs+R+B+id5Ok/QIFUAvafRMf46rQFyE43X64Cq6xEovwl+zU8rIjxk6GrEJL8T4jd2&#10;z/nZk70iut7fZ2qfXr2mEhQmgE5daADCrb2k7WAqfzMHhLrvFe5fdUlbPv5CgHBfoYBv/EMDRBIO&#10;EZ2sRCeuLAD9mLYA4bHrH3300Rt5IW/hj+4gL2TJ+J5P1iV0TUbpXVZwSmOMWt6W1DeL2BuAECZ0&#10;KTUfBAqkN6iwojWhUADxNxAgZlnKFyiqi6U4iOaDfECxsrHQpMKKtEya2ciaZ1EEEQFEkwqjTBxE&#10;w1gGIB4CxLcTdY3bEXl4MlSlt60XYlt4FkC+XEBRFX9l+X26YTz2pB5FkaOOIPGhytmCasKkzNmE&#10;4xdSMWXPYrwe9b4Z1uq7kN/F77DhYYk6s9UxrU5tf4fOQ9L6e9uKfe7m/EPHLSUkS/H5Bf3w4oI3&#10;8FrUBxi8YSrGH9qIeWfisZpeSHHKCYDK0lK+lkK1lOyXAQiVdkiR6/V7zVCRPg9S/kas92synp+e&#10;jrZXDYCH5DJAAimH4d6/Cs7o2fCm0KLNSabnweNnre+232N7DzZAbGkfIJa0BYgZmgoDiPUZ/J18&#10;Djx3/R7HmT1IjF2DtTumYsQqehq85i8skALXvdN9tO5l+P35QgnCw24P1vE27a8NQMz3Bj3OQatG&#10;Y8GxXTh6sdhMFlTZEk0cTK5y4siFXMw8uJyA+4Btwcreugwl63stQFz+7FYSeo32rfOTp6s1cxLy&#10;ThEeTUCglgApJzwuUVQ8kQDxpxEgWkDKXv9D2Vcx3O5jf7TW//A3b2BflZGn7KtoijX/I+CyF5Ca&#10;bA1Vu2gsmvIlmv+hWOggHtP8jzeoJ16mzvgTt9IZPzcAsUu4a/6HdIxfxiqNVrOsRCV1kFlEikZt&#10;YQcDD5TcjuJjXWrf6dtrfZf7ek/r3bP3dCr3ydRvE6jgNXxlAugUE0CnvEuFHwqgcz88gB5K4aU8&#10;zveYNdGpM3tSzBwQHuvI/TulM/maW2yAKLbMz2h3TXQbHpIvAZC/6V/bL5NcARAbIuEA0Y8SQLj/&#10;teCMyev143URdDFuubvP7V+/+dE7smPuHePLv92NkmBKrypdkvgmG0vDWJoPUkfPpO5eWgsP8Eb3&#10;hs+Udtcw1s/goyvqq/8NG8iz8DlfYqOx5oP4NYzlGgI0fkK3Vg1KwXQrDhIw2Vgqa7KA+1qMZrnx&#10;QmThWBOVthEi9EIuLMXgFe8bxWp7IeEg+XPEZK5o+GihVURuwaHlSCq+gApXk5FyeiOVLh+9kRps&#10;psU6fNNUvL5oMF5a0N90yssAubxvQMLnjOj87M7+OWJbjtaQ11WeJzA1fKe0S0HpHXolI3cuQWzs&#10;erjOsEMnxVBByoOwFaeUrKV0bYUfUrjB49ZzYY/NUFEMFe4R7mtoS8f1mcfgTT0BfwqP2wBpLwAe&#10;lPDP1/CUL24rfKeogApK4b+gMiMnzfCVTwDRdxjh50kEKuPt8PwpgpfvHL2Y8wrgU4HxtQGCzsRi&#10;gr/LeDTB8xE8PAIhfws0TMVjGvYqPbUNh/dHYs6GcRgY/R5eWkww876/ZJQrlX3wXln38ssMkYaJ&#10;DQdb2ntNUBQDU2xN1RXejP4Yk/YsxY70VHodjaZcSWJFI5KrG5FQVoW1iUfxyYZJbG9v4UUNW5lA&#10;/VU+Nzi8annCVz4ffrwv29DCg4p9aG18Bz2OSgJEkwcLKAqeZxAcKdyeY5/T7HPVvuK9t6vvejV8&#10;tYn9ci3752p6IPI+1Get4auAaya5NI2G4gT2/zHs9yMp1uxzvxm+Gkh5k/IK9cWLlN9TZzxNY/Mp&#10;6hBNCaAuqX+QxukDPL2O3FIH1RIcVddatflKqY80A90YuIRLQSdsX9TzbI8evWd3695zOhX8NOo0&#10;O/4h78ME0LlvAuiUgdxvbzXCUAYWAWEysLgfqsRLMRlYfGxSeAmHW/n45nCAyPuQof6PBhDJnw0Q&#10;/WgNY/F1N/PHdxBVr/nXJzrMHt3t+w2Jt59HGV1D1ZhRrjW9kNYAseaDmGUmTamBR7kvgKgy7y8I&#10;EMVC/sQG9CIbDS0N1cWS6+r6kAChF6J8cAOQYGFFAxENY7EBmmGsZWygco3XGVfZHxzGamjYxsY/&#10;kcqUHd10iL8cIMaToFgz1dlJ6WF8unki9qYdpzdSbxVabPCiotGH4voWnCkqwJK4TRi4aji9AivH&#10;vy1A9Ll/NkCodELj5+0830roXZmhFioVeVDvLvsICzdPwOnYpahKYMdOlrWtISZLgVtK9csAhO+h&#10;kvakroa34DP4sufTqldZ9Hij8L2EioaubKUtsT/j8yRgUnJj4c3KR+BCOZBHiGRm8XPjLAgpK+wq&#10;AAkYgMQQAIRAykbuKwAvkFwGiPFy2gDEFJU0GWkHUHByI3btXYCJa0aj3+JBVpxJQ1RmOHIQr2lQ&#10;KQfjG4LH3wYg1pCTNXP8HTNctfLMCRwtqkZ8hQtnSxuQVNaE81WN2HchE7MOrMaA6I+M9/kyvV5T&#10;wqetVxMmXwSQVyKt4wLR4JUf42ROHD2PRvhN6q7mfhQTHrxH/hyCI50AoafoO0uABJev9doA2c1+&#10;qPRd9smWNeyfq4IAYZ81SzPMYx/XUg1TCZDx7P+j2e9HUIayv2v2uZawtYav/FrC1hRQ/C11xs8J&#10;EHkfGgrXkHgfgqM7dcpd3FLXtAII9ZGZ/2HFPmoT72+e8FGvXfd27j29Z8/eM6jcBZBJ3NoAseMf&#10;JoBOMfEPehMm/kH5E+W3PG4ysChPUheaDCy+Rym8ZjVCGyB8rUnhtQEiHaoRnX9agEj0Q/Sj9OP0&#10;I3mBvh4OED6+lRfpjk6dHrjrxtsfvDtjf6fx3rw7PVadGd4oU5lXc0EIEImJg9xBcHSh96GJPpox&#10;+gRFJQhUioAAkWWh2lhOlTUZwK0Kp71PgKi0iSySkYQGXdwmurompVez0jV+qmEspfNqVvoqNtT1&#10;8BEgXq185tmH87nL8P5yBTrtDvIXAoQdUqJ9KXxNDNTEwQFLP8KCmBU4V5SDclcLquiFFDvcKCRM&#10;cusbsC/vPKbui8CbSwazQ/bje+WRSPEEO/CfDRANu0naf76VyFrWa/XbNZmR3ytrdkDUYExbP4ZW&#10;dgTK47cQJJYSlWL1UsIBYit37XskZw/Dq1hI+gL4Snjv6m6Fr+wX8GTsIThOWYpaw13mffwcfV5Q&#10;YYfL5WEmKhqKPAB/AgGSnASfvY5Kdim3xfDl5MCXmkhQ0LrlZwVS5PnwPfIc5D3JA0nkeSVvg/fC&#10;B/CVfh++vEHmsUBnDWFZQ1WK2WhfJUrAzxE4cuLWY92OGfhsxcd4ne1DlQyMt6G2wntiZ8OFrmvw&#10;Xl0eSvzybcqk314BEPv9CsZbw1VqX++uGol5cVsQU1CEhHInpQkqmJhU2YLTxbVYxnsxZNNE8zma&#10;ZR5qE6HPbV++CCBqmxo203of8w9G0Dgqo/dBgASqKIR64BJ88j60eJSZ+3GeAIknQI5z31p90Mz9&#10;8AQnDyp1VxUjWlYQGhpyZp81SzOwD7u0VIOC52MJEHkfwyia+6HJgwqev0VRrbyXqCuep574raml&#10;Z0oiOR436bv+ehVQ7MLtHVARVwsgmv9hASRQSO+jhO00717sje55/ruP91pw/wM9Z/TubTyQqZSJ&#10;1G1mAiGVdqiECcXUwCIETPyD8gL3TfyDYgLolB/xvSaAzvc9zK3JwOLzJgOLoDAA4eNvKgRgA0Q6&#10;1QYInzfwoB7+P+HwkF7+AnhI/qZ/7X2h5AsBoh8liNgA4fMmDqIsAgGEF+o2XZz/8/Ved4wf0uuH&#10;Rcd7nEXR3SQ9b5Ym7JTrJgZF2RBUNIH6jrzx3dgAHuQNf4zHfkiIqJLmr/hYloXmhMhVVV2sgZT3&#10;2G7phbhkkYwgLMaysckLEUA0K90Kpms81W8smxXcqs7ORkJkO62ffXA6d2Jp7DRaZqoiSkUd7CC2&#10;B/BlRZ1OEopdBBWAmfhHpTxkw2hspEK7WFOHMqcHlxweFDhaUNDYgoyqKqxnZ/9k/XhahxpiCI5P&#10;t/M9XyShIaywY5YC0jlZcvk11rmGn69Ew3Cybl9fPBjjV4/EgQOLUHlmB5X4ITO0ZWUl2cNaAsJh&#10;KuKjBEcsPMkb4Ml/F74qjTl/nfftq/Bq1m/+OCpnrSN+GQytRZ+nYS9L7Fnl8gACyQfhidsKz9E9&#10;BFM+/FqiNbuEUsz9QgKECivrklVkMvEMAnG8txqKSzlMDyoo6avhKaQX66DC4Dn5q++At/g38GYQ&#10;dISF/zwVGz0UO+jfcnY3so+uxeqtM/BJ5Mfou4CKe/6bVMS8XrpOBhi2WNf5MjBaH/+LJAh3s288&#10;GiVrSGm/iTeWvI8JOyOxOT0RJ4vrTY2r06UOJJQ24mx5I/bmZmDSgWi8Hv2hGVpTtQO7fdqZX7an&#10;e8X3hsR6ndVu+LiNqE0PXv0xzhQQDHDRA6mmEOxK3VXsI5BJgKQQGokEhYLn8j6OERxsQx4aEGbm&#10;+Xb43ZvZL9cRFvQ+mrX2hzIn1We1fK0KpGpEQRmWY+DXULX6uutDCr0PlzIypQus2edoeJbbZ6gn&#10;fsLtD6hPNDFZiTlsiw33GGPGlG7XyIeqYZTfCD/BgWINX92FzP3dSl/+Q5+V9D4EjxnUZwqeK/6h&#10;Ioqt5n9Q4X/RWuih+Adf+11uTRFF6ssriih269btNu6b+Affe728D25D8Q8bHuHeh62Xw+DxzwMQ&#10;0VQA0cXp3v3Bu2/o8K2Oe6Mf+azm3AMNKKUVUMQbFoyD+Kt0QwmQ2psIizt4o7vAG4yDoO77PPYU&#10;G8Yv2AieIVz+wMaitY41jPUW5V3uW7WxlNanbCwLIPJCprMRygthQ2yOIDhk2SgWojTBdWy8WrSG&#10;Ssa3HxnFq/HJWna24JCApXzVebT9chLqoMHHRslQzOfRYtWs9VfpZUzauRBxOWn0QJpR7PSioM6N&#10;i/UeXKDEXyzE4tgtGLRiuFEUCnRKEVkzg1t/39XEOve2YisCS+zf2B5ArBnzVC56rRQWLV0dH7l6&#10;OGIORKAqYRutc8UDBI0YeM7JSt8JT1okvPmDadUpYHkdrcV/A+q/zvv3Nd4n3ueL71BRHzMQMsNJ&#10;RiyL30zcE5SouE3wOhis1uRCvca1dzlqo2bAffK0gUcgk55HZgmQTcs3p5TbEjMLviW5EJV74pAx&#10;bjLSIjYgdfNRnFsTgzOrd6I04W0zVIrGr8Bfp2FTWqD1/0HQdYL30vMIZM0HUrfDfW43Mo6uwbKt&#10;0/FB9EfGctdQjTxUa5gyeK1CkLh8z0PXOXjcvs6t78WXlOD9MJ/D7YvyIJYMwtCNM7Ey/gSOFVUT&#10;Gi6cKnbiFMFxpqIBhy4WIeL4TgxeNdysRa6hVAXyX6ZYQ7QS6xz/MwDRNdG1WHpsORzuSgKkHvAr&#10;cE6ga+Y5vQ/409i3tHDUeQJEkweVunuUwIgxnr8q78r7MGWGWpTgIu8jOHzFPmtGENiHYSYPKniu&#10;+V4aqtbaHwqeD6bX8Ta3WiuoL/WG1j//g6UrGn5EXfEE26GGwrVgXVceu9Pcfwse15sFpLT6oE+6&#10;qPw21Cd1bhk3pOfeTl36zHrggV4z6QlMpz7T/I9J1GVts6+GUEz6LsWk73Lbav4Hnw/NQKc8TjEz&#10;0G2A2MNXfK8pYcLnbpH3oRnoQV36zwEQiU5YYkMkHCD6kfqxNkBEUV0MXqgOujjcv0fDWN/97oO9&#10;knY9uCFwsTPdRcVB6EpWUMyckGB5d0cH3uwutCBoMWh9kLrv8tiP2Ok1m/RptlOVeH+eElZcUV6I&#10;y8rGMjPTzTDWhGDDkwWjeSELCY4lbJxLuV3FhiuAbODjbWzMe9Dcsg8bTs/E65GWlWd3euOJqNOE&#10;OtXniDooJRwktnK2PRoNPzxP72IQO/iy41uQWHwRhQ4vAeJFfh09kjovsqqc2JeRjMl7ItE/+gMD&#10;Elm99udf8b1txP7+cJhdKXzO/l2hz7XOU7WQTD2kIEQ0NKPhGlmyby55D1PWjsLhg0tQfWYlkDUN&#10;IDT8Rb+Br6InfFoe1PGv7MSEh0vbW+EuegIFx9/BwehFiF97GM7TcfQIYukd0BJNoTKRl5BK0daI&#10;jlM0ryLtBJoPbkPVhKFoXLOO3ofKnRMYWl8+k/Dgfv3pfOTsSsLRZcewftpeLB62BtPejsD4d1Zg&#10;zMCVGPn2cowasAqLx85C+rHf0WChAeP4Oq1RtjeBxPEVtp3/gLf8AeQm9cfqXRPwwbKPzFCekgwM&#10;XM01CypT+/qZbRvhdQwHht6roR5daztG1ur17Uj4UKiWD+jL89Bw1cDVozH72E7syS3EydImnCgh&#10;PIoacLbUjeP0QjamnsGoHXPxCj3pl+b1x6uL7M9hGxT0gudvoCYIfEG7ttusJARCnT9FQ7OfbhiL&#10;jBItVetAANWEBr1Cr8qW5FOy+TiNoomDZ+npa/KgUncV+6Dx4bZKl2jpWr+Zea4EF9Wti+IxDTnP&#10;gc+lvjuVUJlEo3As75HmewVTd10fsO/Ty23oT4go+0rDV3+kLrAWj/LX/5Cex3fY/h6m9CRMOvPY&#10;bcZINTHXauqcSu4r+6pEQfSOiF3T68IPnugT0fm+3jOoyOmB9DbBc+o0lS8JZV/xsZ191WoVQj5n&#10;l3D/Lbe/5GeY4SvKEzSkQzPQ+ZyJf1DutQGiERs7/mGXMJFOJSBaDV/9PQLE/rvii8MBohPVSevk&#10;JeEA4eMr4iC6GKKqLg7ds3t69nzk3htu+FbHWaN7P1NwsnuCt5DWQPktxgIQRCCLQOVN6m/hjb+H&#10;N7sb9x+kMtISlHRFG57i9mmKlqd8lo2CXojzdTYmywsxwXR6IT5T4l11csbzsVYtU/nnOQQIXWIT&#10;mNOcEAXT1wIm51yTl9iQfftwoXwTxmwebjrHy+oswc5jDUm07lyfJ20Bok4b6oxLrODl8xEqmvg2&#10;RtHK3ZtyGjk1jShsJERqWpBd7UF2rQdJFdVYf/4Ihm6aZD5HpSJeNspen02xFX+wU0ukFL4UQKQ8&#10;JPZnSELnGVQ8QaVjHvOzXuNrLEv4bfSLHIyZ2/oj4fyTcJV1INiphGnNw/FV3pevsaPehtrc7yFl&#10;/wfYOmcJZn+4ESP7r8aEwauwbpoqB+9D4vo9SNm8CylbdyFt2y5k7tiF7F17URRzBA2nabGmZwLn&#10;U+CYOR2O6TPgT9BsdnodacUERwkc8fmIX3cayybsxOT3VvPzl2Lo69EY1m8ZPiM0hr+1FJ8NoPD4&#10;iP4r8NmbqzF1aBSO73gLzWVd2I54nvSO4LgepYX3YOvR72Pomhfw0hJlU2nCnybYWdfEum62EtZ+&#10;+9c2pGhDctm7uwwQWy6/R9vQdZfwdTqHF+i1Dlg2FBP3rMCmtAx6HU7E0eM4XtJIgDjpgTTiQHY+&#10;Zh/egHdWfmYNry0M3jPzObpn+n773AUT6z7+eQCxfrc+U/GyvosHYf3pjWjx1CEQsMqWBPwlhEUB&#10;4aHMK808T+UxLRyVQHgodfcIt1q6Vt7HLvZDGm9KaDFDyitM31T2lZal1vCzAGJqXzWrzp3W/fmM&#10;j63UXb/Lyr7yNfQjHKzlazXhOND4K25/Qv3xfcq3eG+pQxoe4Os60uu0hq+0gBS0+mAF4VEmQ/Z2&#10;pO7rUTXwlYc3W55Hr5nU89Oou1S6JFQ8kdtWwXMeG8h9e/hKFXjN8BW3z/C5VmuAcP9RiknfJTRC&#10;8z8eeeSRO/lYIzUGIDxuJhBy+zWJdCu3rQDCx1eLf7QHkP+yv7Zf3AogEp20DRBlYtkQCQeInc5r&#10;D2NpbI/P3cXXduze/cHO1/zvb3VcMvWRVyqTuxWj6nbePAJDANGCLprUU3MjIdEB3nqtEdKbDUAr&#10;iD1OkNAldVgpvQHNTNd4p/NVgkLjn3RjXUrp/YiNjhaK5oTQYrFSelV8TbGQeWyYC00D9ZslMpUu&#10;qIarlN4tbNi74G7Zi73nFmFA1CATTDYdzihXq/P8dcRS8lIaCsQ+Tyi8tewTzDqwHEcvpKGg1om8&#10;ejey6pqRU9uEzCoX4gryEXF0E95dPQov8lysc6NysBV/EB42QNr/3r+uvEiFpOG1t5e/hsV7n0ZW&#10;5gNwV96KxkudkXfql4hZOxSRExdj/OA1GPbGWnzWj57AACr1/supyJdj9NsrMH4g5d2VmDBoFSYO&#10;XolJg1dg8gerMGfYeiyftB0Ho+KQOX8NKieOh+8QLdjUMgQSC+mZFKM0NgMbZx3AuHdX49M3lmI4&#10;P3PUgJUY9dYKIyPfWsatZDn3KQSKZGi/VRg3aAUOrhyKhrzeqC29AwcSnsDo9S+YGNjzC3Qd36YH&#10;dhn67f3+/5zwO4xYj23o2EpfEFAM7NXIQRi2ZS6WnjmF/RercKykBXFFjRQnTtADiblYhuhTMfhk&#10;w3ioFpqqHFieBj/bGAR/TbGux2tsX5q5PmbrJBRUZNP7cMKvku0oJSwuERpaNMryPtpOHPR76V2a&#10;ZWuDsQ8tHGWyIi3vA2bdc3ofZuVBGgxN0wkKVdkex2Oaef4pHyt1V32dRqNzAPXBK4SHVix9luD4&#10;DfdVP4/eh6nqrdTdXtQdXak7qGu0+mD1N+Cr/AYN1xsRUPHEqltRndy56bN3H9pzb6c+s6jUBQ9l&#10;Xk2lYre9j7HcH8l9O3gu7yMUPKe8wvdddfiKj1ul7xIUofjHo48+eodGarh/iwLoMsDt+IcyXP+h&#10;AUK5Ig6iExdA9EP0g/TDwoexgj8+NIwlL4RguVMXSxftjjv6dOEF65G4r+vs5gt3uVElgNCdtAFi&#10;qvMqmB6sjeV4mDdfc0K+R9Fa6SrxLoA8zwYkgGj8k16IFtN3DSFAhrKxaRjLqtBrrZ08kw1zLoEx&#10;nw1VsZClVwDEzwbto2VUWr0Ns3ePoxWnseO/AUCC8LgsKm+ilN+38AEBsfT4VpwpvmiC6zk1BEiF&#10;C9k1HqRUN2BXZjIm7IrAa7T+TdqvOT8LHP/VADHnTmX1YoTmIQzCx2teRdSOP2HZwk8x48OlGD2A&#10;4KDFP7wflTkV+8i3LOU++m0LJCMIkuH9l/H5pRj55jKMMMJjlGFvRBM4S83rp725CDFTN8F5Kh9I&#10;oeeRXIjGE3nYPGMfhg+IpggSKzE6KDZALHhYADEQCQJk1IAV/I5VGPveUkRHfYyZW17EG1EDeD0H&#10;UWkrpVmK0pb/WoBoXynBmogob2Lu0W3YnVOEIwRGbJELsYX0OkpdOFpUi3UpGq5agH5Rqir9puUx&#10;2e01+Fl/XbH6gJIrBkS9j4PpMfD5GwB6H2bSIIrh9180ANHEQZjg+VkC5DTBIe9DADlEgOyDnwAx&#10;/U3zsUIA0eqhWgROANHKgwLIVKjulWUMWnM//OzjVvq+VTjRjESYpWst70Ol2/2NPyA8vhMEiHRI&#10;J8qtBIg1edmnyYMECCpuQkvBHYHdy7slPv6dBxfcf38vGyAm9sF9k7rLfTt115778R73w4Pnfanb&#10;Ws0+53tD5Uv4+u9QB4aGr6j/ulI/huIfAoi8D+lMGyA8FlpEKhwe0r38vKvB4+8PIJI/ByDyQjSG&#10;x4vXahhLF0sXjfv33Xxzr/vefq3H90riux1B5d1mCMuvm6qgVr2ysSiO23jzu3H7IHyORygqx6y1&#10;0n/KRqJZprI4XiZEXmMDIkRMfaz3KRrKUkNTpU4tuq9YiLXcrSnI1rwAPpPlodmu1sRCs/5ACyEi&#10;y4gN/HzeSny86iPTWcwwgOk8fx2I2Io3JMFjVoyBFiS/Z8SWKdh8/hCSKyrohXiQVt2E9BoX0mtb&#10;EF9ciRUJB/D+2rHGYlbJCs1BsFN3zbBU8Lv+1mJgJSBS6T4vofX+xtRP8d6wGRg+KIoKfRVG0dMY&#10;JeVtewJGoRMkYWIr+dHBrV4zgpAZRTgIMpPeX4OTy+PgO1NAiBSheH8aZg7diKFvRvM9gsZlGcnP&#10;G0lIGGAIIPp+fQePjem/EmN4TsM+WIh3x43Dq7M/pLIOgkPXrp3faMlf7/5LrCHRMKERoFTZFxb0&#10;wyuR72PUzmhsTE7DkUsOHCt20fNoQhzlWLED27LSMeXgKry9chjPmUaESbIItqvQ5/+1wBd+joTb&#10;Yqu+WkTMYjhblHHVSCgE03ZB78OvNT807yOV/SiRsEigt3GCr1HsI9YKnHv2wKd1z2m0+Qw8ZMhZ&#10;3oe/aRGFRp6JWyp+aZVth2aeu0bSOPyYz6uPa+Kg6l5p7ocV+1DpErN+kOPH3NeIhZau1fIQXbl/&#10;B3XKzVbdK1W/UPFELV9bdSeyj95X9qff9lxxX9c+M6mbZlPH2/M+NHFwAvWYKd1O3RaKfVCXmdIl&#10;fD5UPJG6LpR9ReUv78NkX3H/cT5nhq+4NcNX9DRC5Uv4+lYl3KlPQ+m74QD5EmuA/H0DxIYIf/AV&#10;AOGxf+O+GcbifiiYbtfF4kW7TWN93O/I/c733dej27U39ei2fFb3lyvP3ZeK8tuh0u4GItXXwV9D&#10;qbuVosCXgulWLMQsCtPwY1obvyY06IUomO7sy0bULwwgH7CxfcLGZgNEsRBaMgYgyshSqXdZOtGU&#10;y0NZioUordfv34kW915sTJhrjfmb8WRlIakjtdfJ/jwxHb0NQOzj5jVUZKoQ/Grku5i4exH2pJ9D&#10;amUNsuqakFbbjLQaCoFyKD8bU/dFoV/kBwY+xqIlTP4rAWK+y4YIlYz1mxT0HYi3Jo/Epx/Np8ch&#10;MGhIyVbqFkDCIdIeQLQdY0QQicKaSTvQcCwbSLqEiph0LBm9BcMIF+N50KsZ9bZgtYrfEYQI3zeC&#10;AJKno/jHGA1vDVyKD0ZMxRsEh5Zt1Tm/bKD7X3zdwhWzrpuUM6/doOWjsfD4Aey9WEYvg17HxQbj&#10;fcSVNmP/hRIsituFQatGmuFDk+ihWETwvE27Cn7+Xx8g3NfQ6aIBGLV5ArIrUq2hKy8h4i2nt1HI&#10;x/QQ/bw/vgyTeQXvOcIkgdA4zn3B4yBlL8WquguTwKK+p7lZKluyhMBYSJnDvqpJwMqinMh+rHjm&#10;KPbhYezbSt1V5pViHwqca/hK5Y3+RF2g2OjPqReUffU44UGANPSiDrkP/toO1Cs0Tk3mFYWeB8rv&#10;wIVTXepGfNh9Z7fuvWd379FrNhW4IDKNukuZV63qXlFM7IPPh3sfb1D68pjmfpjiiRS7eOLnTh7k&#10;QzP7nDrTDF8JINKZ9vCVdCmPmeEr6Vnp2y8ASHv6W/Jf9tfel7cLEIn9g/Tj9CP1Y8OHsXiRzPog&#10;uji6SLpYvLDGC+Hjrl0eePD+//WVnl3nj334tbKz3S+ivgM9Ed1gKz/bX3cLPY474WnszG1PeiLf&#10;4vYxNpwf0PB5mg3lt8by8DnZgMx66Sqw+K5xbzVO6lODMw1vDEVZHPRCmmewoSqgrvLQqrOj9ZYV&#10;vJMnspEW0TZaSDtoWe1Haf1WzNpNK38+AaKURXbYKzvYXyZ2ZzdDDlReJrjKx5ZY4+CaGa/5I2+v&#10;+ARzD6/BobxspFQ7kF7tRmp1MzLqWpBQVo7FR7eifxQVIhW3lsnVkFh73/m3kHBFdRmAslSlbN5G&#10;v5lDqLCn0Ruhp0DrfyS9AYnxFoxnYoniIZKQtyCw0GMYZWImSzGCMNg66wCa4qigzlyA91QeElae&#10;wMwPN2AU4TCcoPmM75EM53s+I1gEF+2PH7gGM4asx7jhi/HulFGE7CCrGrIUt1G+tpLUMXoCRsJ+&#10;jxH7NeHH/nIJJThouMmcy1sYsn4qVp8/h0PFdThU4kLsJSeOXWzC3pxSRJ+OxWdbZvFav4sXNQ9F&#10;BoPOPQgP3QPze3SO5rmghH3nXyKhNklQKQvsneghiE2PhRcNCARqCYzLM879AWvSoN+ULFHgPJ4A&#10;OUF4HKX3cYgexz6Kal6xj7UIHmvZD601z1Ux29Ssa7LmfSh70u+awD48jv1bNe4+Y//VEtY0EF3q&#10;42/B1/gq+70C538iKKgLGn9JgDxFnfA96ohvm+GrgKM79cRdUOFEnzFQ6YGYhJ1bUXTmPufQdx/c&#10;1alTr9kqWUL9pOGr9uZ9tJt5xcetUnf53qvWvqLee4h6zxRP5ONWkwflfVBXthq+4nET/5D3wf0Q&#10;QAQPPm41fPX3BBD9tf3yqwJEP0Y/yg6m68fqR4uccsHkivGihmal8z238zV38ZgyD+7jxe1+V+fe&#10;3Tt2fLTX0Q0Pzq5J7+ZBzS10M68zZd41W1QpoH5N/nGohs3DBMh3KMrtfgqo/zUbyx/YmJ5nw9G8&#10;kDfZwFTeZBAboIaxPmZjG86tIGItNoVmzQtRoUXNcFXATlkfNkA0lKV5IYIIG7p/P9IK1+Cz9Z+Z&#10;Mh9/TQvV7uwSOzMn1FmN6PG7/E5rYuNLtOjfWzsG82PXYn9mChLL65FV70WeI4BzZbWYvm+pGV5Q&#10;5th/B0AkoeO8TlLMKupnxuUXvIu3Jw/HsI/mEBCKcay0sqSk8OktjDAehzwGa9jKkpUEh7KmlmH8&#10;oNXYMGUPCnclwncyl5KDQHw+nIeScGJ8BBa/u8AMcSm7S4H4qe+vwtxPNmDZ2B3YNfMgDkTtx9Kl&#10;0fhwMe8jlfXLkVKultfx9wAQxTzeXj4My86cxtESD44IHqUN2JVbiKiTRzFqy3y8Gf2BCZArpVhG&#10;gtVm+DkSfR7Fbk9/VYDwMyR9F/ZHP25XHF+NhpYqehsECOEBfwkBooq7F2h0Ke5Bz4TwgO8M+9BJ&#10;QiQuCJAYwmMvhcaZSrabvrYWvmDRRCv2Yc/7mMH+ahVNtJZosCYOoklp+krX16qDSt9Xn3+O29/x&#10;dH7FfZVt17rnj1EvPEJo9KJ0op64NQgQzTeTXrkJDRldAqvm9D5PHWTiHvQNZlM/mcwrioau5H2M&#10;5dbOvAotHMX9kPfB503lXYpiH61Kl1DkfZjgOZ8z2VcERDce60Ld2FG6UAlGfO6bGqmRrpTOlO6k&#10;Xm1VvuQfGSCSdiHSHkD0o9sDiC4SL7KZVMh9M4yli8n9B+66q9cDv/15n+8dW/etpa4LnZrReBM9&#10;EEJEc0IU9HLcTunGhtGHVoUFkYDq+9erVMEzbDx0X1VAjV4IGpUTrgamNdOtWAjYAOG0vBBrXHU6&#10;G+pcNki5y1rtTGuFqCGvht+MySqovsPEQjyeAziaEYUPlr9vLLD2OtlfJurcUvThEva8FFzYc2bN&#10;9EVUxlTK760agVn7l2Pj+RM4euECEkrKEXliF16LHoSXFvM1smrDP+tvLcHvswPPBiCCWVCJ2eP9&#10;b8z9EENHz6ByX4c5H67D+HfladC7IDBGvqlhJoqGrN5ZhUkDov+/9t4yWo4j6Ra9/95b77217rr3&#10;gzs8Y4/FcARmkmxLskwyySSyLVnMzGiLmZmZmRksspiZ8Ug6zN194u0d1Zmq6q4jyewZd2ptVVZW&#10;VnefqszYGRGZkTKy1UxZ2H+NHJixUxI3HJfAjtOSAw0kZ8cZCXx7TtLGzZTbndvJ9enL5eS8PXJk&#10;5rdyDDg1Z6dcW3pAktackLNrtsvEBcOl0eTm+J3OrDpH0IYJQp+z62/xgSFHD0n+SJjwICQrvtfW&#10;83rJguPHZMW5WzLr4AEZsW2ZdFg8SL6a2BzX+Swb2PrO4IKf4zxXR4txIeK7fhxo4mNYnXoybPVw&#10;uZJ4AeSRCqK4C23jJjQN4/eAZmgXDdJ0xYCJ20EgW4BNAFedG9MVZ17NRn/j9gqTcaQ/cgz6IyPu&#10;DgbCjnPdcZAzrzriPLxwkNP1uaEctQ9OouGi4hQMJJMZ6oizNF/GkbM2ISsSikpuwmMS0oWDkCMc&#10;lCb+L8m89PfQojGljpUv+9Qkmq4g4IdBnqnjHPJITVc4Gsd5F+SN9sGwJap9QH5x5pV74aBO3QWs&#10;9gH59jLufQ7XPGs/KPtwqqvPoW3Y2VeoZ6fvurUPylZDHgTKPLGviLCM9pPdxC+a/H4A4SGQSBIh&#10;Q/KP5R/NP54PwW3GwtFqIVTdqMLhgRbCwyyK6yX/6+9xJcq9+GyZncuLT866/rdMSfovZ7FPAlRO&#10;jiCSC2B0wZ3E6FDnjCxuEPMG8B7KPwGqaaOiFsKVqTpSIYGE9woRBllM7w3i4JRAhkUYiiPnmo9F&#10;4+WeA2zIMySgo6IFOlIKZi3H6GmNpGPktHTPcKlH8wE6s39H+z4Id3xdWe6YnAhPHY6Ow3mHEBwi&#10;0RXRo+rpSLQ2RqUtZ3WXzgsH4thDak0E0aDuL04gYdwnEAeOmaWhTvusheufQ4DXHddURk8fKQfm&#10;b5GjA6bLzlYDZOuQ1bJp5CZgvWwdv0l2jl0r+9r2lEtDJ0ra5pMSotbx7RnJ2n5KsreeBJGckcwF&#10;6+ReizaSMXa6yA6MfLedltC2U5ILyPYzEtx6SvavXiW9ZvbAb4IAVvK/T2b3R+v+f4uBGd0b+NX5&#10;IdB9Xviu8E45OOCGU+3m95e28/rrmg/6NqqPqgPy4CJGvHu+0zB03xjmw39LNHE4bcWBu/wHAO/v&#10;81H10cZ6yvGbRyRX0kEOiSCKeGgcNF1xo6izDoEEqX1w2i4IRDeM2qqmq9zAegmp7wP9idPlOeuR&#10;QRPD5ivddpomZSWQQUA/EEY4ZDv3PE/DIDCdm0Y1w0CRZuo66Of0fXDPj49wfDcsC6h9OAsHGYxV&#10;EgoCTth2xr2S1P+UrGt/zF05veCxcmVLTSxc+CloHqWGQQ7xqPGuIOB11hWOZs9zM22Xvg/dthZ5&#10;97qPqiiz2gfus1vXQq5R+3gG11T7wLld+4FBtt19kLIRZZ79zw2BkDwoW3+g9vGrJL8fQjwygaDs&#10;/0OZRwuhisaHRcYl86L8CT5Mo4XgQZf605+eKvHmq3GvHFz32JTsG3/MlvT/liBefDDpDyAIjiSK&#10;obGUkmDqsyCSskAFnBtfCEYiaSQRNKzw6vTc1KYAGx5JpLOqwyGNp0PnnOML0bUhHP2oCu2Eew9l&#10;zQORLJZAJkMsLFV/SHLaKpmxZah8NRaj/FENpJaGtAh3ZleHc0wLIIbwrBoz0nVGu2GE6/5wOILB&#10;me5ZVzS6KkaIKlQ8guS3AWOi499OM1vtyY1l6NwBsn9wN0n5upsEV++TnC2nJbj5uARBEjkrtkkS&#10;NIvM8VMlCGIIbEHZlpPACckBMeSs3SdJXbpJcu+BEth4TLJxX9amo5K5+YgENh2XhPUHZPG8GdIM&#10;Qrn6WGdW208iTH9C2AkUCmdqLAmj+kiAWxLj3f5kJPBQhIkI8JAlBis0XXWY3UX2XtoF8uBq8yQJ&#10;hOKhddwALoFAQNwaqh3kQad5gHt97AZhmN0GueZjlQ7InKny80AgjLhLjZ+DNoYs4a6h3HaBC36d&#10;/c7pt8zNYFy7TiAQ9uEWODZEf+dkmZro19UkSPO1zsZ8C4TBgKs0bT+DASf3EyoKLeRxaCHUPjAI&#10;Tf0/knPnz7nrFuc7Wq5ciYkFCz9JzWM4ZA/JQ9d84GjXfOCoARORN1vW0nRF7aMBoOs+AN11ENc0&#10;bDtkmdU+QALq+4Cs8wRORB11nnPtB8o19hVlI+632ocJXYJ8nqvPI8jjX4tADInwj+EfZUiEfyz/&#10;aP7xRgsJPxS7yRQeqEboxcN7nA+TDxX5osiXQP7JP/7xmdKV3ipW7vDmv08N3PpTtjB+kmoijN8P&#10;LYThTVKfQiN5SXKTGOf/dZALfSGV0bA4F/xzEMhXqMPV6Qy0SC3ECXHCEU1IFyRRE4EWkukEWuS2&#10;t6L7DjDcO30hsx0SyWSDZ8NfhZHVBrmTtFImbRggNUc1kc9HgkR8CYT26Z+bQP614CYQJRFoAxSQ&#10;bYfUknXDu0nGSginTSAQCP/g1tOSuXCD3G3fSjKmzMcg9rTkoDxn0zE9BkAgqWOnSEKrFpI9fyNI&#10;5ZRkbTwCAjki2RuPy5XVO2Tq7BFSd0wTCOW6eA/OTCt9/r8heAnEAL9VQWHuf9/Pg2gCoebB6bqt&#10;ZnaQHWe2SkhSBJ1OQrk0XYUXDGqodhKIs8+5BL5TzSNX9zp3ou3qivOcFehHS9CPqNnPAYE4az50&#10;kzc6znVWJGdHDkC/pJn5G2gjXAjMuHYdQBw0RTfDkRF3a6OfOzGv1HGeUglHah+vIc+pu0+LJHLL&#10;2vwYeP4FsuO/0ff/WwJ3/xpavyj/0Yqvl5hUsOCTQ0uUUM2DjnONd4Wjmq4gi8ysqy44uk1XzVCH&#10;IdvrIW+1D+Bj4H3c9w7qqvaBc7Nw0GoflHEoK4jzJ4z2QVkIuRflPPcjEEMexO+KQPhQ3GtC8ACj&#10;pvTiQRotpDQf+l8eK/30GxVKlD+4+bGpObf/nMkGIPcYv+YfaBQF0WAYGO1ZtOeXQSgM1/wGyhhk&#10;8RMdmXBPgFyOVEgi1pTVDhpIFzRQ7hfyDY590WDpUOfUXmohdKpPBHEwFo8T5oSLnLhnSG7WUgmS&#10;REIbJD5xpUxYDxIZ7cyQsh3OjPxVUAJ+BPJ7hXkmYQJhfCaeM4xLk/GtZcmC6ZKwdj8eL4hi8wlJ&#10;nbdG7rZpjdcBEt8ErWPDMckCsjedlMyl2+Veu7aSMnic5KxD+fojuH4U14/K8ZUbZfD0/iArTnG9&#10;T/C+v+lXRjR5eOF3z88HN4HgiO/nSvOWMzrK1lNboHE45BEUaB65N5U8zD4fuSCPYNhsJcE9IA8n&#10;WCJeiiWP3JxwtN1wvCvJ5rRd+j2ofXCvHu4cyr5IywBj2PUAgXTGsT36b1v0Z/Zhbh5XF338Sxw5&#10;84q7k76L/s++b/b8eA75UhJMLCKBe49J8C7kRup/SPadP4U2LPnn0fKvUvMoRfKg5mHJA3JKyQNH&#10;O+sKeRuuHUfu92FMV8Zxbvf8ACrh+pu4ptoHrr8MWaczr3BufR+Qi7pwEPJOQ5egXPc+p2yE7FTt&#10;w8989a9GICb5/SD9sX4kYsxYhkRQZqf0Im+1EJIImRfnf+PDdPtCgJJ4mHzoz/75z888U7FiXIWD&#10;G/85JfvWXzMl9Y86rTeUCLWUDvWU0tA86EznlD1n29vc5A/RYLhvejXkoebS2abhDrg2pA00EMbR&#10;6YojQ0I74d410qfOOyeJMNCiM62XG9tQ3dZREzSRYPYKYC1GWZuVRCZuGiS1x3EnQU6dRadTmzaA&#10;DukhC5RFwX39dwBfHw9AEyAnJtQZ10Imzxwtt6A9BKFFpM2DBtKmnaSPmiYBEEfOOmgX6w5Lzvpj&#10;kjpsvNxt3VoyFm4HeUAjWXNYMtYekD1Llku3Kd01LIxuDEby4He4EPn9vwdEkpGd/WXLeP1+HRNC&#10;pf28brL19HbJDqQJOhe0jDsS1B0GryB/AWRxDgOqkyAMTtd1TFcS2uX4PbIZ62odSMQJlqimK2j0&#10;wmi7WVOBsOkqYzQIg3v1cMV5P6AX+iUd513Rb03Iklboz47jPJdx7zRkCber/RBygBF3K+K6M/NK&#10;Up7CeTHICGgfd/8C+fDfknXnj7nrFj52pPyrccZsZTUP5Ekeus85ztXvgWM3HO2Kc8CYrnTaLq7V&#10;Qll1nNuYV8DbKNM9z1FmZl5p1N1I7YMDZ+Q9G0f5aR+GPChXCVxT4jDkYWSxC5Gy+ldPkT+I8CUQ&#10;IpJE+BD4MMiofDh8SHxYxheCck94E5wXRrn6QlAP1Z967r///PSzr5cr/vq+zY9Nybz95yzJ+gMa&#10;CtTSpEJoLM6+6dwvJJjyCkYkaEjJDGNQGXk617gvcjjQom46xcWF7dEooRbTMZdOU5YzK0sXGNKp&#10;TnWagdzCU3tD2Qxzwu1vF+oCwwA6RCALJBLaJAnJa2X+t6OkwcRmUm0k9+0Akbg0DttBPcTh7ay/&#10;F+RNIDRtOSvwuZJ+0szhcmf1XslZtkfudegiKQNGgCCOOFh7FNrHTkns0EGS+w+T9LWHJQvkkbPq&#10;oOxetEQ6Te7s+BHCApOfa78nDHP+W4CvpsHzyLIfiYcTSLic7wHkyx0xuy3qLd9d2Q/CyJTc3BRo&#10;GHdBGrehfTihSoLqNGegxGNhAmGYdpBHkFN26ffgLoPQ2DXeFQOVzkMf4kLd6QAHaNQ+OAOS03aH&#10;4Mh9e3qjT34NhNd8cMV5ekuguQS5XS2n7XLBMB3nqZXRv9+VoFoeyqP/v4w8Q7Yzbh4d5/+AfPiT&#10;ZN/4a+6aeU8cLV+u2MT8Ba3Pw0MekDV0mqvfA8dugPo9cHRP2VXyAGqhfg2cVwE+htzihlEasgTX&#10;1HGOcvV9UIaRPHBufR+ob8OWoPyP1D5wz39CXlrtgwPvSAKhbMX1BxGIn6z+1ZPfj3oogeQVYBF5&#10;1ULwcNQXgjpWC8HDVi2EDxv5OBxLgWiewfUX/va3J58vX77YG/s2PT41O/5vWZLxF+G2t7lJxdCQ&#10;HBLhhvmhVE7hQ4NKZqDFj6CJVEXDI4nUxjWGPOCm+4yhw73TO6Jh0pRFdZlRPhnmhFtmokFrw2bE&#10;XoySaKvNnqmaiIZd4MysbO6gRhLZKmkZG2TDkYnSdmZbJREuNDSObBtWRDsoO3F4VOwSbL8bWDNS&#10;WEDiGdhng2sMG//52Pry1bgmMnXOGLmzcoek9hwkiR17SNbiPRJYCQJZBc1kwmK507y5pE5cIlmr&#10;D0vmigNyeOEK6TKlm1QFgdfA5zlE5TzvL9SMiHNL3uZ3xKDEAji+qcZSZXRdXSw4as1YOXv7jIQk&#10;E5pHOjSOcIj20A0Jqt/jLI4nUHYUeZqu9oFAnECJGmWXM64Cq9FHloFAuMsgtXho80oe1Dycfc4Z&#10;64ozIXW/njB55HLBINd8cNYVp+yyz+rgD9pHirNZVBDkEUp7H/m3QRrOtF1ufa0xr7hoMOmf6Pt/&#10;lexbfwmBPA6Xo9mq0JPDIMn9NA8NVYIjI+2q3wNQzQNH94JB9XuABHTFOeDZrhbX7LRdyizkVfug&#10;LIO8o2WlAO7RdR/I26i7lIU4/kc4+KwncCLJ4xEJxE9OE7968vtRRJ4kwj82UgtBng/ETunFQ7W+&#10;EKOFMNQ76ubHtcJgZWR1xSaqPfUcXsRLf3289IvlypV4c/PiYlMTzhbJlBRuip8fxFEcI43SwPNo&#10;UPcDLYa4sCj1MzS26hih1MI5gy0yzAlHNG1AIO1VC+H+AiQRUS0EJJI+DA2acXioiXBPgmlo/NNB&#10;Hs7GU3QEqikra5Wzn0FwCzrQdjl2eZEMWN4TApCL/uqjg0YIybBA+90SiPmbw0Lr/rNBHsKd2kEt&#10;nHMEXBuayOy5E+TOyMmS3LSNpE1dDbI4IllL90tyr2Fyt01nyZi3HaRySI6CPL6e3E1qjHc2AHOm&#10;RfsQSPg86nf9rsH34PiKOJOv0dQ2snDXErmXxkWCOdA2aLbiSnOGKeHugg555IbCOwyGDiL/HfrA&#10;LhAGt6hFXwB5cO1UKLASBMI9duj3YN/hzEaariaib5E8MEhL54LBwehvNCNjIJfGUO1dceyEvtoO&#10;4Kwrkgc3i/oKfZzxrqqgT3+A87dxzq0dymAgib6fxEk1JdDnC6Ef/1PSruULrZxd4PBrr5WcQLOV&#10;2+cBeWLJA7Bh2iF7dL0Hju2AVsh7/B6QR+r3wDW75gPySU1XKNPtalFuFw3impqukPfVPmiJwT3/&#10;ZciDCPuN/x+iYsWKNmwJzj3k8a9CIEx+P4zwJRH+sW4S4YMgoxpfiCGRMPOqLwQP9q84fwwPVU1Z&#10;yBfFg1UtBPc8jfzzePAvP/ZYqZeee+65t+ZOeHHq1aMlMiQ1PxoMFxfSoe5oIbnUQlKphXBW1kcg&#10;E/pDGCcrPCuLIU5AIqJ7KVNN5gp1Z/dCrnwV7j3AueggEckap+q2aiJZ3Kd5NgiEoU4Ygno5CGQN&#10;yIS7qmHkFdoldxI3yMI946XV9Pby+ahGUmMUOig1EnRUhY6C/Try7wDhUa5qImHY56LgubPjItc/&#10;1JnYQmZP7C/XmraQlL5jJAMEkjF3q9xt31mSew+R7OX75Mj8VdJzYg/5fFx9PNsGev99AnHwWzRd&#10;/dowJizOguMOi3UmNJWBK4bKvnN7JTuUIbnQPIK5SSCJBABkErwOOD6P3NAplB2XILen1RlXu9D+&#10;t+PaVvSHjegPdJo75JGbvRADMGof6DvZU6HZO6vN1WlO7SMdmkf6AAzo+uDYA32Si33ZJzG4S22J&#10;vtsUfZV9lhYERtuthj79sQ4Qg+zjSeUkoOHanwFK4nphoIDcOVMksHBSicOvlCkF8nAWCUJ++Gke&#10;hjys5oFrOuMKZc0hd2i60im7ONcFg8hXQbnd6wPySuNd4Zr6PVCmpiuUe6bt4vgEB8qUdcjbVefu&#10;TaMiZ165yYNwk4eLQPxks8FvIvn9MCJPAjEkQlMWHwYfCknEbcriw3P7QnAkMz+GMutQxzlJRGdl&#10;4TNeRFmZf/yj5Msvvvjc25NGvDjh5M6nbuQmQgNJJ4E8hVHIc2h4ZUAqnJHBgGrcO50zNThjgzsX&#10;0gnHGDqc0UFTFrUQBlskiUALSSeJcIU6bbLcN2SsM2JSEuG0Q6rh80Agi3EEieQwLAN3VePezlug&#10;7m+XLHSmQ5cWy+j1A6XRlOZSfWQ9nc1CIcmFdH4d+neBRyQQmlOoiVQf10DqTWghs7rWk2vNWkrW&#10;3G2SOn2l3GnZGkriNDm5EOQx5RsNOMmV97XCWoybPGIE4g9Oada99qHtdVz4jSw7uEpuJYEkoHWI&#10;BEAeySCKuxgUxYMYbgLcXfA8jmdQzv09GGUXmgf3Ns/51hlABTerRh7MpulqOUDT1Xz0DfoQpwOM&#10;9MDFutQ+GOuKCwZJIP3QD7ni3NkoSnTBYFv0VWgfKU64Ekn7En2aK87pOK+MPv02CKQCBolcB/Y8&#10;NI8nUacYUEhO7o6727vTM5teu08evpoHzj3kgXKdcQUZozOuUGbJA7KqFo7c57wqrmuodqASzs1e&#10;H2q6wrXnIaes6QplGrIEed1xEHnPtF2c67oPykTKRspIlPmu+yDcBBKWv35ymfhNJb8fSHgIJJJE&#10;jBZifCEkETIsH5afKQsPWKf14uH/E2W6NgT5Ysjr2hDkn8XncDvIsgUKxL1SuPhTFds2eaHlsZ1P&#10;Hcq5WwqNJw6NqXR4hXoZNC6uUuesLIY44EpVOtW/QMOsgwZLlbgZwKBsdNQ5TnVn1aszM0u4Glan&#10;9kLV1n3Uabvl9F4nXpbuoJbDcNQr0UkcIuG8dwltl9zcPZKavl32nJkjg1b3lQYMRQEi4Z7ijj0e&#10;cJuxNO8IUi4oM7DXIqHlFJDhvA88TnzPeaQpxxG0Ot04DHPNCZfx4O/5aeH8Nl2zwY2R8Jzqjmgg&#10;81tXlYQB4yR15BxJbNpazoyeIgOm95Fq4+qCPMKryzGa9v5dPyPCBOiQoPP8Ip+jrRO+x1mHch8s&#10;832+5v0qIq5Tg7W+HEOYTp7vV2G+39wTLlezIbRhhoqvMbaetJ3dVebsnCvn489LKDcA4ghJUNKV&#10;PELq8+BU3WsodvY11wCJGqZkv8fnEcLAiWs9uJMngyQyEClXmVPzEPaVDPQZ1TwwGMsYBTB8EH2N&#10;NBdziwWGaeeMK+5xzkCJLZFvhiPII4Vmqy+AGhgAcsHgezhyN9LXJUBrQwqd5k+jbkn0/VJydHfJ&#10;+CYNnlycP//TQ4vFPTkMMiNS89B9zXFufB6McWXXehjyAGi2MosFa+JoyQPQSLuo8yaOFSGfXkOZ&#10;7vWBOs9ApqnjHGV2xTny1nSFo9U+KAMpC1HPM/PKTSC49kO0j99k8vuhUSRi/mBDInwQbhIh0yKf&#10;Z4gTnD+Gh/wErtu1IciXQv5p5NUfArxSrNhTr/3t8ZKvNW/0dN31K55emnC5dIrkPIWRChsVZ2Rw&#10;L2SuTmWIA5qyuOiICwyhDqtaTPXYEAgd6g6BUAtRmywIRKcXZo5SpzpHTxovS1epMwgcOkgOQzIw&#10;MBxX2TJUw2YJBqDK0x7MOEDobAlpu+Tb04tkyOoB0mAq952or9CwGmaqKWEEAfIPJxAIFT3mjUgC&#10;8YLfZfJewecWPr4C7meFEYbOkQKy+rim0nxQLdnaqamkdhgAbaSVTBjVVWpNaKpOd1v335BAoq87&#10;f6t5Nr4EEm4f5j1qpAJoaVVG1tZ21mFeD5m3e6Gcun1GMkKZII5cIChB5AMkj9x7yJtV5leBiyCR&#10;8MZQ6jDfDw2Euwtyc6itaO/UPLjeg4OoSAKB5pHBgRc1D8a5GgnQPMzV5gPQx6j1Mz5dF4CLfLnY&#10;l9PtGT2iIYijljPoA4EEUz7C0QRLZN9+yenrmaUk+cpTOUtmP3uy1hdPzS9SpNRwx9/hRNYFzDqP&#10;yNlW7oWCGqYER51xhXoNcF2n6+JcyQPndrU5ZJHu84Hr5XDuCZaIpKYrXNNw7fTtor41XVHW4dp/&#10;4R4bsp3kYbQPyktDHkb7IHm4CcTI3bAM9sNvMvn9UCJPAiEiZ2TxYZFE8FBtiJPIFeqGRHBPQeTV&#10;H4KHjdPSDAmg/hDUf7VEidLl//S3kq8VK/H0u8vmPD3u7oWnb0sSGlUqo/VihJJUThtcbur7EtB4&#10;OXTAmVXq9ZGnOaslGiznmnME1AX4WoIYGXFOepBz03WBE2dmjdENqAKZ05CfiU4xS1V0bkAl6hMx&#10;JILOxE4FEtE9oEP70UcPSWrmfjl2dZ3M2jFROszqJl9BMHKVb41RjolL96UIO5eNUHIEEfIGKjB4&#10;3REgRmjcL/fCEo5+ZrjMCiRzvC+UzOeYc6f+LwcT9dWWYbTNyLnVx9eXwd2rysWqH8m3Db+QpqNB&#10;LByJ6/MKw/U5Pzc85Bx+Xw5c5eFrnvNIRBCNvd+8N/e7Uc0jfF3rhr8T95qFkvq7cB/XcTBqb5XR&#10;0DbQxhpPaSUDVg+X1Uc2yuW7NyQnNxukgaYJ4gjlZgLpQCrOEkAeNyUQvIrjJeC8BMPxrXKDB8Ka&#10;h7OzYAhtnNF1A4F1aPcgD+0DS5B3FgtK9kwId5BHOvf3cMxWjmmYJmJnjw8NkpjOGVdcLMg+yL7Y&#10;BH2TM64YFJV9lYuCq0DjeA99mE7z10SSuN7jBZDR85J45fmc2eOf+e7ZZ58c90R+Z4EgZAM1jyGQ&#10;G7opFOSG0Ty4SNBE17XkAZliw5QgrxtE4V5daY68zrjCdfV74LrucY7r5XD+CmBDtQMlIdOKQb5p&#10;sETkddYV7rVrPsID5v+ALPSYrlDuWTQYqX0YAqG8DcNPFv+mk98PJjxaCP9Q84eTQNxaCB+SIRFc&#10;Vy0Ex/8kifDh4kXYaL14MR5TFh609YfgnhdQrwyuvRYXV6rCE0/EVXj66dLv9ujwQvuDm17Zl3Wj&#10;LEY0aGRJZSQ3sTwa2ztokJz2xx3L6A+hKYszs2jK4oiH0wWpPnPqIDURqNUaL6sfiIKrY5291Bly&#10;gZpIbuZUdA7OzAqHflefCKOMct77GnQsTmXcilEZ7cM7hTuyiRwGTqKjnpRribtl8+mlMm7zaOk4&#10;r6s0GE8yqa/TKGmb1sirYxgzCsLAksdPRSCRMELqYWU/PyIJxIzWq09oLC0G15aN1cvLtBYf4u/A&#10;8/kVCcQD17P1PF/z7N1lkXCRhwf2Xv5dAP/WCALhtGdnoIFnpM7wehoPrdrIulreYnp76bt0sM6q&#10;Onb5uCRlQrtQbYM6RwjaRrYSBzoEiCJRfR7ckla1juBFnIf3NNcQJSa6LtqxzrYy29I65CHZy9EP&#10;GF2XC27noH9MQ59gH5mEvhSecQVtngMyNQ/rrEduEMW1WNwgilF26ZNkX2T8ujr4WfR7VEf+M+Bj&#10;CSW9DQLhlN0ySh65916UE7tfujO8/wvbXnqp9LjChUsOLV48T/LQRYI4Ws0DxyjyAHS6LskD178E&#10;quNcZ1whzy1q1XSF6xqqBGXq90CZRtqljMK5mq7oy0Xed9YVZOH/NtqHWXGOfJ4xrwx5/LsSCGFJ&#10;xPzB/OPdBELwIRkSIfOSgTkLAeW6NoQkQqbGg1d/CPIa5gT5QsirPwQw/pAXgbJ4Qa/h/PVixZ58&#10;4w9/KVnxi2qvNtqy/M1d986/HpAUNDaSSDJjZTkBF3XjGR3VGHNWIwkYc5aGO+mIvLNSPTdMIoyZ&#10;xT0KQrpGZGyYRDgzi+YsdBh0HKruTswszs5aC3A6I6c1srPtwkhtP3AQnZREcgI4JxnBM3L13n7Z&#10;c2qdzNkxXfqvHiRt53WSuhObQyBwf26MIsc4o8gvuRfJaGdDq68gdLhLYqSgt6NSChYKNhe0Do6G&#10;dKypJXyvhakLRBLULw7+Pv2dTaT+mCYyrndt6TXgK5xHmKv0N98n2F8W5neY7+fx/m+xzzsMUx4F&#10;vhsQoSL8Xu+TEsucv5lmO7aHz0fW1wi51UfVxj31pfHk1tJ5bk8ZvX6yLDuwVo5eOSl3k6FRBB3S&#10;cBIpBFqH5EhQtQ7uY34XBHIbxHET547JipF1Q8FTIIyjaLvOKnOjedDPp6ZaEyAxi+TBARQX285B&#10;38DACn1DTb5Z1D4Y7ZrkMUQCrhlX1D6C0PqD0D64v7mkc8out6iti2NN4fR7nQCTyoFfJQwEK4JI&#10;XgFZlZGUK2VzNi166VS9mk/NL1L8yeHFipUaBsEM8nD8HchrVF3IDp2miyP9HT0A1TwAnW2Fcvo8&#10;WuDYFMdGgK71QL0v8RmeEO2oY0KVqNMcdZQ8kFenuSEPyiqSB8pssETUtaYrHHXNR6T2gc9+6I6D&#10;/+oEYpLfD7cEYsA/HA/lgQ515FULQblngSFNWTi3CwxxtPuGIK+hTpBXfwjqWhIpUaL0m/nylX6z&#10;yicv1Jo4/I2Jp3eXPxW4i0aXiZFL4ptohJUkmPyBNkyd1cGZWWl10Ygx6klrDlCFbgd0xHWQiAZ0&#10;o1Od0UE5emLkXsbLYtDF8RhlOU51boUb4n7qGiyOi6ccTUSg4us2nmFzVojTHmkG0LhBx3WEJ3IZ&#10;uIVOfEMS08/LudsHZeepzbJw30IZu2mc9FrST9rO7iwNJzfXmUZfgFg+h6bCIIFVITzoFOXok4TD&#10;+fy0eSsYRRWgn4VQwYQj9+dQUBhRMKnQCgsvnLuF2kOF3k+MqNXqYQIhAdYa11Tazewmzae1x7Vw&#10;6BhDHL8ZAuHv57MMP08+5wiYcgXfh2qbBMhA3yNBTTSMcNj+6mPqap2vJoBMp7aSdvN6SL9lI2Ti&#10;5lmy5NAa2X3hkFyKvykpmRmSHYRiAd4I4j8HIeocilwADRbXU6CFkEDuADfALVzncR5HZ4W5Rtal&#10;2SqwD+13D+BsCuXEt8LgSCePOCFKOKHEmeaOvgDy4C6fDFPixJYzPo+BIIq+IA5uENUdQP/SvtYG&#10;mkUL9MnGIAqu1aqFQRwX/9JnCfJIfRvnb6AfvioMnHrmu1fujhr0/NaXXy49rkgRNVmRPOgwH1q6&#10;9H3ywLmSB/I9ASUPXDPhSXSqLmSMmW1Fs5XVPHCsAWiYEpzrjCvkLXngWhnIHXWa49qTkFvW70FZ&#10;hTzXtHkWDIZDOFmnOcnDOM5x7pm2S6BMrThumRqWs37yl/iXSX4/nogiEfMQDImQYQ2JoMzunU42&#10;5sPFC9CpvXgBf8SD1gWGJBG8JE/Yd5IIoCSC8hcNiQAVce9b+fLFvfWPfz5Z6YtqLzX6bkv57em3&#10;KoQkvSI0kLclmPS+BJIro1F+hlFPDTRgbomJhpvSBI24OfKtMAKiSt0ZxMKG/g3g+ERC9ImoE3AU&#10;OsgYdCBO752KPDQRqu5Q4zXwYmA5Ot9KdEKM0oLocLrYcCeIYzc66V7gADrqUXTc4+jUpwFu0HNV&#10;iUSEi7gwcsxNkrTsu3Ir+bqcv3VW9l3cL2uPbZS5uxbLuE2TZdCK4dJ9YW9pP6+rtJzRQRpPaiN1&#10;JzSDdtIEo1ZHMHEfCQqe6tBkCPpbqpJ4CJTzSAKqxvDhPI6urWaQqhRaGOFWH9VQahgywjFaeP7c&#10;MELZ+e5609tJnamtVfhG1/3lQCLgc1GAuCnoq43GcwOq8dmGn7eXCJxnzDqfQavk8ydZcAFfDRAD&#10;/6avJjSVepNbSsPpbaT5nE7ScV5v6bFosPRfNVrGbZ0l8/esknVHtsvui4fl5M1Lci3xniRmZEKT&#10;hU6hhOEgOxCUQDAggRBIIxd51TpCYBWQRygDSAW4zoNTddHmgmh7wUs4P4M2Ce2YbTN0COcc7OzC&#10;bQyOyMi6G0EY3BTKFd9K/YDOtrTOpmzUOrgtLfoI+kpIFwpy753w7oLoU0HtW9D00dc4XTegfY+R&#10;Ihh2iJYBDO7SnE2iJO0tkFBFyYqvILvWvXbpy6rPzytSpMQImqzQ180sKxOOfQCg/g7IBXWW42hM&#10;VjY8CY5cYd4M13S2FcqMw5w+Dy4U1DAlQJTmEUkelEXIW/JAma73wD06ZRfXdKMoyjYOlFGmmofb&#10;cU6ZaLSPh5DHvwWBMPn9AcQjO9SNFmJIBNdVCwkztV1gyJeBow37ThLBy7CLDFGmmgjyZVHO1aBv&#10;4PwtDAre+etjJd+p8skzddYuLDvt6snyZwPJb2IEhUaZ/L6Ekj9BI6UWwtEOgy5SdeYmVDRltQYY&#10;QroLGj3Vba5WD0/v1ZhZnIro7CHizDDhIqmZGIk5q9UZvkG4kEqjkHITHWeKbyhnOzojt/jciw5L&#10;EjkIHENHxYgvdA6d9SKIhmYEjgjRubnrm6DDC52eFAIQCrnZkhXIkNSMVIlPTZCLidfk5O3zcvDy&#10;cdl25jtZf/xbWXV4qyw9sF7m710pM3cukqnb58vk7XNlPEarozdPtxjF46YZMnrjTBm6YbL0WTFK&#10;ui4eIK1md5OGE9tBoDWX6mNpSoNgpACEwPtlieQ+gah2BHJ0Fgr61f15we8nkZIMqo4kIVDja6S7&#10;BTae3kFaz+0lXZcOlt6rxsnAdVNk+PrpMnzDdBm2broMDWPExlkyastcGbNlnozfukCmbF8iM3ev&#10;lPn71suSg1tk9fFdsvkcNNBLJ2Tf9fNy6vZNuXwvQa4lJcvttDRJzMqR9JyQZELDILLACZkgj4yc&#10;gGThmBXIlZxgUBEkeQC5IA2Uou3Q55GGNsbFgZxlRbMVp+leAmiyOiNBasXBw2hq+3D8DmXcz3yH&#10;atFOWPZ1Sh7OzEM6y+eH/YAzJMg+kEHTrnu6ruM0dzR4BknkLEfjNOdaD2j9qU1BGA1x5AZRX6Bv&#10;fgZuYyw79NNMIPltuXjo9Tuzxr22p/L7z07PX7DEsGLFVOOgvwMaSAlO0R0EuMlD/R04Wmc5jh7y&#10;QF5XmONYF8conwfKlDwAypMKkDtmuq5nxhVSccioIsgXwG+x6z04AEY96/fA/Z4puyQPykBDHoSb&#10;PGjB8SGP3xeBEOaB8OH4aSGGRMjMZGiUWxLBy1GnOo5/x8tQpzquF0SZXWSI5Jnei5dVHueqieDa&#10;u/nzl3i3QOESlevVe7bZri3lVydffSdJUjkdkBvwfwrC4GgHJJLxFRp4PZAGQ0a3QENvjQ7QAeB+&#10;6o45S4O96WgKHYMhT9JH4pyOdc7OQgfSFbeOOYtb4nIjKt1XXUNabwCB0CfCLT4ZdO47dNx9wCF0&#10;dpBI4JQEA+zIF9CRuXDrJq7dQ6dHh9dNfND5GZsoTCYm0cJtAHmiI1CORjNDuCMnKKlZAUnJCkpS&#10;Zo7cS8+Uu5lZiviMLLkN3EjNlOspGXItOV0uJaTIqTvxcvDaRdl29pgsO7JDJu9YLP1Xj5UO0HYa&#10;YGRMx37VsJmFK8A1XHqEsP3pECYQmnvUVOSc+wUC/Gng/Vx+L02F1fD3Vh1bR2pOaCxNp3eWbguG&#10;gRBmytTda2Tpsb2y5eIZ2XPtphy8dVdO3EmT0/cy5ExClpwFziVmyHkiIUMuJmfLlRQgOUuuJmXL&#10;zeSAxKflyp10kbsAqoAkBO+JyIV2EZTkzJCkKAKSDAJJBdKyAyASAEeSR2YgINl43wE0gBDNVUAQ&#10;xBHMJXFkoW1k4OjMsgppTCsOUq6g3V3A8SzqOWs8gmFnuYZkp+YR/BYfuBVHTgrh5BCaZpcC0LJz&#10;uEiQWjdNuJPRJyagr4xFfzBTdQeDVBgg0ZlxxThXAQ1T4sS40s2hUhtLMLUBUBt9EeSRWk1ykz4W&#10;SfkAn/GeJF+rlLl1ZfmTX33+3JwSJZ4c7pisHHMV+rhqHQCJQ/0dOFpnOfq+7mOOozrLUR6leQB1&#10;kDeaB/c0d8+2Us0DciaKPPAbdMYVUnFc08WCyD+BazplF/foeg/KMJCE74JBt+nKaB84t+SRB4H4&#10;yVyDf6nk9wcY+PpCCD8S4YPkAzUkwgeNcutUR5kNdcKXhKOdmYVrjHTJcMk23AnyJBFOsWNws7eQ&#10;fzcu7qn3//543Psvv/B0jUnDXht8+UCls5k3PsiV7E9ADpyZxeiejPIJEqE5K52RPzE6AonkpndA&#10;o+eG/tyIirsZ9kXn4KjKWa2uYRmyxkgwaxLA3QynqUrPdSIM5UBVX7JX4rgWhOKQCHdqk8BudFTC&#10;+ES4wvekjgRDQW4RSps0N+1hBFTaqWmvTgMyIRAoGDjChFYCBEIhyQGyMfIksoIBkEd2WNgEAYgP&#10;DFeJ5KxcSQISMIS9BwF1Jy0ITSaAEW4OEJCbOL+B4y0IthupQbmami3n7iXLwetXZcOZAzJt7wrp&#10;vXqctJjZRWpNbIpRuDMyv29W8voErFPfJZh/TVjHNP1JYXh/M/8exyxFU1XdSW2k/YL+MgRa2sx9&#10;W2T9uVNy4MYdEEW6nEnKkXMggQvJQTmXFJBzCTkgCpTdy5YLiQFohwG5jDrEFdS5grpXk3PkakoO&#10;SBvPOiUI4FnjOd/CO4jHOyDuhJGQEQDxRxBHGBkYHGQG+K5BEUBACSQXbYVTc6mtZqOdMCQJBh7h&#10;9R2hXG5B62wElcudBNVZfhpEQs3jEPKcabUHbfJbHKEt0/QaYJvlpBBODqHZigMjQNs4zVY04U5C&#10;v2BodsdsRS2da6mcARc1D0bY7apmK2fGFf2N1Dy4OVRdyUml07wa+iLNyh9L8N6HcuHI23eH9Cu7&#10;sWzZJ8flLxg3FD3dmqsA1TpwNFqH2UVQneU4dgXU34FyXeMBOWA0j0Y4MraVXWGOMs9UXeR1Yyjk&#10;Xyd5oJ4uFES5himBJsFo4RokEWWFkM+Hsscpo1DPblFLGYbzPFebE5SHbtOVmzgIytMw/GQt8S+d&#10;/P4g/YPdBOImEfPAIknEb/Mp4w9BPbvIEOcadJEvDsRSlC8SZbjsxMxCXh3ryFsSQV2qoh/ky1fq&#10;/UKF4j5uWLtMq1Vz3ppz49SHVyQNWkhWVYx6qksokeYshoxmwyaJ0JzVDkfuIUJzFndIcxzrku44&#10;1nUXtawR6FDURLivMwMwTgeoiczFOUZq4Wm+zlqRtRLkXgnZXMGLTpqzEx2TnfYgOixtz4xyik6d&#10;CxLhjBgdLXIPBnb+JCAVgiELAgIkEjZTBJREHNOFAmSShWM6hAxNHgRJhEiGRpIEkDyIu+khjIBD&#10;EFwOidwEboA0bqiQI5mE5Aau3wShXIOwu5ycKafuJcq3l8/I3P0bpNfK8dJgant19NLnokLaTjs2&#10;BOIV4r8JRBCIzlQDYXAywpfjm0mbOd+ouWnpse/k26tX5MjtJDlNciBRJIEwEoLQNLLwLNLlbGIm&#10;NA1oG9Q67mUCGZo/l5AtF5OyQCAAiOMyCOQaNJDrqXzGDmET8ekgcYJ5gOSeCKSQ9PHO+B4dwqCZ&#10;ykEOSINaB7VN4j6B0O9BsxVNn6nI09eBAQg0j/sry7kRFEOTcBtaDlycuFahnN1ojxjc6OpyJyR7&#10;iItkGfcti/t5LMQgaT40izkSzJgGcpiMI2dcTcDRmarrrDLnFgmcwUjTb9hhbleac7ouo0A0ws+j&#10;5lEL16B9ZFXHtSpy9dAHyXMmVtxX64tnZxcvXmK48XUAOsMKR2odnpAkyLun6BryaI9yah3GWd4U&#10;181MK24IZWJbcYW5LhJEXtd5AJFmK/o8VPPAUckDyYYpMYsFce5Z74FzDdNO8kA+KtYVZaAhDz8C&#10;MbI0LFf98C+f/P4oIk8S4YMyJMKHSPCBkpndWghegodEqBainpIIXxpeLG2OdFwVxT2qiSCpOQtH&#10;neKL60oiyL+JepXwme+XKFG68hMFSlfGIKJKz85lexzY/t7uxMufpUg6GnA2GnIaV7+iYdOpl87w&#10;745TnZv63w++yPALDAPfD51pMEZgnJ01XDWRXA3AOBmgJsKwJ7Pxuc4MrRDny3Pqo06BXC/BALQR&#10;nVf/LSTAHuS5WOswOvRxgDu9nUPnp3PzCgASwQiSs2YE2gjn8OfmcjYNyISmCiAIEgmCPAgKmCwK&#10;HmggRDoFkZIINRIKpyDIhIIqhJFuCEQSAJE4o2ASyS0lEgcUeNdBKlchCK8l4QgiuQZN5Upythy7&#10;c0/WnDwog9dPlvpTWusaFif67f3Rvp1G/BvA/ei898v4++jb4eypdvP6y/Q9G2T7pfNy9HainE7M&#10;kLMgAocsSJ4ZelQTVWI2QDNVFjQOA2ofII4wLuMZXQWugZCvQcvg87xJ8gD4vPnc74EslDRA6Gq2&#10;AsETqXg/aQDfXybeZRY0DmqYOeokdxDCu1YYzSO8MDBXBxsJ4TbjbAKVq6vKOcvqJHAcbQ6aL9pc&#10;kOQR2IV2yQHNFhBI2N+BtqpxrcJb0WpYdtU80K51L3NGZ3Cm6gbVYT4I/YUDq57IO+TBPc2DGiqI&#10;AzGut2oOTb8h+hfXeqC/ZX4OVJeUK59lfbf+vYudmr+yLK546ZEFoXWEfR1mXYeGI0HevTCwF+Dx&#10;d+BcTVaAmqzQ743JyoRk16i6yGtgROQ/Qd5DHjjnOo9XkfclD8ggG2EXRTrjCvX+RhllyAP1ovwe&#10;kIG+TnNDHoSRmb93AiE8JELwAZkHxofHcMWGQAg+ZBw1rDHK1ZTFF4H6f8A16w+huoijrhHhi8RL&#10;1DUiOOKWKJ8ISaQCGwagmgjqVC5atNTH+fOX/OStis/UGdqv/JCjez7clX67CogEDRojokBSbQmk&#10;mOm9bPhUvTmCohPQcaxzsaFk9sWROxpi5JVFEqEaz8VTE3BtihKJZM8Kkwid67Qh0y+yGh13A8Bw&#10;ENvQUb+VIEaAoZzvcESnzjmCTs3RITftoVmL9mpqI9cgIDjtlwu/UlRYcNOfYG62BDDyDECIqEbC&#10;ESoEDQUPkQEthLhPJAFFamZAUjJzJCk86r2LkfAdjIJpQolPywaZZEPgObiB0TO1k2sQfgQJ5CpG&#10;1TegnZxPSJGlB7ZKqznddXqwCmYVzuHRvUtg/5rw7tESBn5fzfFNpf/qibL9/FkQQracTwyoD4Ma&#10;hWoWShgG1DIyUQeEAUIlcVxE2UXkr4AoiOt8VmEwz+d3G4gnUWdQA7yvaaiZCrDvRMkDebyXdBwt&#10;eQBGy+QMKzrKc0M5DnQwkYH2kYRy+jrCazvYXjg5I4DBSOAUjvS3YZDCwUrOXmA32tq3aHdbMcDZ&#10;CHCKLjVl7mFOHx6DIpI8OEGEERhIHE5UXWcSCR3mQ6FlOIERnckm9Bf2ALhdQkegLfpUSxBHEwkl&#10;15dgcm2c10Rf+lxSrlfNPrDlgwv9e7y29vVyT00sVMRxkqPfWuIABqIPK3Gg/+r0XOSVOIAeyKu/&#10;A/U9YUlQl+s7GuPYAEfdDAp5JQ/gM+SVPDiwRN6YrSJnW+VJHpBJ/8QA12oeqPJHkgeJg/KL4ICY&#10;A2OSB67ZWFecUGQIBPdb34cPefxbEwiT3x9G2AdgHorRQghDImZmFsEHTBIxmghfAF8GXpySCMr+&#10;TJbHC7ThTnC05iyjieBoSQR5s06kAj6HAdAYRROaSInKyH+SP3/xT/7+eLHP3nj92XqjBlcYcvbA&#10;p0ey79XIlaxaaPicGdJIQqnNJKhrRMw6EZIINJE0RxOhyi46Q8uJnxVSdZ6di/Phufsa91efFTZn&#10;ceX6Ih3ZMRw8Q58wDDb3kA7mcL0I91bgmhHOwaddmiQS1kgwgqTtmtqIqH/kLgQJtZFUEAeJJEuJ&#10;hNpILoiEGklOGNkkFCUVxwRyXzMJayRhIZZIULiFhRwRnw4yAW6BTAijmdCkRXv+tZQsCEja+9Nk&#10;wo55OmuKa1EcAe2YiDwC+9cEyYww62MAak0kvs1nD6vJ6Tw0DjVBgRiI8ywDLgC8fpGEgeuXgMvI&#10;X0EZtbOryVkgCweGdEnAJOI7eH6OtkHicJ6z498AgfP58z3kOARCx7giKxvviybKkGobql2qg5w+&#10;joCaMTE8QM7xdVAzpakzpI7ya6h/BfeyzVCb5doOtiXH1xEK7sXAhQER2ea2ov2ZKbqc8GG0Dmcn&#10;QU4MydV9cbjuCW2aUao1MgM17yFo91wgCPJgX8DgSrivB829nG2VSj8iJ6U0RTlnOdbDvbUllPil&#10;nNr78Y3+Pcqtfb3CUxMKFo4bWhiIi1OT1VDICI/GgWM/9Fmdnou82XrWRtLFkbOsTCj2Friu6ztw&#10;VH8H6qizHHJCt6IFuJugbgiFvNnTQzUPHMtArliHOQasljxQn8sJdG8PkgeOutYDdXV3QdSzmgfK&#10;fRcLurUPlEU5zV0E4idXiX+r5PcHGkQRCMGHRvAhEnygJBA+YD7oSBJBuTrVac7Ci47SRHDNOtb5&#10;onEshTp2nQgbBPKGRN5AnqON93D8EGUflyz55KeP5yv+6V/+XqxK7Vovttm47INF107VuJwd/xUk&#10;bQM0foZXaILGz07QGuBMEu5dQE3ELDZ0NBGuWOdeIgrd+8CZ5pubORME4kTx1bAPOpOFJi2Gv6ZJ&#10;C6O/8CwtZ6rvHhy58JC+kSNqclBBEOI+1LRjX8GRdu27YZNWCkiDoSkygOwoAqFJy4AkkgmBRdC2&#10;Thu7M1vLEWgUbBRwJBHirgo/mraMRuKYYdRPgqMZbZ+8dVv6rxqrK6W9TvXfLoEwz4kAzWd1kQ2n&#10;9oEkOGOKJAKEyYPEYcjjEuCYpQJyDaAz3BCqPpPULDyLLLkF8iCUPAA+P0fryAmTR44SNp95Kt4D&#10;YWZWcVaVzqyCxuEQBqAEwnMHJJBcdZSnAdREabLiug5OAb+GdkHiOA+wzTi+DqctcdIGZ1mxjUHz&#10;VTMqBzDOFN1caB7UlJ0JIM5Ogs6unIy8MAntmLsJcnDEQKNo65mc1t4fBNIH+AakYQikk+SmtIS2&#10;0QwDMPSbjEYoayA5d+vK5ROf31sy6739Nau/MCt/wWJD8xeMGxLnzK4ahj5vZle5FwTaCLqAWdvR&#10;FX3ZOsrR31sjb2ZZ0VGu6ztw1Cm6OKqzHPXUWY48LREkj7cg8G1sK5RzIo7VPFCfC5ejzFaRmgfJ&#10;gzLqQeRBGUdZZ8iDMDLRhzx+NwRikt8fSnjMWOaB4YF6ZmURfMh82HzoxpzFl+HWRHDU6b1uTYQv&#10;lC+WLxgvvChfOF88QNVTw8AjXwZ52jXLoa6d5ot72JA+QvmncXGlqhYoEFcVL//LpvVf7bhmfuVF&#10;V07UvJxzrz76Kggki50gPMWX5iy17XKGFoPCoePorJP+EtRZKMNAGIzky85GIpmEPIgka6YE6VzP&#10;ni9BdFJni1x2Wm5OtR5aCMNEbAlrI86aEa5gD9FeTRIJcsrlGQgTCgfatbmPA2dq3VUhksspvxyN&#10;cuqm+kccp6r1kxhiCZtCqJVwFg9n9GQAOvUXwowjYmOLT87kdNIgyIQzg0gmNHU5PhP1mxBpObL6&#10;2E5pMLmtzl4yTnQrsP2E+a+C8O9ylVEL4SK+2btXyKXEdJ0txZlTV0GKnHbLI53f6scIk+YN/L03&#10;6SvC3+7MYHO0NJqn+EyM9kZtjnC0DfqewuYpEAUJw5mGCzIHsoMgDSBHJ0ZwGq6bLLgckHlol9A4&#10;7NTc3DtAPHAb7/063jE1VIYjOQ2grajWcRjahrNveVDD6mxX02lABy1scwzFvhLtcpk6yzmDUMOS&#10;oK1yF0FuZcCwJCFoHjRZKXnQ36Ehfqh5cKZVNwmkdwXYH9prH6H5V0Ozo+8EE+rLpSM17y2c+cG+&#10;OrXKzi1ZsvRIah1G40A/VCc5+q4SB/qk9XMgT3OVmqrQT9VJjryu7cCxDcqsoxxH4yiP1DpsRF3k&#10;OdPK7OfxOmUCynUvc+Q1PAmuI+tM1UWKMlvh2l/d5BGWTWq6wmf5rjSnjHOTB8p/yKwr4t8y+f2h&#10;Bh5NhHCTCEFTFh8wHzQfOB+8IZFITQT1PWtEUGZnZ6FOQdS3K9aR7F4ibCA4lkV5lHMd+crIf4Ly&#10;KnFxT1Z74ok4Tu2r2bzhq11WL/p40cXjtS6n324ASdsSGgUIJLUNRlZcEMUw1JxlYgiEdmDurz4Q&#10;9YaFVX12vInooHSuOyTibLQzF+BqXk71pc2Z5gMuOqQTk9oIR4g0M3A18D4RXeQFbUSnXZ4WCZxD&#10;+UWUQRtRRyk3ALqDawnIOzO28MUA7eNuR/t9zcQSCMiEUG0kPCKmsHO0EsfhztEzcY8CEjAkci8r&#10;JJcTk2TQuvFSbQw3z3LtCvibI5BocKYYw+sPXjtJTt25C5IIyRVOvTUEAk3iGhEmEk4ouEFNDLjl&#10;0sxIonwmBM1URBLJA1Btw+3fIIFAy8gA6N8gckge4RXkDhwCwYsGdJUPwLVAKTilueoe3iu00Fyu&#10;GeIMK/o6TqPt0NfBNkKt4xBu249z7h7ItrQdhLIVx00gDmq+1IA5zZzRdB3ykCxoHToBxJmim8uY&#10;VlmjgZHhNk2tg1tAU+vmjESGZCdxcHV5eE+PLPaTFpJ1t3Hu5eN17i2c9uG++rXLzi1duuRIahzF&#10;itmV5GZars6sQl6n5QK6pgOCWf0cgGocKOuIfkrioLmqNc4ZCFEXBqJcHeU4ch8P9XWgvBqOn6HO&#10;x8jTZEXLwzv4LPV3IP8aypQ8kKfFguZvDU+CpIsEQRA62wp1rOaBcl+zFa4peUBGeRYK8mjIA3XU&#10;AkO4ZWJYTkbKTjf+rZPfH+yGh0AI8xANiZgHbUiELyFSE0HerhHBC47SRPiiUccT9gRJSQR5neYL&#10;vIK8kggbEq57TFrIf4Z8teLFn6z+j38UqV60eMmaDeu+1m3BzE/mH91Zc1/KjcZJkt0WQp8OQpqz&#10;uGqdkUU58+QbdCZulMOgcRilpUHNT2cwuTES0Gm+NAPQEclZWtPRaWeDWDDiA5EE0ImD6My60yGI&#10;hL6RUPYWgBv3MIR2WBsJHsAok2TCsBMnQRDnIFRAIgyHErwB0LTlEImEIGwkHaBGkg2BxJEtRrQQ&#10;TATXkZBQzFRgx/FOxy3hmLjoI6HA48wtZ/aWo5lwOnASz3NC8u35Q9JwWhvhNFjuKkjH+X3nuTsw&#10;oBd2ppanzKsheEDtxprHIuHSLjjTyk4nvl/HiWR8//c4IIHUl07z+8h3V87JbWhYNMk5pjrH76NI&#10;zcIxC9ezoWk4UNMUzglqZ5yMQG3DPCvn2ZGYOYkBegOPNCEqcZPA8fwNzD9qHyQQlOFF4t1lSnZG&#10;igSyEpEHcQjXBXHDJ7xnbjcbuAQSuABSOIt3f1wk5yjaCDQO9XU4e5YzlhVDsIeCm3HfJh2sBNRZ&#10;zgCgHMRwbQc0Y86y0i0LOD13IgZEaLNcLKuzrIagKdHXx7VQNNsCmeENodSsC/LIAjLbSuqNZtmX&#10;jtW7u3DmJ9/VqUmNo+SIAgWKDy5aPG4I+pc6x1Fm/RyAEgeOJA67pgOgg7wr7qGfowPus4sCcdRY&#10;VjhGmaxQzz1F15qscLQzrZCPIg/kS7vJA2VKHjSX49z6PCh/3OQBWaUOc8oryi2SB+71aB4Eyix5&#10;cBBtZCHlYxh+stPgd5H8/nADXy2EIIG4zVl88HwJhkTI6nxBfiTCl4pjlCbiJhGMHFBU+mmUPYfP&#10;Uk0EdV/FZ6pfBPm3cbQmLRw/RVlVNsQiRUrUyFcg7osixUp8VaHcs80G96s0/NDeWrtSbzZNlgx0&#10;mBwQSSbnuRNcuU4SQedKQ2dLgyaSPhidjR1wNOpx9sp4gM512pXRWelgz56nJq1cLtZS3wi1Edql&#10;oY1kc04+R43cxAejSIbVVsGA0aUck8sn98r0IfNl58ZNkpUZNm0FruEebkdKuzgETzAJZVyImAWh&#10;lA1QOIFEQBqGRIxpKxvkoQiPjDNAHgSnlBJmFE0SSYVAjE9Lk3GbZsgXo0AeYyCQPQRCYf/9CCRP&#10;GPLIk0BcsATiLc+TQKA5NZ7STtYc3Y2/h4v7aJIKQsPi+gxnRpo6wqFN0BGeiL+dIGFYUx9gtDbz&#10;rDhJgSBxZIJAdB0HyIOan86mAkIEn7+HQJz3k5GeIivmbpYejSfIgA7TZOvKLZKSzNhpnEhxBfde&#10;kCP7t0v/TmNl4aT5aGMHQRbEXty+22kz2nbQhgJoSwFquNA6spar+VSDIaom7Kwq56BG1G/HNsqw&#10;JJwQwi1oHZNVbjq0DgyQdCaiTiTpgnqdwn2gnSTfapG5Z1vtM/17vbem5uevznzqqdIj8+cvPgSD&#10;MGoaxjlufByWOAAzs8r4OUwYEm41615N7o6gqyvKcdTpueirdlU58lVwdM+yUpMV8hVR5p6m+yJl&#10;AvI60wqyIQ73WfJAnpvbKXng3OPzwHfoxlCGPCijILvyJA/KOJRb8iAiyONBBPK7SX5/vIE+JDeB&#10;EOahukmED58vwU0iOPeYs/gCjWOdmgjKuAqUIZQfRx2d5ovywnjhOs0XZepcZ4NBXW6Az42prDYC&#10;6KJDXHsPoK1UtRFcr4b853FxJb8sXLjkl0/kL16rXNlnmg7p896IQzvq7Eq63iYxK6EtJAQ6k05d&#10;ZOcCUqGJpPVBh+OojUTC1eu0H9MUwLAP4yWQMRkjS+4tMhMdmlMlSSSLtHOHclYAbo2E8bS44yFI&#10;hPuM5O6X7PS9MqzzeHnpb81keLfJkpFGreQsPocLxa5B0DA44z0duYokAXS2A2pHd2ZshUI0b0GI&#10;uTQSRytxTCnZyBNZam4hmZBUaObKES5u23vxiDTnYsLhdZyQ84Y8IOidyLTMm3MXwuRineymHvMR&#10;0KjAuMchDxAAo/S6oJ/Bo0HE/RbjWc/9ffwt9aU641uNqCeTt8+T26kZOr3WmKGM78dxfjvmvJRs&#10;LvKjduEs9FMoUTgwfg2uxSGUMDibKgzOqOKz1nhVfP4A6FtALwon6kCKbFu7Sxp92k+Gdpwh43ov&#10;kBnDF8iFYwclO5MkgncM7Ny0Vt56upV89EJHObdvPcr2gSh2SFDBNrMBmu069XUwtI5u/AQEc9DO&#10;dLErZwjOgIbMYIgMSYKBjsazGgFQg3bWd9BRzs3W2LaDKRgoZQJZ3SSQ2CE3+Ubb9O+21Tnb95tK&#10;q8u/9tz4ggWLDylUqMTg4nFKHGZnQBt6BHCbqqyDHHl1kKPfqcaBI9d02NDrKGsGNMF5Qxzr41gH&#10;x69wNGs7dOtZ5K3Wgf7+No52ZTnyZXF8GccXIB9ombDkgXxR/E4bGBFHq3lAfkSZrRiaHZ/j6/Mg&#10;3ORhCMRNHjEC8U9+D4CwD8o8PEMkfLCEIRHCvAS+EEMifFGGRPgC+SJxTTURjBT+UqRIERuAEdd0&#10;waEhEZxzNoWGg8c5Z1moSQuf757qq9oIyny1ERw5wqlZqGjJmo89VqRWhXIvNOvV/f0hi+d8vvDC&#10;8WbnMhPaBySnB0Z1QCZNWc6qdd0DWhdaOSYtTvMNpoNE0mnWmgKBPw2k4Sw8zNXQ8BgZakBGo5Fw&#10;hgzn6HPGzDaMMAHZLdvWLJC3SrWR6hW+llP7t6LMmLXOS1baebly7rAc3LlDvtuxXc4dOyqpSTdQ&#10;h2SSihFqGupmAoyX5Ji0HDgL04y5S9eWAMZGb4Si4zMJyNqjm6Xt3K5OROBxzeRLaCEaP2pEHakC&#10;wazRfRl1VmNoccV6fZ06y6m+JBGHSIxAB9wCH7BEYwgEUM0hTB5uAnH2OblPUnTo83uc76wv1cbi&#10;94yp44RIH40yak3QQOpObCFNp7eXqbvmy82UVEkGMSTqjCmapUgcjh/DmTlFLcxoGBg30CQVNv0Z&#10;fwbNU2qiQl7Xb5A4OJtKicMBtb9cEghnzWmMM/o3SBzJqjkGAzfk0M79MnvUchnXa650qT9aGn3c&#10;Xxp+3E86NRou86cukJuXv8Ur3C+DMYh47u9NMYgYKVnpaBu5W9FOwkEQAwxFwkHIcrQpM8OKU8k5&#10;I3Am2uI0gAFB3VvPkjycsCS56dQ8OFUdbTkL7ToA5HSXjDudcs8faxE/d2q1XZ3bvLP09fLPjSNx&#10;FC0ap9oG+qESB/rgIPQdXcuBc52Oi6MlDpzbXQKRt+s5cFSNA2XGXKWryXFUcxU+X1eU41xnWOEe&#10;mp7twkDkVevA0U7RxT26BS3OdSMoXMPPc2ZaQZ6o1kELBurqAkFc1z09cF+ePo8Hma0ozwiUR5mt&#10;CJdM9JOXxO86+T0QXwIxJGIeOB8+XwLBF8KXw5fkJhGyvyERaiJ8wXjhfyKJhF/842wIqKMztHCP&#10;RvJlg0F6Et9nV66jTGdpIV8e9XWWFsrUN4J7VBvBkc64qihTIgG+KlKkxFf//Gexr4oWLV7vixqv&#10;dl04q8bCs8ean7h3vW1CTiJGaPSJZLPzQfVPxSgutT/AvRHoF2EwRq7ipZMdI79s42TnRlUkEkY6&#10;XQDQuck4RCtxXI06GyFoNsmdG2ukWY3eUrZQC5k/bgY69j6UH4YgOCL7tmyUXq1GS623estnr3aV&#10;T1/tJDUqfCOdIIQ2LN0s6cnQTrj/NR3uGvWXAoyzfaiNcBow1xlghEyAPFQzCU8p5SJFwpnFFZS7&#10;aYlyJv6C7L9wRDYe2y6L9qyU8ZtnSN+Vw6TrQu5n8rU0ntZe6k1spXuZq2CH8CYYrLD6aEb6ZcRf&#10;Rrll8EIHZn8MCvxqY2ojzzKHiGhyqsGQ6BoWnfVra1j6GhoeHfcBnwNcyMgQ9/UmNpeGk1uCJNpJ&#10;u/k9pPfSITJi3USZsX2BrDywSb49t1+O3TgnlxNuS3IG44gF7GSCVDq/acILwwktwrU0BPUG0i9k&#10;PsAtmzSsDJ4T4fiWHJ+GEx0XpIGaqIU8JzikozwZZJ4iOYEECeQwvPpNCP2b0EyvyPr5G6TuO/3k&#10;/WfbSZMqfaR365HSrelI+fLdbvJGyTbSvEp/Obl3jRzbtUo+KtMJaC+Hts3HL9kEIU9TFWf4cXYV&#10;tQ62JbYpti2aTTlg4doO+jk4U5BTz4eDROjrGAQuI3Fg8JMJsA3n9JJAcle5faFd+vH9za/OnlJj&#10;1+fVXpvJkCP0bxQqXHxweC9ya6ZCX+GMqijnOI5RPg70tw7Iq4MceY/GgXpKHCijn4OryUkcGn4d&#10;RzPDirMpOeh7D2VvI8/BoM6ywlGn6OKaXd+BYynIhBIoL85BJq7pGg8U29AkKKeP1RPbioNXQx6U&#10;RZRLhjyMzDKD4AeRBxGWh35y0uB3nfweCPFQLcRNIiSQSBJBPWvOcpMIXzTKNQAjXjy3k/Q41/EZ&#10;nJKnfhGUo4ibiT2ts7Rwr5q0cFRtJNwAPdoIynSmFo5q1sKxZokSpWsVK+YQSQk08soflGnfq/t7&#10;w5bP/3LZ2UMtTmXe7Z4t2SCQYH8If3TKNHTIdAZk5JqRYSAQ2pgx8kNHlixnj5GQhovgbBiGjwiT&#10;iNqsOYpcg+vrZObosfLyE82lZa3+cuc6BIbsAXnslmXTFsgHz3WRd55uJd80HyFzx8yWhRMXyMge&#10;k6Xqa12lYsl2Mqb/PElNvIR7bkvSvcty7vBxfMZVjHqpmaQDGRBwWWGxyESthLGW7o+gjfOXkYCZ&#10;ArierUITf142ZyQlybWk23Lu9mXZf+WYfHvmO1l3dJss3rtKpm2fK2M3TJWha8ZK/xXD5ZslA6Xz&#10;gj7SYc43IJzu0mZ2N2k5q7M0ndbhPqAhEM2md5TmMzpJq1ldULebtJvTQzrN7yndF/WVXssGy8DV&#10;o5Qcxm6aJrO+XSxLDqyTdSe2y7cXDsjBq6fkdPwVuZZwRxJS052V3oFcyQoBQTq5oVVQs1DtIgxo&#10;FjrlluY7QE1T+CNzcF9yUpZsXX9Etm44JDeu3ZXMNBKF2cgJz4sErGSRg0fI2VQOzeAlAnjW9E/J&#10;PWgSZ2XKiMWyYPIKSUs6i7IbsnfzNvng+Y7y4XMdZeWcFZISfxDvnQMEfNfFbTKmz0SpULSNNPmk&#10;l5w9DNLuN15eeqKp9Gk3GJ+xCi8E5JFJjYNxrNiG5qB9ceMnTt6g740+OLY5+jk4PZcLA4eCMEAe&#10;mQNBGtCag0BOP8m82yN4+mCLG3Onf7mnc9t3l7779ksTS5UqMbxQ4RKDixanQ7w0TVQe/wb6i3tj&#10;p0jnuI1bhbwuBER9nVkFtETeTMt1hyHRqbnoc54ZVjiq1gG8h2uqdeC32HhWKHdP0bUmK9Sx/g6U&#10;cefTfDi3+5jTooFzSx6UMch71nk8zGyFcksekQQSloN+8tGN333yeyiEh0AIN4kQ5kWQRAiUWZ8I&#10;Xx7Oo3wi7lDwqKN+ETQM3WMd15VEUK4mLRx10SHqP4k6z4QbGBuaXTOCo5nuq9oIjh/gPj8i4WKl&#10;r+LiStUuUDiuboECResVLBzXsFq1cl2nTKgxc9fWJjuuX+x4PePeN1mSDSIJoJNmoZMysm8qOi0D&#10;0WEESN8IV/tq52aIeF03cn+mlpq2cpfLoW9nS5VXO8iHz7aXPZsWQuBsR/kOObR9uXz0Ymd595n2&#10;sn7FQklP437sRwBO6Twux/dtkQYf9JYKxVrLyoXQZuSKrF60Wqq/1k1afTlcDu3ilrvJEH5J0DIS&#10;JS0lEdpKmoRyHDs9NRNIPdQhHOrIDY+pgxScEMIqOAH+M4m1VXRq4D/OSMqRlKxMSUhPkzupSXIr&#10;6Z5cSYiXi/E35Nytq3L29hU5cfu8HL5+Sg5eO6k4DOHv4IwcuXpWTt64KKdvXpEzN6/K+Ts35PK9&#10;23It8a7cTkuWhIx0SczMkFR8TzpNTPhd3D8jG9/P4INQHkACuSADs5cGZ0dBsyBJgDQIEwbGmKVM&#10;tGPHLOXsMB5/M0l6t5ku1V//BhrCEJk7YaOkJnHWG7U1anHZAE2EQChdEuJvy8n9J+XU4WMSyL6J&#10;etz35a6cO35IPnulk3zwTEc5tm8XNJEL0rvdOHnh8aYyY8hMPOSjqMcpuXifod3Ifycpd7ZJ9wZD&#10;pOw/W8qS6VPl0sklUqVcR6n0bAfZvREaaZD7dtAcGp5dxbA6ShrERGAszh1fB7cnoHmVEz4kB+0y&#10;OFCyEvsEbp7tnLBjfZMT40dU31S16qvTihWLG1qoUPHBhYuCOAD0MzVRoe1bExX6idE2dB0Hrqt/&#10;AzBhR7itrHstR1ugDfqhhzhwn52Wi2MtfJYSB86roQ/aUCQ4qq8D9xmtg6Zo1TpwXgZdWx3lqMNJ&#10;NChyTFY4FsVR/R0kDxx1dTnq2Wm6lCUkD5T9J/K6zsNNHpRFuGbNVoQhD0MglGuEW9ZR/oXhJxsN&#10;YgnJ78EY+GoiBB+8eQluEuGL4gvji3Obs3D+vyP3VyeJcBSBMjaIfyBv/SLhhsMGpH4RNJbSyKtv&#10;BPUZupnqrvpGcNQ9RvAZ6mRHHdpXdcovPkP9IzhSlVb/CI61gTrI14NqX++J/EUalC37TMsG9d7s&#10;NW1cjZmnD7U5nnijR3J2Uh+HSHJAHtkkEGokNCMQjO47Dh2fe0tPBhgOBSPI0HxJujlHujTuLU/9&#10;ubn0aj5Ysu+SCDbh+gaZNHCcPPPXJjK4EwQCtyIV7jmyH+RxAPmDwElZPmO+vJSvmfRsNUZSEk7K&#10;161GS8k/1JNn/tFQxvWZDbK4AaF3T1JTrsjYvvOlW+MJEHqncC81krCpCyPqnJxskAxH1fcTuSVI&#10;E5eabhyzl04PpskLxGHgjNBJJs6RxGKP+Awe/ZKpxzqQ/xYcz1PzISDz8X0OsjjzSWdAkbTo2IYG&#10;gd+sxzCc6bTOzCjCTBYw5zn4Uud3OpRIP0YAJBIi6WRky5Xzt2XXhmMyZegKWT3/W0lPoWaRIaFg&#10;mpqmCJIy1+nMGrNCPnqpq5oVJw2aJ/du8LnelEDmRRnYboK89I9mMmXQTEm+c0Da1RssLxdsLpuW&#10;YtAA8sgNcQaeAwlxl8BtMrrnGHnub81kYv8R+GFrZdqgsVLm782le8OecufaLJSRODgImQ5w5h9X&#10;kqNdZY6VYCbuyUK7yxmGhzUEGITBTB+5eaFL4o5NTY+TNOrUrDCrbNlnR5E0ChUpMSjO5RRHG1ff&#10;BvqHNVHhyNlUZvEfiYOkYbQNE3ZETVWoazUO5H01Dnw+p+UaP4eGIcHRTs3FdZ2ai3NOx7czrNBX&#10;VevAkeu/ngn3bQ4WGe6IW0FYfwfuU2c5jurvoMxAHd0MypAHicOteVD+4Nr3NlsZmReWf3khllzJ&#10;7wG58UgkQvAlkUAMifAFukmELxj17DRfOrzYEFDfmrRQbleuo54uOmSDQgPz+EZw3e0bsXuM4FzN&#10;WjgqkeDoSyQ4stF/BSiR0Efy+BOqlTT68P0ynXt0/XDUqoUNVp042PF4wq1eSVkJgyCt0JmDGBEG&#10;uF0uOngWCYQmhgkAR43TcX2WnD88SVp/0U0qxLWVyi92kG6N+sqauZPl3tVlMnnAGHkRAmVkN2gz&#10;3BBIuHkVRqwcuWLUSm1k+YwFUiYfyKfFKDmya4tUL9ddKpZqL5We6yANPu4rV85xenC8nD5wQN5/&#10;rr1UfqG9nDnsaCbXL16QpbM2Sv8OM6Rr0wnSvfVUGTdwqezdeFTSkxhCHLINAtna/a3Ji/oHxe/9&#10;RDIw04YDEMbMU5iroIfAT03KkcN7Lsiq+Tvl283H5N7ddNTDo4AaoaHNqVWAPdSchA/LxrmBdWbj&#10;cxThc6NFcM8UA57fD/nCSQPO7+T/2SQLlOvMKfwt6r3geQAaGUCfBtPJ/RdkyrBV0Aa5gI8LOBNA&#10;4PeAO4pQ4DZq3ZY189bLa0VbyvOPN5Y3ireTVjWGyJ7NND+el4M7N8u7z3aSmm92lUsntsqMkdPl&#10;2ccaS8em/SXhFidIcECA9ykgENkmZ44slloffC2vF2sjmxZPRtlquXB0Lj6zu7Sv003OH0G7CXC9&#10;0VS0pSkgjAlhU+lolEP7COIYHCmZCQNz717tnX50f7vLS+fX2dui6bvzX3jh6VF0hufLV2xgkSLF&#10;BxUvbs1TZh8O92wqj1McoFPcTRxG2zCzqugc14CHOKqPA3n6OHRmFWA1DuSjiIN9Dkeu2/KYq3Du&#10;mWGFMg4GPWs7cG9REAMjVugsK1yzznLIEWuyInngcz3TdJGP8nlQFj0qeRBheecnB92IJZ/k96AM&#10;fEnEvAiCL8ZPE+GLxLnHpGVIhA3Aj0RQV0kEZTaiLxsWjtxhzE73RT3PCnZcV20EdTjSMWYt4x/R&#10;4Iw46rRfHNXRjrxqJDiyU9QrVqxEg4IFiwFx7DDN3qv0cpfeX38yevm8hqsO7+lw8s4VkMm9gdk6&#10;CyY0Dh0dyOZmPZz2OwEjx4mSnTxFbpyaIluXjJEB7XtJ1QrtQSjfyM2zC2T/thny7vNtMcrtJHvW&#10;z4U2sRmChcJnB4TFLjl7aJ00+qi3vF6kpSyfPU8WTJot5Qo0ly4NRsioryfL+8+0l7ULqNFclEWT&#10;FknZfzaV3i3Gyb3407JtzTZpULmfvAXi+qLC19K86hCp99EA+eD5zvLeUx2kb9sZcuHEZdxLwZqN&#10;ETNDqXDNSY6kpaTLySOX5OThi3INI/aE2ykSzHa0l1xVKTRrU2ZqtmxddVi6NJwk7WqNldY1R8uC&#10;adsk8W6Gah8mKQlBy6DpjD4JfhQTDzk4UZOawvHXmGm0ORD8ObkBhaMpgfCgWXHCQHpqhty8dk/u&#10;3ElRcsHdNEjJsf3nZPrIVbJ7y1HJzqZWwZAx6ZJ07xZIHJrfn+vKl2/1kf3b96OcpqnbeAaMEHAd&#10;BEJ/0xW5e/24NKs2QCoUaykd6wyVxh/1kU/LdpBZo+bKtbO7pWezUSD3ZrJ0yjy5c3GrNP2sp7xU&#10;sLF0bjBAti6dJ5eOLMcAYpGsmT9FmnzSXV4r0lwGdOwnCddn4XsWSU76HLl2ZrzcPDNBchKmSG4a&#10;Q+ig3WBAIkEgQNIYhTY0LPfepYHpB3d2vrJgVsO9nTpWXvbeuy9PerJUqWHUNopA2yhRoqSaqNCP&#10;/Pwa1kSFY6SJSrUNQGdU4Wgc48a/0QLwLALEuZqqkLcaB86VOHDk4IyTWHR2Feq+iz5op+biupqr&#10;cN2u68D5MzhyAbFOz8WBg0TrKMd3eKbooo4lD7OHOfJ2gSDlCwerlDUPIg9DICiP+Tx+4uT3sNx4&#10;qE/EvCC+NEMgBF8oyq1JC2X/08zQQt7XpEVbJ+pqRN9wg9L91tnQ2OBQT30juJcN0WojuKbrRtCo&#10;jJOds7V07QiOH6LhaVwtHHU1O8pr4H4lEpRxvjo7CUdZDeLiSjUsDI0kX76ijeLiSjavVKls117d&#10;PxkzaUyt2bs2td1542zfqxl3R2SF0tj5JwKTIBUxqmRepkJKYlSZOk0uHZ8sZw9PlkDGAgmkL5A5&#10;Y0fIm6XaQTvpBFIYLmvmTAJmyqTeE+SL8l2kfLFWMuqb8XLp1Ebp2GCQlM3XAhrMQjmxd5N8Urab&#10;9Gs7Qe5c3iedGw2VVwu1lhWzVoA8NsrHZbqrz2XuuAVy5fxhSU64IHdunpdD27+T7o3HSplCjaXl&#10;F8PlylkKS2gjoVQIXgraTDlz7KK0qDlCKr/cVT5/o480qTpcxvVfJueOX8X1kGSmZ8luaBnrFu+R&#10;m5fv4TPuyKyx62XcgJWycu5emTFinUxA/viBy5KWkSPXr9+T65fuSnoy17JALoIkqJ2kpmVJ/PUk&#10;SbibCkKh3wbin6RB8ggTiJrYQBSgDvzLQRljhHEulUNo320/Ic2qjJBh3ReBHBJQwvKALJqyAYTa&#10;SL5pOUVSU6hROCvDTx09KjUrfiMV41rrzKgmHw2UUweoxTFOGZ5F7mX8DjrGTyF/Bu9nrryav5l8&#10;02wENJctMvLrcdD0Okin+sNkYPsxUq5oa2lRva+k3tkkV0+tlP7tBuO5tZf3n2on1V7tLNXKd5DK&#10;ZdpL7bc7y4whg+XelVl4xLMklD4TR2ipASAXbSUbbSUTmkku2844yUgeFrhwqlf8gW+7XJw3pdne&#10;Lu0+XVLprTIT0E6HFihQdFDRoiUGFS1ePEwYOu3W+DXcs6iUNMKgmUrXbqCdG+KgttEJZZY4kLcL&#10;AHFshs9XjQN9wSwCVFMV+wjyHuJA3+FaLF0MiKP6OVD3TZxzpqQ6yXHkxBedYYXveg590/o62Jdx&#10;tL4OHDUkSbjvq8kKxz+hzPo7UMfXWQ65o/4OwsggHr8HecQI5EcmvwfmRpQmQvBl8MUQ5kXxpbnj&#10;Z5FE3ESCunmGPzEkwgYUHoF4fCOoq9oIrml4eJSrbwTnqo2gjtusZdaO2EWIOFLFthoJrpk1JDpr&#10;C0c1beEaOw/ntDcqWbJ048KFizcGmTQpUKBY05fKPNOubq13+o0ZVnvm1g2ddp4/3vf83StD7uak&#10;jA7mZo+HUICQCE0BpkEwzcaRM7bmgGDmYXQ5W7YsHidta/eWT1/pIB9BOH38Ykf5+PmO0uKTnrJk&#10;+nRJT9ksR/YskXef7ijVX+0h105tkoykXRBiQ+XLd3rJwvHzQBid5Yt3vpaDOzbKN02HyWsFW8n8&#10;cYsx0r0IDeMCRuEX8d10BN+R1IRzsnrOGpk6ZL6cPHgQdeLxm7j5FRcxJsuudXvkg2c7SeWyXWVY&#10;jznS/qtR8jqIrF298SCh23L3Zry0+mKkfITr29cdkg3L9suXlfpJlXK95Is3+suXb/ST2u/2k+Uz&#10;d8iZo9ekR8tp8hXOpwxdLcnJ1ATwVdBMdm8+Ia0+Hy3jQU4pCSSvkGpDDHPPcPc6RTlErYj+HIIh&#10;XtJBHjS/cR1GQL7dcljeLNFBar3dB9oSF+vxWpZ8t2W/vF66lTSpMQQkxfJbQLysnrdeKpVqL71b&#10;TpQpw+ZLpac74G8ZKJfP0mR4DsLbCaWeG+JkhuMgza1SvWJXaG7t5PjuVdDEvpP1C+fIV+91lbef&#10;bSMvF2wGImonG5fMQP3Nkpm0Vo7sni2LJ4+VyQOHyIT+Q6AV9pdhHQfKlaM0a4aJgyZOkkeQZqtx&#10;kp06KnTnysDkM0d6XtuxqeOxUcNqrvvqizemv17+hbFPP11q2BP5ig0sVKjYQLR3NU0RaKfUNEgY&#10;7ki4ap4CehKooyYqgCYqs3bDTRqeVePIq38DMBpHfRx1Oi6uR5mq0EeMj4PmYUscOKrGgaOGIUF/&#10;tFNz0bdV68C5ah3hvuvxdeB3enYPpBxA3u4gGJYRljhQJ8pkRVDmEIY4UGYHuTHi+GWS3wM0eCiJ&#10;EEZtJPgyUebRRvjice67ch0N649sOKhjHewkEZRb3wjqWic7jmiXGmCNDZTaiDVr4cj9A+i4s0SC&#10;+oZIPKYtfLbxkbCzuH0k7ExcVUvnYWN8TpNChYo3eeKJIk3zFyzWvGzZFzt+8kmFr7t0/Gz0nGlN&#10;lmxb32nb9fNDrqTHj80IZU7JlRAFDR2mDBcPMskFkQTmS/LtGRjhTpTtq4DVEyGEZknCjeWouxZ1&#10;1smkgSPkyf/TUL5pMURyMrejfKcsmTJDKj3THsTTTV4t0FIGdx4rl09uw2i3p7xdur0c27sF9c6B&#10;hJZK+3ojZXiPGbJk2go5uHO73Lh4VJJunZK0xDMSALnovu66B/dNWTR9pbwe11a6NBoHDeO8bF2z&#10;U957xlmbcunkWbl69qJ8+WZv+fjlHtAADsvCieulXKEW0ujjwTIP+bmT18rsiauggZyWwztPSo3y&#10;PaX0f9WRd55uLytnbwVPUPjnyIo52+SVgi2lbc3Rcu82SIwr7unEDjHUPYmCZJMK8BjO657hSRIU&#10;ahvJcvHUGan1Zl/5FNrSjtU75eaVc3Lh9ElZNmO9VCzdRqq/2UNOHSY5XJVQzmUZ3HEKNLXmMqrn&#10;VNmxdqPUfq+3PP3netKt8TCJv8oZUyAPRlPOoWnrgGRl7pRh34yQMo83lTE9Rkswi890i1w8tkT6&#10;dRgkFUu1hIbSWsb3GQ6tku9rFbAUv3OJHnOSF8j4XgOl7judZNfq0Sjj+4c2mjE+N/7a0KRLp/rf&#10;2rSmw+FJ4+tt6dS+8qIP3i878dWyL4wqAg0Dg5OBBQsWG1CkSNzAEiWcKbdob2a9hlvLiHSGR/o1&#10;bJgR5JU0gChtA/D4N5CPIo5wn9C1HDhGaRw4qoMc+SiNA7/dPTW3NMp1XQcSB4Hq60CfV60DZY+F&#10;+7pdGIj6arLCZ+ksq8iV5ZQlOFfZwoFqXloHEUkeRFie+ck5g1j6AcnvQbphWNsSCV+OAV+WeXl8&#10;ke5NqfiiSSLGnGWIhKMKNhDkVRsxRIJG5pnui8bl2e0Q91gnO45q1kJd3OL1j+BoQqJY0xbuVx8J&#10;zpVIUKahUXDkKMsQCacmMoYPO5USCUDVvhE6eBOSSZEiJZqi0zcDmhcoULzl008/2f6L6m/2HT2s&#10;7szVi9uuPby316HbV4ffTr45JjU3fSrIA2Qi8wAQimIBwKm+i0AyK4Dlkp2wTGaPHi0NP+kmm1ZQ&#10;i3F8JeePLMXouJvE/Ucj1RA2Lp8v6Ul7pWOtYTpddNbI6RBUB2Xt/IXS4vN+8lWl7vJ5+a7y6Qtd&#10;5LNXu0nLmoNl7xYG7TsHwX0BQu+y5KSfk3H9Z0oZjKzfeaad1H2/jxLUB893klmjloJsbsuxPYek&#10;8kudpfb7feX00VM6W6lC4VYyqP1MuXfjqmSk3pXsLPoVUuXw7iMgnq/lndId5ZMy3aXmW71BYJzm&#10;miZrFmyV14u3k471x0jiXfpjEqCDcE/we/g91IYcknDA0C53UX4bzwQIUaO4I4m3z0v7utC4CreU&#10;qmW/ls/xXZ+W6SHvPddJXinQVE2DO9fT8X1Jbl88KI0+6iMvPN5Y3n2qvVQp000+er6DvFG8tbyS&#10;r7kM7DBaEu7Q8c1ouIyqTELZKfu2zZO3nmwjH0IzPLmf72cdntUGSU1cJtvWTpRNSybIlbOzJZiJ&#10;98ap29nz8fvC7zE0W66fmCh71o2TE3vGZpw+PDRh784e52ZPb7y9dYsP5lX5tPykF198ZgTNUtQw&#10;iCJFig3EoDzSLOU2TRnCsKapMOxiP0BJA23XLPhT0kCevg2PtoG8TsNFXkkDeRNypCb60Bco0+m4&#10;KLM+DhytxoE6VuMAoogDdS1x4DtxcMxVKGPYIhsEEdesrwNlf0P+r5ANnrUdKFdHudE8KDMMeVCW&#10;uImDsiaSPIxcchMHEZZhfvLNjVj6EcnvgboRRSSEIRHCvEijiRB82XzxbABEgQIFrEkL5x4HOxsS&#10;GpnHrIV77eJD1CkIYtFV7LhmnexstKhnNRI0Ot39EPdRI7FEgnIlEpRxNKWztvAZDC3NTqNEgmvq&#10;J0GZaiUo82glyKtWgvOm9JUULVq8BckEWkorCIY277z1SvfGDd4fMrj3l9PWLe+0adPabtvPHxl8&#10;LvHWhISMe1OyaNaSIIRPkCSyGIIKo9msxZKZvEQSby2UrNRlEKJrUL5GslNWyYwhY+WzlzpK8+o9&#10;5fp5lMse+Xb1PPmsTEcNmzJl6ES5eHwjNI4dcnzvWpkyZIp8+EJHeeoPDaTBh9/I6SPbMNI/IUGG&#10;VJHTkhh/QLo3GiHli7aSdrWHSb82E6V2pV66SG7KgLmSnnJetq3eJm+W7Citag2R65dOyLThC6CB&#10;tJKPn+8szaoMkpafD5NBnSfLpdPH5Nh3h6RquR76GQvGL5Mv3ugprWoOkxsXTsv6hVvU/NO1EQgk&#10;nlGKqYXchIbBvTKuyZmjh2ThhJUyfeQCmTh4jmxYsUEy0i7ib78m3H+eju6cjHMypOskKVugmXwF&#10;zWt0z8kyZ9wcWTxtgTSvMRCf31oWTSNBn5A9G1bLB9CCPnihvQyFtrZw4mzZvmaxbF21COTcU8r8&#10;s4WM6MHfsgHPf6sEsxkNd7Ok3Fkv43uPlm+a95WzB/BZgdUgUr6HZfjclQCInu8qgPeWjfeWAyJP&#10;nJpz78a45JsXhid8u677qYmj2u5t3bzWis8qvz293KsvjS1SiIQRp9oFyYJAuwkHLbw/1RZtqi/K&#10;rZaBY0+UWUc4zpUwUEZwn3FjntJZVMjrLCpca4V2q6SBfFPkjYlKdwJEXrUN5FXbwHVjpqqKvM6q&#10;Ql7DrAM6JRfl6uPAeUX0JyUO9CF1kKMuzcfP4xxd8Fnr50A9a67CfXaGFc1V7MvI/z0c4sh3bQdl&#10;Aq6pyYqgzKD8QP6hs6x4dMsmt8wCIuVZJGLpJ0h+D9bAl0CISBIxL9iQCMofycGOBvlAsxYbIj7D&#10;M+UXZZH+ESUSlHk0Eny2x0eCuqqRIK/rSJDXOFu4rn4SXGfnIpEwHLVqJcjXBegr4UiOnZNEwmBy&#10;3AOhOeq1LFy4eIvHHivYPF+BIq1wjSPDjtU+rdivY5vPRk8d23TR9vVf7z64a8jpezemJKclTktN&#10;TZiZqVvrCk0iRmABIQitwErJSFwhFw4vkItHF0J74L7tGyUnc51sWz5DGlbuIW+WaiW13uou7b8Y&#10;LK0/HyTVymN0DgHatdEgObVnPT7noOTmMpQ4150ckmtnd0jDD/pI5TKd5cCOLbh+UY7u2iGflsVo&#10;/cXOIITtsmreSikPjaNXizGScP2YjO0zUwmkXqXe8nXz0dK5IQlkglw4uU+O7N4ln5XtLnXe6yWX&#10;Tx2UFbNWgYzay7CuU2X+uOVS6amO0q3xWEmIP4Hvv4RR/wWQBzQiOQeNao00/LSP1KncUxp90ktm&#10;DJ8taUnHQSBnIdhP4XfT0X1WZo2eK+ULtpIhHcaDUKjdkAyPyZTBMzR0zOie9DF8J5NBns/9rYn0&#10;ajlUslIcTcOZbrsTWtFiaftFH+lar6+cOgANggExs9bg93Dr2LWSlbRSAumrlTy4apwLREUYaWCp&#10;pN2dmZV8e0r6vWuT0w/vGXx589oehyeObbKxebOP5zSs8/6sV15+eTSDFeYvWKx//vyF+xUuXKw/&#10;2p9Or0Ub0NlSyOtWsDhXwsAxUsvQOFQ4qj8D8HOE26m3aHPUNOxMKhwjTVTqFMd9HuJA3hIHrrOt&#10;UxP3+DiQN3t0qI+DxIG8+jhwtKvIAbumg30Q13VqLso8oUhIHLgeFY7EPcOKIHlwYIl6araC7Pix&#10;s6wehTxi6SdMfg/YDV8SMS+QL5MwL9eQCF8+GwERSSJoWFELDyO1ETRKnfLLRoi8x6zFxhputOof&#10;QYM1ixDNjC0lEtyrGgnqkEi49wj3IWAn0fAoOBoiUfMW6nFERltwdZTZwI3IGxOXEgnQAHXZYVUr&#10;AbiNZ4sSJUq1pHYCtCwA7SRfviKtihcv0e6Zp0p3eq/Sa326dflyYs+vv5w8fEiDeTs29d5zcO/g&#10;w2eOjLmUFD8zM+3uvMyMhPk5EiKZcBov7e4kg40QbOvC+bVy49IyWTlnqgzuOhRCvZ90bdxfRnwz&#10;UjYsmy13b2xFXW58xXDzEKJcyAgiObBrjbz3TEepUKyNDOwyXhZMXiD9W4+T14u2lcaf9Zfzx76V&#10;GUNnY7TeREb3miyp9w7JEJBFxcJtZd4okthxyck6CRI7DQF/DiS0DdpQN/kK5HLj0n7JTDspw7+e&#10;JJVf6iB1P+wrb5VoJz2bjJGkeK5d4ZauJ4ETekxJOCjXL+yWG1f2SvzVvZISv0+CWUcg1I9Kbg6O&#10;ObznhGxevkJeK9haWlTrj7+L62lAhvhbVs+aLxXwu3s0HiJXT27UhXz1P+whW1ZwAsM2YAs+YxOe&#10;FWNRrZeEmyvV75STjueaS98TNTocFaskmLYwmHZ3dmbK7VnZ8Renph7dN/zC1vV9D48Y2HhN53Y1&#10;FnbuUGPhhx9WmPBU6dJD0E4H5c9ftD+0z/5Fi8b1Rzs1ZigPWYRhnN/u9RnWlwG4CUNJA+ceRzjg&#10;8WkA1DQMaTQG1CGOYz1ASQMws6nUTIX7PWYqlJmpuCbsiPVx4KiLAAFdQY6jEgeusU9p4EOU6WJA&#10;5PE4inuIA2UecxX7MfJ/Rvmf0N/zNFnh/H/SSkEZgToe8iB+YvIgYulnSH4P2uAHk4ghEjYMNhC3&#10;JsLGw0bEkQjOo0Kh4N6otSN0yLGxor7uN4Iy9Y+gnhIJjlYjQR01baHMM2sL9+k6EuR1QSLyGiIF&#10;R0skyLu1ks9xj12ciKOZwWUc76qZIN8UIJmoZgIVqRVIpVWRIiXU1JU/f5E2+QsWbQuCaf/iy892&#10;ffnF53vUrFZp8KD+9Wf179NgzpQJrZcd+G740ePHRp4+fXrM2eSE+SnZactyslKWZOdkLAuqnV4Y&#10;yHGzEkt22jrJTqftnv4AOuEZAXarcAOs3JwdEKBce7JHjuxbIR1q9VOtpVq5LlKlbGep+mon6QSN&#10;5eCutZKesFd6txklz/6lmcwePU/SEg5Ij6Yj5IW/N5Vmn/WVcX2nyISB02UxhHf8zb2yd+t6ef+5&#10;TvLlm1/LpXMU7ifl8umd0rrWQI1I+8I/GsvXTYaDQBhc8hhI54gEg4cUGg5ESBI8OqQQytmH3/yd&#10;gxxoENCgTh1YDw3nG+lYd4Bcoxkvdzf+lt1y4dhqaC30UcyWpFsb5caFlRJ/ZZ0EGOAyCJLNoakK&#10;YDBDki6eV25wVSg7Y1l2VuayQGrigvTTR8ZeOb5v5PlDe4admTqx9ebeX3+1dGCf+su7tK+x4J23&#10;Xhnz3HNPDytWLG4g3lX/goWL9i9clIRRrD8GA/3i4hyywDu2Du8wzEwpt+PbbZZyT7U1oUTUCY42&#10;4+vTADS0CNsV8m7SaAA8yLdRHXnVNvC9nECii/9QZrUN3EONnJq5nVWFvMfHgb6jCwGRV40D10qg&#10;/6nGgWuWONBPPQsCcT1PJznqeoiDsoAywRAHQZlB+UFEkgdBmeOWQ275FIafDDOIpZ8x+T3wSPgS&#10;iXm5BoZIIjUSQyQccbDxoEx9I2xYbGA4/09DImyAaJBR4VBQ9gQEtE77RV79I2zUJBJ8vhIJyjla&#10;sqYt3G9XtaPsNdTlaEt3RMR163BHmWolKFcywfEzoAry7hlcxvHumcUFsGOrzwRH1UyQbw7Q3NAq&#10;Lk4FA7cBbVM0Lo5E0g4Cql3+/IXbPf5E4XaFChXrWKFCmZ7vvPVa7/fff31An571Zkwc12bx6OHN&#10;Fs6b0X7NsYOjTp89NenS2ROTL8Rfnx0fyFoRCmWuDgUzVgdzMtbkOkTCGUUYiXPhIpG7XQIZmyX5&#10;9gaJv7ZeLhxfJSf2L5OLJ1ZLaiLrfSc5KTtl2axZ0rv1MDn47QpJTdgpE4dMkrqVv5Ha73SXLyt2&#10;02jCLb/sK6cObZTDe9eqCapNrb4Q4CAzkACF/oEda6TOB73k7ZKtZXCn0ZJ8F0I/FySRw1Au30ED&#10;YVgXEgQ0JGhHuSA3QjUlOrcDu1AXyN4pWSlb5eLpVXLj4mr9/apdhPh7zd9GwuTfuhmfsS43kLUm&#10;lJOxIpSTvjQ3PX5x9vljU26cOjbhyrEj4y/Omd1l+/ChTVeOGdF8TZ9e9ZZ8+EGF8a9XKDMSz3ok&#10;iH3AP/9ZsG++fAX7FihYtG/RoiUY7pzaRP84oEQJrxmKQL43gXKPKYpAntu/qh+DQN5DGChzm6U0&#10;BhXKVMsAGFLEmKYsaeBonOHWPAXogj8gykSF/CfI68I/5DkwMqvGPTOqcJ0DKkbALot8GfQdXceB&#10;MiUO5B9J40A/9jVX0TSNe6JCkeDcM8sKdezWs4Y0DHGgrpUplDOEW/YYeRSGn7wyiKVfIPk9eD/4&#10;+kQM+LL58h9EIgQbDxsRyqw2gjLrZGfjc/tH0FhtOBQ2XJSrox35ArjHExYFSX0k7AS4xnAKuqUu&#10;8rqRFa7bKcAo01hbOKpWgnwlXNdpwLheGaC9WKcC4zpNXHalO/J2FhegZAK41pcomdDUpWSCuoQS&#10;CqBkgnMKk3YlSpRuV7hw0bYFCzqkki9f0fYFChTpkC9fkY4Y/XZ5551y/T766M0BH75bYWCr5tXG&#10;T5/cYeWcqV1WTxvfcdWieV9vOn1k8rnrF+dcv3pu1rWrZ+dcu3h27rXEW8vSQtBScnVUzplejtDl&#10;fhUakoOBARnbiTOUKLxD0CiArNQdknpvmyTe2iK3L22QK6fXyPVz6yUz5VtJT94m50+ukstn1kgo&#10;zdFyHFLYLVfPrJNju5bJjTMY/Wfx8/j5PKKOmHAuPJpzHgnUY5gQxpvK3AKNIqxFhDZIMGO9ZKes&#10;k3u3lmReOjPz5pWLM69fPj/jxoXzM24eOzbxysIFX++cNK7DhumTO22cObXDpuGDmq2q8tnbE997&#10;r9yYd98tP7rUk6UGFsxfuB99FXiefQoULNwXz7gvnjVJwZic3DAahdUqALdWoZoF7tVFfEAkWRjH&#10;dyRheMxSgHtVuCUNXPf4NHCklqGkgXOPXwOwJirkVdvA8QOUvY/fZ7UN5N9AXokDR2obGq8Kec90&#10;XBypbVCT14CHyBdD3hIH+p4SB8qtxoFyJQ58nq7pMMSBezyryVEvijhQploH5QNhiINAeZ7EQVAO&#10;heEnoyIRS79g8nsBkYgiEcK8bL540xAMgRCGRAg2IDakSLOWWxthI2SDZMNEo/WEREG59Y8gr5F+&#10;2dBR12okyJNIdPovUpSfBGWqlaBMw6Qgz13TokxcyFP9Z8hqjQSMo5kOXA1wm7k8hIJ8XUAJBdd8&#10;zV04bwm0wjnBGEUcmYJQSrQDcbTHNe5F3QHaSnsIPpJKR6ATNJguuN4Vx654Bj0qf1Bh0Jefvzu8&#10;epVKwNvDq3z69vCBfZrOWzSv16b5c3ttWggsmtd707w532xYunDAnhOH5ly/cnZx/LUL82/fuDr/&#10;9q0bS29fv7Ik/vqlJfHxN5fF341fdvvO9WV3c1I3BiR7u4TSt0p20maQC/0M2yQXZTlpWyWQulWC&#10;AK/rRltB1M3cJpnJWyQzaaNkJW+S5Pj1wStnFiZcvbgw/ua1RfE3ry6Od74L339xcfzV84vir55b&#10;cOfMsTm3Vy8ffGDWtG5bFszpsW3BrB7b5s3ssW3urJ7bB/dtvuKzT96eCIyr8uk74z/77K0J731Q&#10;cQye2UCQQT88B4O+0Ob6FCpUBCjWG88ImkOpvjgaZ7YFnpuSBJ63G7pgD9eNCcquwQjDo1kYoLwj&#10;6kVpGHynKPMQBsryMkupPwPX1TSFvIZPR/5z5NU8hbxqGsjbleLIf4C8x0RF4O+lmaoCysujj6m2&#10;gevqGEeeQUt1ASDux+1O6BH0QY9zHHmdWYW8XUXOvof7dVouyQPl1lyFeurnwHme5IFza64iKBvM&#10;YJMyA9csefjJGcqfMPxkkxux9CskvxcRCfMCFe6XawjEwJAI4bdmhA2KJi1DJGxwRhthI2SDJB7k&#10;HyGQ17AobOz4bLsYkZ0B5SWQ9/hJUKZEAnAlLUdiqpUgb8kEdXUGFxDlLwGUTACdEoz7aOby007M&#10;ynclE9Sj78RDKEAUoYRBQqGWoqRCoKxDXFzJjvj7lFiQ70QUKVKsEwRmJ5BMZ5AN0QWCtWtcsbju&#10;xQAcexCo0wMCoNfnn384qkH9KuPr1/tkHKH5ulXGNyCQ/+qrT8Y3rFN18pTx3dcvmzdo14LpA3Yu&#10;mBXGnAE7F891sHT+QOD+cQnKFs4esHP+DKIv8v12T53QY3OT+tVn1Pziw0n16302uX59F3hex0Gt&#10;LytPfPHF5wYXhJZQHGRQvKgSQ18Cf1+fQm4oSRTrXaxY8T5oR33QbnrjOajmgGdkSMKtRagmQaDc&#10;o02EYcxPqlXgWXu0CsD4LcwCPo/vIgyPSQrnRsMgYVjS4LtnG8C5kgaOVstAeU3ATRrUMqoCHmc4&#10;8tavgXwl5NVEhTYR5dvA9TK4bv0bKFfiQF2rcaAPRWkcuEdXkKPchh9BuRIHnrf1c3CQh3qWOCLN&#10;VcZJTrDPu4nDb20HQTkSSSARcsdPLkUiln7l5PdS3PAlEcI0AIINwjQQNhaUeTQSNipDJmxwbHiG&#10;SDhbyz1jC3X+wEaLxpznjC02etS1q9pxzZq3UE4i0bUkuK7mLZSreQv5l1DuNnFp3C3kLZnguvpL&#10;ADVzARqDC9c4p95oJ2rqQnkNQP0mgJ3RFYaf/8QSCkCzhtuPYohFTV+Am1Soqai2gnIdCQOdMPLu&#10;jO83YNiLLvh7uuEZdIWQ7pI/f0EAx4KFu+bLV6ibG9ByugPdihct8TW+A4LXwCOQDYzJxwLf7fgM&#10;cASB9cZ39MR3PQAFe6LON6jbi0QA8BhGnN93EkoIBvj7/YjBEgTqGIKInAVFqCbBZ4Vran4iUOYm&#10;Cq7DoBnK7ew2275yTYZdzAe4NQw1SaEe12fkZZb6Atc9pilcsz4N5COn3lq/Bu5T0sCxPKC+DbZh&#10;1FHSQN5qG7iui/+QV20DSYkDeV3HgfpRpipcU43DrOfANZ1ZxdmTuO5Z08E+i/M8zVWGOMygEtc9&#10;xEFQZrhliVvOAH5yyA+x9BtKfi/IIE8SIQyBEGwopuEYEiHcRIJza9Yi0GA9/hECjd6zjS7u95i2&#10;cJ/6SVButRJ2DuTtWhLk1byF5Jm9hbz1leCoa0qQN1oJbchuE9c7gA2dAthpwcgbMuGiLTV14dxE&#10;Cf4ScBOK0VA8hILzRoDxo+goFufqRyFwrgKMwOcZbcVoLEowuGbJBefc75rgvhDW/AKYUbYVqKij&#10;o3AIcCDOAu8CGo0XKO/hBt7j1wZFw0d8plu4PwoiCcBMgbXA7zNmJWteInAtkhwIa3JCHatJGKDc&#10;PKcorYLPFuV8ziRxtynK+i4IlPmapJD3EAbfP/Lcllm1DPxeq2Ugb/0ZgJqnUE7SsFNvAWOeUk0D&#10;eY9DHHmaqKxvA3ld+Ic8I12XZNvHd6iZin0CeRt2BHl1jrMfIf9IGgf6mcdURbAfu8mDfZxgf/8R&#10;5EH4ySCDWPqNJr+XFQn7kt0NgGCjMA3ENJpIImHjwnVr1iJIJCjTFapsoGyoBM49jnY2ajZuXFMi&#10;wXVd1U4iQfk/2SlQ387cQl7NW7imWgk7FPKqlSCRTIxWoiYu5BmqOpJM1F+C+lYzAUgmZjaXNXUh&#10;r6Yu5M304IcRiiUVHEkoZv2JhlkB3KTSDOVq/gIMsaigAyj0zOwvIxCjiMUAdaz2gjoKlEeSjDk3&#10;Qpk+GBXahDkPX1fg3Iz6H4rI+5k3MGUumN+kvyv8m5UQUF8d2Si3fx/gJggDfSaoqyu8w4giC+QN&#10;WRjtgu+BUW2pXRCGMKI0DL5f5C1h4NwQhmfmFPKqZQA6ewqgeYo+DSUN5JU0AJ1FhXpqokI969tA&#10;HWOiYgBS3Y8DsLOpcF1Jg30A9xXEuYc40KfsdFz0H7uWg33MaBy4Vx3k7IsYQPwvAp/1UK3jYeYq&#10;IlJ2hGWKn7zxQyz9hpPfC4uEL4mYhmEai2k4BBsSyv7vihUr/l9saCjTBscGSLBBGpBEuJKdDZdg&#10;I2Zjpn/E+EhQTzUSNn58tk7/JZGwc7CToI7VSFCuTnd0AA0jj3wJZNnfVCthB8S5zuBC/gX8HvWX&#10;IF8WefWX4JqauZBXMsHvYbhr1U6QfxfX1G+C79PpwTjnWhMlFJybII+WUHD9C5QpqeAeDUNPoMzs&#10;a6IzvVDm8aWgzM76Ql3rqCdwXckF11vgvpa43hLlqrUY4LpHe0Hdtqirznx8ZnvUMehggHp2BO+C&#10;JZ+fCJ7Pd38/YH8XfyN+K6G/GXXdhKl/G+ppCBCCzwD1rOkJ11WjCENJAtc5K6oxoEQBKImjXE1R&#10;gDq88c648pvvqRaBMoYO4Xv8HOdKGMgzKnQVQLeDxfnHBM6tEzzcVioB7yBPLUNDp6OtvY5zhucp&#10;x3aHvJIGrr0M4a8mKuSfQxtW0kCe2ob6NpBX4mAbR161DYYIwjUlDvSVJ3CJfePvBD5XZ1WxH+Ez&#10;8tQ4TOBDA/RhHfCRPHDd9mOCfdsQB4+45pEDRj5EIixL/ORMJGLpXyz5vUQ3fImEYGNxNx42KtOw&#10;IjUSgiRCsGGygeIe1UYIXPfM2EI9JRI2eDZ+1PkzOof6SVDHE/kX9XVRIjsSOxU7F/LqdMc1sziR&#10;ya50B57FdTuLC/mXcc29voSmBDVzIW9Wvqt2gs/zaCeAx9wFmLAquu4E53aGVxjuMCt0zBOqqaDc&#10;zPay2koY6lchcN1oLX4+FjvFmEC50WCMFmM1GQL1Ddl4SMcF9wj/x8D9mfb7+P2E+zeFYX6r/f2o&#10;r38T/0ac698MuDUJmp2UJHButAk1QRG4FqlVuDULuxaDQJnOlEKZNUmhzKNhALo+A+dqlgLMzClr&#10;msI5p9y6HeG6QhzX1DxF4JqSBvLPIG8W/FnSQPI4xfE5djYV8lH+DVz7K/qTahu4plvKoq5OYCHY&#10;z9jf0J+i1nPQSW76KcqjtpklTD/HdatxRMoGwi07AD/ZEolY+hdMfi/SD75EYhoQGxNhGhdhGhzV&#10;XTZCkggbpWmgfjO2CNzrMW0RaPR2QSLJhJ0EdWzQRpx7FibiWkGc6+JEdj7klUyQrL8E5x4ywbn1&#10;mSDvIROUW78JPt+GUsF5lLkLoOlCY3ShTEkF9+gMrzA0zAqBOjR9WVIBjPnLTSyWXAAjBD3kQuCa&#10;mmIAFaQoMyRjiMaSDYH6bsLxEA+BOm7y+dFwfzZgv5O/Adft7wrDEoMB6urfBbgJIook8Hl8Th5/&#10;BYFrtQhcM2YotynKOrwJlOn0WpQ9MmHg3CzuizRNRU67tT4NAudRpIG6xXGupME2jHN1iuOanU2F&#10;axpuBNfsHuQ4t2YqEofpP7jXahyRxOGeWYWyB07LJXDdWh0eQh5+cuRBiKV/4eT3QiPxSCRCsKGZ&#10;hmfgJhECDVu1EZTrjC0C5aqVoNxqJITRRtgx0Hmswx332Oi/7Ew4t74S1Le+EpTbdSUoL47zKH8J&#10;PkdncqHcOuCRfxl56zfBuZq6cO7xneDcmrsAmi7UIY8yRg7+ALCEgjINs0KgTDUVlFnzF4EyHQmj&#10;3JrBgChyQVkdA1xT5z3g1mAs0aAOTTcK1PGQjQHquUmHMILcA3xGFPzquWA/M/I7wzCmJQXqGXK0&#10;fwfqKHkCam5yA9ctUeCc02d1Ci2BMqtVEChTMxSB888IlPF9UHv8BOfG6f0h4CEMnL+D+yxhIG8J&#10;A+cavBBty8ahwrklDZzbQIY4V/MU2qL6NXDNM/2W7ZXtFvU8Jipc12m46A/WKY5zXTWOa9ZMxf4C&#10;ookyVbmJg4M3gv2QQLn2S/ZTA9N3fwB5PAqBxNK/YfJ70W74kogBG5W7kRGGTIwmYuAmExIJYTQS&#10;lHmm/7IToEy1EjoATdBGdhpDJOxMBDqTnQrMDsfOh7qedSW4bs1cuFfJBOc2fArqqHaCvNFM1NSF&#10;eqqd4H6dHozrVkPBNSUUnNN/Qifp2zhXUkE91VIAQypGS1HnPMqM+UtNYLhXR8IoV0GH+tVQHqm1&#10;2EWPBK7RDBNJMko0YVDQGk3GwJIN7oskHsIIcgt8V57wqx+G53PNd/H7w3BrDW4TkyUG/l0Enq1q&#10;EQS+U30UuG5JAtd1NhTBZ4dyfZYopwlKtQrcp74L1DfObiULHNXpjbo6vRZlbpOUEgZgCQN1PGYp&#10;nHu0DJyrExzwTLvF5+oKcZxbTQPnljTwHfnZbnHuMVHh3Po2cG61DSKSONhv0Kd0VhWBMvVxUONw&#10;m6rYDwnTJ90OctT39GX2b79+D3nwfYiDiKV/0+T3svNCnmTChka4G58hEoKN1TRYAtc9a0j8iISd&#10;gUBn8fhK2HnQyVQrIajKo0NaIsG5EgnO1cSFc4+JC5+hs7hwruHlcV4SdVDkmLlQRs1EyYRAmTri&#10;UWZ9J/g8D6EAavICXkeZx48CaJgVAmVKKigz5i/jU+EoWDUWAmVKLATKjX/FmMNUWAKWYAhcU9OY&#10;Aa6p0AWUaAxQVwUz6rhJx8AtyH8Moj7bfC+eDQnB/ZvcJiYDq0Hguv6dgP7duGZJAtctSRAoM+an&#10;j/A9NEHpzCiUv0+gXONLhUGyMCu/dU0GytwmKQ9h4N4osxTOtY2gTJ3gKDOkUZrtiu0LSYmD7Q7n&#10;OosK54XYLlFmTVRstzj3rN1AmRIHrqu24Z5NhTqeNRyoF+XfYN9C/ahZVYTpm6jj0TbYjw0i+7lb&#10;BgB+MiIvxNLvIPm9eDfcjeeRSYRwkwhhSMSADR3lUURCsHOgfp4mLnRG9ZOgziOZuHBdyYQdmSNB&#10;XLc+E3ye0UyYlFBQ3xIKrtkpwihTQkGZNXkBSioos34UQEPSo0xJhUCZMX9ZJz2gxELgM9QMRqBc&#10;tRYC16zmgmvWLEbgmiUZAtdoIrNmMgPUdRNOJDyCHN9jSChPRN4TRtRnm+8lXL9HfyOu628Ow5ID&#10;gev6dwJRJAFY0xOBa9b8RKDMrVWoZoFzfRf4LJIF349qFyizPgwgijAI1PFoGThHk/HOnGI7IlCm&#10;mgbKPFNvca7aBq6rX4NtlG0Vn+tZu4Fza6ZyaxoEynz9GwT7EftTXsRBuMkD121/xTVf4iAi+r+f&#10;fIhELP3Okl8jyAvfm0hMozVkwkZtgDoejcTtcMc1D5mw8xAotyYuQyYEOx47IO7Nk0wI3BtFKLhf&#10;TV3s/Chzh1Jh0inCqK+EAqgzHmUPJRV8djmUKakQKFPzF4Fyj7ZC4DPcvhUlFwLXrOaCa26C8ZAM&#10;gWtqunHBQzgGqGuIx5LPj4T9vMjvIsK/w/PbUFd/M65bYjDAdQ9BECiPIgkC16y/gkDZG3zGKKNW&#10;oZoFyvRd4BmSLPh+lCxQ5jFJAWYVuJIFgTpWwwB0jQbalcc0hTJLGATKlDRQR81TOFfSwLklDPdK&#10;cdTRmVR5aRumL6BMTVTsI+wrhCEOQx6mf7G/EW7iIFDngcTh7udh+MmCvBBLv+Pk1yAiEdm4fhCZ&#10;EGzcDyITdhIC1/4nSYTANbu5FTsZwQ6H8j+g/I/siOyUqPsXgp2UnZZkgnqPEezQ7Ni4V0OooJ6H&#10;UFCmZELgHLfeN3mhjvpOUPY0gTpKKATK7foTlHNL0TIEysoSKFNNhUC5msBQrtoKgXLrWwEMuRhz&#10;GH0s6mchcP1dA/x2jxbjA13TEgncZwS3JaAfAvfn+H0Pvz8Mz+/CvW5iUJ+EAa6ruYlAHatJ4BrN&#10;Ttb0RKBc112gTFd5Eyg3WoWuw0CZvguUa7gQAuUvoMytXTyLd+f2YyhhoB6KHA0D5ahy3yyFz1HC&#10;YBtCuSUMAmV2BhXqeMxTBOpYExWBz7PahvFtoL5qG6YvGN8G+wi+L4o06Nsw/g0C9R7ZVEVE9G2/&#10;/p8XYimWbPJrIG64G5nCrzH6kQgRSSKEIREDdhAC13xNXGaBIkdoKPedDkyg8/4J91rnO+raVe8E&#10;R4bs7Oz4bnMXgTJdb0Kg3K6ER1INhUCZOuQJpAdpKtafQqDco60QKDfE4jaFWR+LAa5bsxiB61aL&#10;IVDHkI0KX3yXW6uxI3gcVXBHAveoYH8Y/O71+x4D9+8yvy0MJUrUt38T/0bUsQQRhpqdCHyekgSB&#10;cmt+QnkZAuWqVRAoVzMUgXKrXaBcp9aizJBFnhoGgbLC+F0esxTqWMJAma9pCmVRznCCGgc+z5IG&#10;2zPbtSENlFkTldE0CD/iYB9y9yv2MwJ1bP9jfzTw668Rfdqv30cilmLJN/k1lrzgbnR5aiOEacim&#10;cbsbPEdNpjMQqBelkRitBNc85i1cVyIhcE2DOBIc1eGadlZ08Kj1JQQ7OspUO6EAoEAg0LFVO8G9&#10;GuQRZaqdoG4RAnU9fhQkj9kL5X6koj4VHM1+J9YERuCaOusJlBtysT4WA1y3ZjEC160WY4B6lnDw&#10;XWr/J1A/kngeBktMYfjVsXB/PuH+bvdvQl3377U+CQP+jajnJghLEgQ+T0mCQLk1P6E8kijsGgwC&#10;5VazwLkOAvjukHxNUgTuV8IgcJ6PQN2omVME6ippGE0DZdanwbZo2iY+w5qo8ppJ9SDiIAxxPEjj&#10;IEz/i+ybBhF92K+P54VYiqWHJr+G44a78Sn8GqmbQAzY0N0kws5gYEjEgB3HdCSjkRgyIdjx3FoJ&#10;gXKP8934TNip8Rm6xoRghydQVwkF9Ww4FQJ1VDvBvTpNmEBdJRXUsz4UAnWLoW5xAuVuTaUUykoT&#10;KKcXloJMR8Eo04TP0vUpBMqVXHhEuU4tJpjH5ynB8Ejgc6wWg+uvEKirTn03WIb7IoknCj51rKD3&#10;ueYLU8fvNxD8jainvxn1lCxxXf8ugnn+vQQezYv8u1GuBMEjyjUUCMFnhzIlaVxXokDS9Rd4Hyi+&#10;H5SQQLm+HxRbsiDwWYVRbtdloEwHEHz/qKtaBuqo5op6UVoG2xLblZs0UC9qvQaBug/UNgj0gyjS&#10;IHBvlH+D+IXII5Zi6QcnvwYVCXeDzJNMCHdDJ0wHYGfgqIodxICdBnV8yYRgx8O1KM2EHRXlHn9J&#10;pAOenZ2dHvd5QqlQQBC4R30nKFdzF4Fy1VJwfxSpELimvhSUW38KylVbIXCfR2MhcF39KwSuqeZC&#10;4JqaxAjUUX8LrlvTWBhq10cd1WYI1NMRuhu4T0mHQH0V1g8DPks1Ib9recF8R+T3u38f6ulvBuzf&#10;gXuiNAhAtTcCdVSb4DNCHY/pCeVK1gTeJap4tQoCz91qFrgWRRYo15lSBMp1AMF3j8+zWgbKdMDh&#10;1jII3ONxhBP4PEscbItsl27SIAxpmDaN+3xNVAaPQhp+/c4goo/69WE/xFIs/ejk17DygruRKiIb&#10;Mhu6G6YDsEO4OwmB61EmLsJ0NnY8mrjcZEKwoxK4rutLjAOeYOcm2NHzMndRSND5SYGBe6zJi8B9&#10;vqRC4Jp1zhO4pqRC4F6rseC+YihTQccj7lPhh9/hJhgmSzIEkiUYAteMkDVC15KNG7hPBTSB+9wE&#10;9CBECfqHwXxH5Pe7fx/gIQYC90SamixBmMRnY54Tn5l5frikRE3wGRO4Zh3dBD7brsMgcJ+dJUXw&#10;neI+j0nKOL8JXLNmKYLtxRAGPs/6M0gYBNucIQwC16ymYZzhBO6PMk8Z4nCbqAjUV9IgUNeShkFk&#10;P/Pri4Bfn30QYimWftLk18gi4Wm0kQ2bcDd80xkM2EHcHQd1PBpJXkSC6x4zF2E6MDsz6tjowATu&#10;95CJn3ZC4B6dJkxA2EQRCs0aRhARFEy4/gTu06jCBMotqRD4zsL4PI8ZDPfpiJlH3K/mFtSJM0Bd&#10;axozQF0mK3BRR81kSCqQ3cD3WuIxwD1WmP9QuD/P73sJ/ib8PW5iMPBoEAT/TvM38xnwWaCa1SYI&#10;1PGYn1DHahUGKM9nwPeBz7CEgfs85igC5dYkReCahzBQX81Sea3TICLNUwQ+02OeYlt1kwaBe7+X&#10;tmGAuo/iGDfw66t+iKVY+tmSX4N7GGwj9mvs7AQGpmO4O427MxkTFzucAepEkQnxIM2EQB3t9ASu&#10;+WonFBoUHkaQUKjgXjtdmEKHwL3W9IXrqqVQSBmBhXJ10hP4fB0F43OjyAXXVRgSuF8JxgD1rFnM&#10;APVUwOLzdESOe5RoCNT3CGYD3PeTJ7/vMeBv4e8izO8kzG/H7fbvQX0PORB8FgZ8RqijBIE6ukiP&#10;wOcpSRD4HM/sKILvBNesdkHgup0pReCa9WEQfiYpAteUMNh+IrUMA3yuJQ22RbZLA1y3mgbBMOps&#10;135OcQL1PYThRmRfcve1MPz648MQS7H0iyS/xvcw2MYd2fiJyA7i7jzuTvUgUkHdKEIxs7lQP0o7&#10;IYyGwqMxd1FQGMGBz1FCMaCAobCh0CHwGZZUCJo/8HmeGV8EPucxXFeTCY8EhR3qWILBNTW18Ijr&#10;BQzwvR6CMUBdayJzA/cXNaBgxvd4yOdBwOeqcDfwq5MX+F3u7478Xeb38re7gWelJGr+Xtybn+Cz&#10;MEA9SxCoY58jjwQ+30MUfAd8F5FrMXDd+i9QR2dKmXeLz1HC4Pvnu2d7wL3aPgjm8RmWNNiW2K5M&#10;GyNQz9enQfzlL3+xMakMUN+XMAjTF/z6i7s/heHX5x4FsRRLv2rya5R5wTZ4v05BmE5DuDuTu6MR&#10;7k6IutYE4CYSgh0Z9VUzIVDHd1YXQcFAIWFmdxFGmBhQwBhzBkFCMaBQMgKKwgqfb81fBO5XYiEo&#10;6AjUy9Mc5gbq6sywSOB7rTbjBr7Dms1wr0dgPwz4zVEawMPg/r7I30LwN/r9ftzr0R4I1LfPAb/D&#10;MwvKAN9jtQmCz5nAO4siCvN+8BnWFGXIgsDnWB8GYcxRBK7Z9kHgO6LMUoSbNAi2Q8LdNt1tlsB9&#10;vsRBoP7P4Rg3iKVY+s0kvwb6MLgbv8Kvk7ATGUR2MNP5CHen5AjPdF4D1LdaiQHu85i7DKmQRFDf&#10;kgmPqKejTx7xeb6+FAO3pkJQgBlhRlC4Efg8q7UYIYjPy5NgCApSAwpXN9wCGPdZrSYS+I12VJ8X&#10;jHD3u+YHv+8h3L/J/Vvdf4f778M9UQRB4B4lCPczQ31LEgS+w/osCJIF3nMUURDm3VHDiFyTgc9W&#10;0mAe32nJwk/DMEB9D2kQJIwHaRsE7vEQhhuRfcGnz/j1q0dFLMXSbzL5NdZHxQO1EndnM3B3RHcn&#10;RX0d8dHGTDCPOlYrMaRCGCFQvnz5/xf1VDvB56hpgqAQQT2PhoJ6dg0Kvu9/G0FEoJ6vpkKBZuAm&#10;FwN8r65VIfC5Hu3FHI1JBt/5t0KFCv2deOGFF/5G4Dt0PQuB+jpijwTL/WAEuwH+RoW7zO8+4kHf&#10;wzx/F8HfaH4zfz/BvwWf7dEgDPgMCPNMzHPCM1bTEz7bPk/CPGe8l/8i+A7c74XvieA7MxqGIQ2+&#10;W3ynvmvz3vGdqmGwXUSSBT7DDkwIti+em7ZG4LuiBjc8R31LFswTpo1HtnsD9o2IvvJ9EEux9C+b&#10;/Br0g2BHWH4dyQ13B3TDdNzIzstOHYlIQWCAe61pgoKEoHDhEdc9Jg3CCCLUV03FkAtHugao5zGD&#10;ERBISiwUfG5hGEkuhHu0je9SLcYNCl0jjPMCvtuO6t3AZ9qRf17wu4/w+x43+LsIv9+Mz43SIAj+&#10;/Qbu58LnRbi1CQM+Y4LPneB74Psg8F1Rjm43zDs2GgbhJgwDthW/duRuZ7jXtj8C93naJ+r7ahiR&#10;cPcFwK+vPAixFEv/FsmvcT8K3J1H4dfJTGd0w91Z3R3Z3ckNIp3wBrhXBYYRIgQ+w5KKMWcQRgih&#10;fhSpUIi5gXs92goFHupGEYshFzeMaYzA56jz1whZwi2ACbdwNnAL758Kft8T+VsI8zvNbyfcf5P7&#10;b3U/B8I8H9xvCdmtVUQ+Z/wuq1kQbrJwvzsC9/uapCLbBMG24teO8BkPJQwDv3ZM+LV5wK9vPApi&#10;KZb+7ZJfQ38QPJ3Jr9O54e6kkZ2YMB3cTwDgHs+I0ggM3GdHnwZuQYPPU6e8gVtbcQP3WVJxg8KO&#10;2ooBvlNHzwZugYn7LdEYULjiPg+MKScS7pH8z4XI74z8bW4ycMP9d0Y+AwL32meE5+x5hrg/iiQI&#10;8y4I8374vgj3O8S9Ue8Y3/lQTcOAbQr3RLU3A9z3fbUNA78+8SDEUiz97pJfR8gLUZ3MrzO6wc5r&#10;4Ne5DR6VWAgKFwPc6xE8bmJxgyPdBxGLgVswEu5RNT5HR9sGFKwGbgGMz4kS0A+De7T/IPjd+yC4&#10;fxdhfm/k3+L+OyOfAYHPss8o8hkaksDneJ75g0gCv8G+Q793HNkO8Hm+2oUB7rHtzK8duuHXjgG/&#10;9v4gxFIsxRKSX+d4VPh1RIVfx3V3cjeMEDBCwo1IQULQ7JWX6csAn+chFDfwuR5BF2lSiRSQ+BwP&#10;ybjhFrJuIfx9gd8RJdT94Hfvo8D9O/3+DoPIvz3y2Rjgt0SRhBv4LF8TlIF5h4TfO8Zne9oBPs+X&#10;LAz82puBX/sE/Nrz90EsxVIsRSS/jvIw+HXO76WZEG4B4YZbiPgJGtwbNXol3MIKn+MZ/boRKfjw&#10;PSoY8Rkek5gfIoUtPs9XKD8K3AL+QfC791EQ+Vv9/h4D87cT5nkQkc8Knxv1PN3PHff7vhsi8j3i&#10;8/MkDDdw7yORhhs+7dOvHT8KYimWYukBya/T/FB4Oq1fx3bDLRgMIoVHpJAhIgWRwaNoKQQ+1yMA&#10;I4VkXsB3e4Srgd9onfAT1D8H/L7b73ca+P1tkYh8RoTfsyT4vB+kWRjguz3vEZ/pedfuduCGX9sx&#10;iGxzLvi1zx+CWIqlWPoeya8T/VD4dWyFnzAw8BMiBpFCJ1IoGfgJMAMj7Az8hKIf8H1RQpXwE8C/&#10;Nvx+p4Hf3xYJPGvPMyL8niXh9/wJfJfnXRGR79MNv7Zg4NeGwvBrdz8UsRRLsfQzJL/O9qjw6/QK&#10;P0ERCT9B4yeY3IgUZH5Czw18ZpS5xQ9+gjYS+H5fof1LwO/3+MHvb4uE33NyI/IZE/gNvu/DAJ/r&#10;eY9+79sPfm0nDL/29qiIpViKpV8o+XXAHws/gfCDScWNSMHlJ+zc8BOQfogckfvBT2D/UsDf7vub&#10;IuH3t0XC7zm5EfmMicj3EAm/d+mGX3twwa8N/RjEUizF0q+Y/Drl94WfoHgkEjHIS1D5Cbi84Ccg&#10;/YTqowDf7zui/yXg93seBX5/v4Hf84rEg97D94FfWwjDr+18H8RSLMXSv0jy68DfF35CxMJP+DwK&#10;/IQc4ScUvw/8BO+vDb/f+X3g95wIv+f6qPB7lxHwawvfB7EUS7H0L578OvZPCT/B44Gf8HoQ/ATl&#10;94GfAP614fc7vw/8ntOD4PcefOD3Pn9KxFIsxdK/cfLr9D8EfsLJAz8h90PgJ1wfBD9h/kvD73fl&#10;Bb+/+fvC7/nnAb93+UMQS7EUS7/D5CcMfi74CbA84ScYfwh+KqH8ffFTkwLh95zygN/z/zkRS7EU&#10;S7Fkk5+Q+KXhJxh/EPyE8c8Nv9/xI+H3jH5pxFIsxVIs/ejkJ1x+DvgJ0h8EPyH/c8LvN/wI+D2b&#10;nwOxFEuxFEs/e/ITPr91+AnmnxN+v+G3jliKpViKpV89+QmnGH59xFIsxVIs/VslP0EXw6MjlmIp&#10;lmLpd5v8hGIMj45YiqVYiqVY+p7JT5j+qyKWYimWYimWYimWYimWYimWYimWYimWYimWYimWYimW&#10;YimWYimWYimWYimWYimWYimWYimWYimWYimWYimWYimWYimWYimWYimWYimWYimWYimWYimWYum3&#10;lP7H//j/AWOLfi50XWM2AAAAAElFTkSuQmCC"/>
  <p:tag name="ISPRING_PRESENTERDATA_0" val="TMOqIFRo4buLIEjGsMahbmc=|R2nDoW8gdmnDqm4=|bGV0aGlodW9uZzk5OTlBQGdtYWlsLmNvbQ==||ezZBMDI2QzQ4LTg4MUEtNDYxRS1CNzNCLTkwOUJGNDhCMUQwM30=|R2nDoW8gdmnDqm4gdHLGsOG7nW5nIG3huqdtIG5vbiBIb2Egc2Vu|SVNQUklOR19QUkVTRU5URVJfUEhPVE9fMA==|MQ==||SVNQUklOR19QUkVTRU5URVJfUEhPVE9fMQ==|MDM3NDIwMTA4MA=="/>
  <p:tag name="ISPRING_PRESENTER_PHOTO_2" val="png|iVBORw0KGgoAAAANSUhEUgAAAfoAAAFECAYAAAG40szaAAAAAXNSR0IArs4c6QAAAARnQU1BAACx&#10;jwv8YQUAAAAJcEhZcwAAFxEAABcRAcom8z8AAP+lSURBVHhe7P0FgFTXti4Kn33ffe+/b9/z7jkn&#10;gsTd3d3dPTuOhCRAcHcNFgIJgaDBJQR3d5dWpHFaae+u7vKqtdb3f9+sWp2iaSJ7Z+thNoMltWTO&#10;4WOuOef4tzPlTPmrlj/8TvBPUxIr/T/efPPN/0vw8MMP/0/B7bff/n9fd911/48LV1xxxf9PkHhO&#10;17jXu/frWdWe/Q9VTmqw21A17OKLL/5f99xzz/970003/e+rr776/7vrrrv+D3/7j5tvvvk/b7zx&#10;xv9KBJ3Tb7pG1+oe3cvn/S89y0VMDQj5uxT35X9wGy3qqbKquBrxwgsPnxOonLMO0VVwgmvgRLcg&#10;XLkDIe9u7icjau0CortgRbfBCW+BFVoDRFbA75mz6d57b7341ltvPe+GG26ozYafIwTpmXq23hF/&#10;l4uMqroQ/urFfZGhdpwqptH5hwY3sAPjYEXmIBpYAcvaBth72ehDeOaGdujVeDy6NRuLT17/Et9/&#10;tQgv3NIFW9anYEjXmUjdmYyvu03HmP4zcOTgRvRtMRwblk4jYmYDofHYvbVHSyLk4ttuu63uLbfc&#10;cq64xUWG6vC34oqqhosCYs99yW2fiPoHwQ6MAXyz8caDXeBEduLZ6zqg0RsDYfMvalkIRS34w1F4&#10;Q1GUB0Lw+IIoC4ThCUVQyXM+QpDXRGwLDiKoKM4DcIRITCe3rMLHz3WFHRwLx/clFkyv/w4bf6k4&#10;RNwhzlBdVKdqiPjdisGqS3G9zF/Q+BgCnYHAV3j69jZ4/7nOOLJ3NeAcJ9UrELXZoIiNyrCFEn8E&#10;Bb4IcisjyCqPonTASARnbkVmXgmOlQeR6QkjpyLMa6JEikWERBCKRGHxGbbtge0cxccv9oSnaDGs&#10;4HS8cmdrWN7OqMxtkHPHHXdczTpdRITU4vY/VLcEjjD1VgP+klLVeCmi3H0vt7Uq6pEaXSnXQ4Hw&#10;VMrxGthWGitcCNEv6ACFH36M7CF92bggDpUGsa8kiD0Hs+H5ahTCi5IRIYQW7ELavqNIKfAjlZBR&#10;EsLxrwei7ONPUVARRHnIRjhKHnIiRCifbe2BHV6H1+7riB2rBsPxdoHl+wS7Nj/9JbnhWiLjQnEE&#10;OeHfVdffAwm68X9I2UjWrLL7YFe+RzZsj2jwG4DUKG/XB2Wtu6Ci73AENq8i9UjxNu0QmLwE3nm7&#10;EVmYhMDIudia40dkOZG0Zh8iq/aicshwbvdQP6Zj9bEK+MfMQIjXWgt2IjBxKYr5jMwyP06sXoLK&#10;Qd+hrE0PeNr2J0ccpKJcB9v/A5zAcDj+zqzTB7BLH8Ddd999+5133nmV9IR0hOqsuqsN8bb8plLV&#10;eLGVXXELMf4GMd4GkMyHplI2V8M3cRUiM7YiOI/afUkKostSESR1fSMnwvvdFASX7kRk7V5E1+9H&#10;ZNMBRLYegr3jOKLbDiO6/RAiWw4ivCkD0XX7EVy4HYHho1E+cgLCS1IRXpmO4DJyyqIkhOZth3/q&#10;eliOl0g4QMW4ijDNiCAq21DqXkXUcxPY+AfJCTdILMgJZ7kiobbE2/Sryx/cxjsldeFUPomovzEx&#10;/gVZfwzsyDLD9kWtW8Ez8Fv4Rc01e9lINnT1HkQ27EN09W7YO4+xoWzgdiq03cfhpGUDe3LgZOTC&#10;Ts+GlZKFKK+xNu+BtYtqZQHFaTMRsz4D2JyB8Ib9sNZlwDd8IkrbdUKYStJyPHCkHCMryYUTiIR+&#10;sCqbwPI8CZTVBhHwBDnhFnLBJay/QUKcE341Alzb/r/swnPY+FvhVLxH6neitv+WmP+Rtns7pT0f&#10;oSP7SSnK9MYDsNftg5V0DOGtB+HsOswGqqF52Nf4Y1xYuzbq1q6F//jP/0T0eAmObktBnVq1CDxf&#10;pw4uOP884EA+7D25iO4gl+w6Ajs1E1Yyt1sOEwl7kJ+eZiyG5RAJ9gnA2kEzOY8IGEHu7MR6vktE&#10;3Abk1xEnPE24TaZTPoTakqATfrYY1hfb4OhFQAkR4H2ccv8ZKU8ZJMadyHKy4X4auCA1fdRQy9px&#10;FNHUY3D2k7JHC2Hv4/ZYkWlgndp1UJtQh0ioTahTR8jQeUGt+H4dDHn9JRqRIuBgAaIHMoFDBbD2&#10;5SCadNyIztGyEIppTQI0l7YTpLXJMGKI0CSKJTnT1wSO5xE4JefCOXqVkPAUfQYyws3ny1TKTKpt&#10;8TaethjqG7nPOY+UvxSoeIUPb0vFM5SyL+pvYQXy4JAdvYEosnKpoVlJh40Opx6Gk1eK4mYfA3nl&#10;qCsKs3H7Fk7CpH6dUbhpPiKpK4iYOji0bBoO0NmJJC/HBy8+je2zJqDO2eeguEMzIr4SkX1s4JEi&#10;OBSZlD3Hsa84aMylJxghB9g0uflEwHYSZRZFgRbJ1471fYn64CI4WecJAe+RkI8QrpHzpDb9Gi74&#10;g6jvS7tyNnJrE6M3Ucm8S9nvQvYfTgQsoDmibNvFCHvKUfrFF/DPWgbvpLmkfiGQXQwUe1mhECq+&#10;6wM7hR5hykpcf/mViKQsx8Lv+iN9Nr3FtOU45z/ORpS/X335JdzSXfYGcIhIoufEd5LCRVR4FBfv&#10;1B8RnLsSJV/0wvGsIuNXhCwhoJxikEKOXMj60SL4ugLet4iEG4ATdbB36ZVJRMKrbM9dhIuqcUGN&#10;xbC/bCgOXAanoBapfwcr8yFf0INOyCjkv/0USuu9jcqhUxFZmQqbZs07imKxO5NsnwXrID24gnLW&#10;zcd72YhSL4JrF8BJXgnP4LYILh5LJbieFaSDk7wKuY/fCXv3coRXzYBdUAqU+/m+AKLcRg9SlA5Q&#10;lPbkITSRnLLjGOwNB+EdMRkF9T5gXZ41rjbCS4lweqL+7kTAB0TAbWQO1v3IxeKCeoTH5DBRMZ79&#10;S7qgiv2dgxezIULAXcTsh2T/Hqg3tjnqj2qG3LIttO9UfKul9Sn/SZko79gWzrESw/YoZOMKyhDN&#10;KsX/HLMfs7I9dGtJMP059JIcGw+PWU0kzuW+OWt+hc+Dgqv7kov4nKIKPqccFr3F0i7t4Rw4QSRm&#10;web7givSkFOci3pjPkeDMU3jCKCb7O9JBHxEBNxhiOfsv1QIaEpF+KJ0ARFQh5zwx59FgMyFggwc&#10;uITatDYRQAoRq7avO0VgFOrzpfXGNEOzCe3gGzKMGv8wKvv1pqwWwMktAzx+OKEwkRbEv43fj2NJ&#10;28mlKwwCTCPj8P2z1C0JxwIrfSUcikv+1X2o2UNsVISc5IWTU4aKQb1hpebAN2ocmn3fwdRDEImm&#10;0jFaxmtHE4FCwAemzuIAJ+MysMGtiYDXCXdIGcYDqNOaRIMAuZKBXdeHkFeHOuBWsuT79Lq6sWHf&#10;ocXU1jHMj/4c6w5sMvJ4fPaPZDcqxRxSroysT1/e8fvwh+/3A2mrEN2/KUb5hMZOev26k47ZfIB6&#10;wNNwLAquou6gGDB64vOIgNwS7J46FamFfixO3cJ3NzONbzypLUUghRywwJhC+FhH7ztUgjeTE89D&#10;ZfJVUXJAO8Jb0gPXX3/9hepn+EUECEvClpNzPtnpCnLAy6xMO1iBoYiGZ6F+vAKqSGkwbJBRj6yo&#10;cx+NbIofDuRh0t4CPLhwPyal03uj/Dv7yb7HCmDncHtoJ6K+SnLGKuqBFQY5Tir3pTB57eT0LZiY&#10;sgMfjW5ikF2fz/+Iz08v9v/0bh4bSxSVLzCH9aMV8FNUZLE85K5sYwUGE9qy8W9QB9xJf+ACEfdn&#10;ESD5kJxIXuwsIqDsbLLUU8RsU/oBA2hyJqHd1DamEi4S8ior0XBkM1Yqds6FevwtmrQq1lCytp2y&#10;jg1dbfadJDY2ifupPE9l6BDCScvYUD2nSewZbLi2H41timTqgwZjqIPiz24zpR2pT5PLuAChyaR+&#10;P9bxcyKAPkvZubCOGwXYn9Cc7XmZRL2V+3V/UQSEAF6gToZzFGE5RXQqPPdQDD6A5VcESK8rPJeV&#10;iFHchU4z++MA2b/+2GZs+E/nBQ2oPC1W6oumMzDrq7k4vmIXG56Nnk0mo3vjidT8/4mG1Z4n+GhU&#10;U2xiENVu1hcnnReiLRTSHU5mXRZS/kcZE2hX1qMOuh1OYS01/htCD8LHBDlE1/1aX+B/yFYSAeq3&#10;u2TMoJsbORXkBM/zFIXmlG0GQsHJKK1cfFKl6pNygvkp22ktEs/HQCz78fBW6NZkIvp8TpNGf3/5&#10;sBVoO6ljFaUTQYp2ato23sfnVnveCS/jCYuud3Q9CcKAiHVyKluS+qxj2YVo/NEdc9noAWyDFODb&#10;bPh9pPylbM9//hpv0OgBiQHDy9oUheu/G3xVY6fyLiLgPZpDdYJ8TczPxL7MOTEZrYF6NYEa1ZBs&#10;7BsxEYHZa1FvVIyaNV17OtiVk0wn7DgRsIXKb5YJiWFCYtat4l60aHzdbNb9SyKgExtfX9RXdCiR&#10;/iX2d4t+NM6QuIBwER+iOPuFKOXL8n5ifAI5RU5kHqIRamU2pCYk1MQJ5vzo5lWa/CTg9brHVahC&#10;jsCIFBWiA/UQZTMK3QGLHqlYH/5eFM9PqKceUxT4nRpP6MI6NyK8IPNHuFjUr9ZJ8rOlyiFiw8/m&#10;gy/jw+7mg15E5Qu0Bp+aF9v+kVRAs4kImrkoIzangj4660NXNtNTggNFhTSbXU5tqBGX6ueaouWU&#10;HtjNuGJPYQlOVIZRSjPo47MsWglGHaYfwIluJeXnkfK0+wEGQFR8qHxRMj+M0J+N76jGs84vcXsP&#10;4XKeO0dt+TXUd4vhAt74fxP+KOXBxl/B/bv4wOcJH1keemA+OSy0v0QCQ0Ky5R5qZgYvDFfVlVUR&#10;jBo/Ia8yQpPWuIZGu9AMR8pDyK6I8toQShhgqS8xoqiPVIcJffew8dT44R8p96J8H8r952C9hrM+&#10;g1m3XoTW3Jfr+wLhbjb6CrJ9LbG+2qI2xdv2q0oVEuIPOCfOCbdx+wRf/DbPfQa6n47/G+oEmqLI&#10;Im43s7IZOLrvoEFElBCIRvHpODpQo+LmjWBkX+w+uilaTOmMcnp93lCs9zhKV9lxwggFsvHkja3R&#10;vkF/ctkSIpvvCAwjwnuK4t8SZOf7sB7tVRfWS3V6kuduV11FONVdiu/Xsn714voFhhOI0bO4vYgP&#10;V5fT/XyRuEEh52cf13u2P+gqO97JeOXuzpg6dDyWzZyHdx/7AmnbGT2G/ejYdAw1NzB64CJEGc7K&#10;B7QsNphhdWFeGYLhUrzKey3rEBo834OI3YRm7/egCz6FyB2Jd//05CS+bwhB9l0mTl5eY8J7hBdY&#10;jwfidbtIosvtH/+SxrulihMkR9z+hzQqX3g5t7dw+yDh+Tj2G3Jfjkf7vr0ajI965tl2cDk6fTbA&#10;eGwt3vsSu9asxqqZy/DkNW3x2n3dGRcx5o/swRv3d0HPpupvWEsFuwThipl2144fzObzviIMJPQl&#10;9OCzO+gdhI/5zj9x+zy58SHVRWLKY9MhGq/rn9UXWFMxSBAmpUnjbHUWX3ieXkq4SbaW8CRf+jLh&#10;HVauASsj6uiLTntuOxO687de3PbhuS8I/bgvavbXvs7pt/g13QmddS+hFfeb6Jl6tt6hd8XfeTN/&#10;Vx3OE4eqbqpjXOH9Lo13ix5UJRLyFomEfxcixBFymlgJ9c3fqoqxwo/xuue4fZXn3ya8z30pqI+5&#10;/6kaRGjKaz4XaF/n4r814ra+7iG8zWN1auhZj+nZegfLtWzspTxXV3VQXVQn1S2B5X+3xieWkxDh&#10;cgT35TPIfT5PyOC5qwg3sIIqd/O3BwiPsAFP8PhpNuJZbqVDpLEFEiOde1rX6Frdw+O7CVK8N+iZ&#10;cUSbT2KE/9C74z7LX73h1UsVIsRupMBJX4ZFFe7XYt3rsvIXcl/f8q5gRHa1qMeGXK9GJYLO6Tfu&#10;6xqZsEu5f6EarGfpmb/iC/HfvLgvrhoboIqJKlJEqqxicFFL3dNqhDQ0qSwTJRtdBTqn33SNrtU9&#10;ieME9MxqjXZl/O/S8JqKW5mTEOIixUWMBk3wnBk4kQg6p9/chrqNFdTQYME/dEmsaCKoEQbUqERI&#10;/I1Q072Cf4lSU8MS4Uw5U86Uf+5Sk1xXh59TdInwD1+qV7hKu8t8yUMTuGbNNYWJx+41rrlLsAjV&#10;n/0PURIrVKPzw8YoDP131wES0Ms7aWCkjt3fdJ2u1326/xccHsHfvJzUYFbUxACqrCquxmSkfve6&#10;7Vtoa8CUE9oA29qJhs/3gmMlMb5PZtibzOB/FxDezt82AFGGvf7FdtLmr9/n/efLZZY3eM0115yt&#10;5+m5LjL0vhoQ8Vcv5kUuheMV+eN99933/0U9owPrZo+E7V+KQ8nz8MxN7VBSnArHyUW3JqMxuPt0&#10;vHR3F7R4dzg+eelLNjiMaNiPoLeMiChBeckhBCr2ETFESGQ17NAiImYaIp7hQXLHZYQLNEKUSDC+&#10;v96r9ydwxF8NCVWNdqksP9z29rHV7fVl157o3LA/K74VH7/wBaIR9dVFob6diGUhELHgDVvwBMMo&#10;y9hjurnKua++QZ3XQMmIpatt00M0tPcMbFu1Gr1bfoN9O6bDDk41XV5WRR+bccGVrMNFQoRERvWo&#10;xg2/KxL0IMPebqMRaAMn0A8FB0dj7YLxWDtvOpbNWMiqF6ojC1HbgZ8N9oQsFPkjOOHVIMgAPN9O&#10;R2jGFnhHLsDxshAyKyLI9ISQVxk212l0h5/36H7LjlBECvi4/bDC6/HinV3wxE1tEA30he1trW5u&#10;RYnqhzQxv4sEcYLqG6/3X1SqqC15Q8XbsCpbkAr9ofG5ZuRFeCcre5QVDbLCFsqbtULu6y8i1xfC&#10;8fIQDpYGsKfIj+jcJEQWpsA/ayPK+w+Bf3ESkvL9SC4MYk9xEAc8URS89RJKPvscRb4IOSJqkOAg&#10;DJvPR2QrBrQdhD2bRuP4/v6I+lrBrnwL5ISbiQB1v6nTpaqrK4EL/qxiGi5Nu2fNo0/B9wosb0sq&#10;pS9gBcejrNv7KOk1FL6Rs1DWsQNCto2KQBSBH7fCPz8JFf2GI7I4GVty/fBPXYrIyjSUNm2EyKp0&#10;6ra9ZvBjcPIirM2sQJiIKBvwNcILkhCasxtHSgLI8dso6dIOFWPno6LPNyhpVx9WhPoguJiiMREW&#10;OQ/+ZrA9L2HqqHubihNuvfXWi9nwc8QFqvefi4CqhgcLL3VQ8SjgbcSX9SS760vPQlJ5K/IbNERh&#10;w/cRmLgI4SXJKG5LJLAh4eVpiKzZw0buQ2TFDkTWZZiBjpFth+Bbtgka/Kjj6MYDCC3YDGs9fydC&#10;NCI0vDwVxZ+34jYdoUmLUMR3FDRkw824vzxy2A42fgH1wBg4vh5wKj+D5XkIweJLHSLgTnWQ6FOd&#10;lPCfg4CqhiP/Ejie28hebwO+znCC39Js/UhNvRVhOxO+eTvY6BSEV6fDWbIFJaLsun2IbmbDth2B&#10;s+sYwjuPILr7KOzULCA9B/aebJR2bW+ONU7Q2nHcjBqL7OI1vMfefAClnzVAiM/TiFCLHBIhYqU0&#10;9eHDcrIR1ciz8Cwi4GvKfwdYvnfgVNwOp+AS6QL1A2qMT53figBdYLq0j66/exTKa7HhTxM04nMA&#10;Gz+JMr6KMqiPGCGElqWQffcjosbuYGNT2KDthxFNPg57xyFY+3Lx3mtv4vxadVD33Fq4/fqb4GQW&#10;4tyzz8V5tWPD4erWrY3IflI0jffzeivlGJCWZZAT3XEM0S2HiNx9sZFe5rNXgFYlA3ZkJRs/nqZ1&#10;AKKqn/dJOGW1sHv5NUtYf/X3Xy0OkAioPWpXvH2nLYbqUhpO3nk0LdeTrUT1DpS1YbS7c8ny2wG7&#10;gBWwUNCtjWm4hqtG1u+CczAf1t5MICMf9vFC07jYwMb4tlZ8gKNGe8YHO2okqK5DDu39sUJE9xER&#10;R7nduR92OpHJZ+e0a4zcCprGEM2nowGPeeZjp6iP0HDYrJ/GJDvlN0D1ZsNfFwdIBKQD1J5for6h&#10;utgktOcGoPgcwHMfG9+AjadnRixrUJFj7aUGDiBINiz0hmDvJsXSsmEfLIiN1izwsPIFKNh3zDSu&#10;T+sm6Ni4IQ4umY5I+jrUPvds3HPX7Xj24Qdw7y23IpKyEpU7lqBundrYtHg5UKLBTR7YWRrqdoLP&#10;zkRqQQBHy2PmUCNMHTtA7qNDFGZ9AuNI/V60QvXI+qxv0TnkpKuEgJfY+DvY+IsI/6F2qX3xdp5S&#10;fqL64YuAsnPI7o8To2QpDSEJTaELuo6NP0rJc1A66iv4xk2ndl+GilGj4Rymjc8rg8b3OeEwkedB&#10;JHWlGeV1y9VXm/E7tf9LQ2f9sNJW4Zbrr0fZlsX4YTArTgSgwkfk8skh3lvuNc/yjP4ewXnL4Z0w&#10;E1nDhiLfT2fJjPfVp27qi8haUn4SLVB/IqApG/8YnJKzSYTz9f2vHhv/OOFadZj+EvWrRnjpZsmP&#10;U/ksG96K2P2SZm4ish+6A+Udu8E/byuiq/fAP4Y6gGxpU0Y1xrekZ3vTaFT6qSh98C6aZxpmJa9C&#10;SdtGZt/OL4OdW2zG+pR8+pYZ5OQdOJwUq+Q9AYIXpX07wD5E0TmQB+wvRHDsBMo+9crSJJR37YuS&#10;h+6hkqNytDax8TNgBwZTJ9H/qHiOiDsXyLxAjdfnL31UuUOucTywkuzX3HixhljENL68Nhv/vGl8&#10;SfGA2BAUQsU3E+AZPIIyfoDK7QiCK9ZRTqnJs0rMyE2noAL2iVKEV2xE7WlUhqKScVzpsDgOnp65&#10;HSeu7gWyEI+54X+aE+TvuAhR6grwXhQRgQVE0vECRDZQtmkhpEg9X31NbptlxhBpuExh+QrqoJls&#10;vIjTgpzKxntqU2TM6C6N7tCXJI39vyweHNU4xNXIu9xDXnCWc+wCNr4WKUjK07HR2Jn6o5ryhXzp&#10;aDoWkUhs0sLC1UajI7M4NiLTT28sRD1QprF91MipK2AfpmPChleB+WRtnXROg6WtAztQcEd/hL9b&#10;T2qS9f0hOMV8JpEaXLkOkZ1UfMWVpuH6LN6IhLCjm2ON9w+m0mtOs/eMqbedWVeN1wfQhmJ9avyr&#10;1C61T+2Mt7eqVDVeIaRz9AKglPJZ8QQp/zlZqj8V3tTYt/ix+h7fDJWBsBl5UfHdCDaesl5YTkco&#10;SNc3gj+MyzAjO8XSdgXZOaGhNBWsdOinY/2LEGlpq5F/ZW/kXxUf2Ull6lCEfBMmYmuez8wT0vtj&#10;44g+p9NzmESgDqL5tQMDiQDWk+bO1PvYhWp8b8InhKeIhGv0kUTfCdTOeHurykmUx+GLqTj4EM+D&#10;fODHbHxvKqLxaD+jY6wCREDjCW1RzEBEx+4Qle5zh2HGfg8m7c9B/fVJ8OxeinAaPbjDebDyimBl&#10;bKX5LEF4M11Uyn/44BZSmQpQuoAKcQYV5OQ9u9B21oj4cyVqzRgDVKDRhNi7Be1mdKG80wGK0DpE&#10;vmfDWT8fdUrFvbCKzwKOXqiRHj3ZcH3yfoJwtYh6OsqrGDMn2eBNl+OExvTeHPPu6EXVNJbvq2Wj&#10;cbC4MD7oKHbeHc/Xf9E4RNko0zBB6jqzNQrwGE2jGcgYG+AYSVqGeYuHVz3XQPw5a49m4quVE8y+&#10;Gew0jlR3aAYZ92tAFUIjqPw6UkTfobzfDOeEkfdv2PgupPiH1PQPc1/fD/8rofGnFDOeXy4hMXVh&#10;8PjllJ/ziU0qPW8zavzBfNF0DFnY++RKkurHygJoOrHDKePuBKOXv4jyw4+h9+eTsei7OShq3xJr&#10;vt+EHk0noWeLKfh+2Yun3CPW/oSU3pTnNZRP/K33XLK4fYiis5b6ZQqi/i9J+ZaU9+cY5JyPSLYZ&#10;yTmQbWlNeJP7+oJsxvSrfWpnrLknF2PnecEf1VFAGaEhFuvfTax+QAXUnbI4ii+cc1JlqoCKaHdh&#10;WQ3n2Rgqyx6fTkC3xpNQvGIPDvb+AkfnJlcNWasOy48VxDmo+u9N2PCYd6f5PI7m85hRnO/RMt0D&#10;u/S/NIL7azZYAyA0VuAZbm+Um6t2/aydJxi5F+sTLhHW4KlLrD5LL48KJTCAbu54RMPLjampP7bm&#10;yp8OChdvNXP78hdtrvH3KoiLkAsNjGkju1slbHi6mVGG0Pex8NrbnNxJLV96kWF3gkaANCP3agj7&#10;vaS4GcH5c/LulqoRnDQPmiZ6DR/yMCrvNLLv+NsRviL1p7MCa1Dq3RYbxS0qxWX050CULm3dg/fU&#10;hLQYextuqHqWrmuG/MoC+vP0I+w0Krk1jDGmxhwbXxu6tW9RN92S2PBWBA1xeYSNv/bee+9VO/4Y&#10;7+E5bcNVDPWl+CT7vPk8Nl6jLx77uP69TeF9PxbkBIZS+09jJahtrWRSgz44QgjTbBVX+nDMU4JF&#10;qRuqlGAiaEBz9XP1RjfBzPQNSCsowWGat5IAvWvaeg17s23N7dVw9WRqdrrBlHMnMIT10MSld/H6&#10;K3drRNdXbKC0ewvCuxTZx7m9UfWPD6L4VbO4VIzsi034QC0wcIEeRHiUx28WH61fDGlXzaIMarze&#10;UjMqCzbdTcdrZmQHwhbKA1EU+MLIpsta09BWA9QFR8qCRFYIed4ICrxhlNF8+tSFxaiRLeRzGeJS&#10;xhFeQphgGu542yIvo14F6yRqa+CTBkVpkNRbhEfZ6JtUb7E7Kf6r5/C5xSBAN8blX/PgrmPj7ycn&#10;aEjoRwtmfTjPTGn1M6jRnPvwaoz/aiqWzFhMZFTQi7MRsaL4csW3+GCkJiLEEWC4oanR6DrefyLL&#10;9OKqsyLEBtuanmZV4J3HulOTs9EKXjRBIcj3MHafOuG9LWzcUNZBje5GaEmop3qxfg+onokN/zXs&#10;Xr3oYiP/egAf9n/UM8KXakycBjE/LoVC0LC0Fln7+2Q5gbFI3jgeRVmLcGTfWmxdtRrP3tgRHz7V&#10;B1FyxKr5OxH2RfDD2DWkqkPl5dDvtxAOhrBtdTIy0vaQc7Lw+FWtMLDdSLx6dydsXDKWumYcCo4O&#10;DfI9st0aka3hbhqY3ELvj9dD01bvULe26imOrdbw39R4FXOTOEAyE+8R0bBVDR66lvt36aWshIaS&#10;fchtY25b386KHdo74qBjLUDAtxQr501n3L0LjV7ox8anc/8Itq9bQ844AE+p5uGmUWfsRP0XuiNU&#10;KY9tKQ6kjcgSdeONFYV7q8F6fvw9et+r8fffzUaLKxW3/65T2FVc+181WlOWgJXROhvXEoTxh3n+&#10;OW7fIKhijXjcjNs23HYkdOV1Ukjyt/tyXwMV3UGKAg1S1GhMNbKnrtd9PNb9es4nei733yToPfLa&#10;NGBP7784bpn+KgsYqOgh5sOFuMBFAitxruSL2ytZwRu5Ve/pQ9x/itsXec0bBJmdD0kliYgCDSkm&#10;zaUzAxS11XH8/Cc811DXc/9dbt/g79Ixet5DlGONFtd7rtR73UYTEsfk/iqt/luLi8mTkBD/qnqW&#10;vEKJBCt3OSuq3hMNHxV17lXFeV6jNp/k/jPcasSlO0DxeR3Hz2uU9WO6nverD05cpedcy/OX6/nu&#10;9zqZYr2/hkb/7g1PLCchgRWu+kIrREjL8tw5cillJVjxi1lpDRnXNzZNHr6Ox2ZAIht0o7uv8/Hf&#10;r9T1uk89MHEFdo6eq+frPXEz/Hf5UusW94UnIUKUkKblvvkuL0uhiiuqUliphrCBJw1M1LHO63dd&#10;p+t1n+7Xc/Q8PVfPr6HBgr9rSayIQYRApkYVVsVFLYG7klN1cAckCtyG6n73WXputff8w5bESrqg&#10;yhtwG5QIib8Tarr/n77U1KjqcKacKWfKmfIbS02q5PeCM+XvUGoiRHVINJg1GlUX5EVUh5quc6H6&#10;swk1vb86nCm/odSEQMFJxHSJJVfQdSOru5L8/SR3ktf90QX61f/7dJB4XeL9el51V9R1RwVunWpg&#10;lpraI/hvW2pCxikEFlITieoSQkTieTOoWYEQrzMzuwQNGvzpvKZNG5y3ZcOYp49k/FB/6axxDTau&#10;mNYk7/CyXYU5y3aV5C7ZfSJ76e7sQ4t3b1o5+fP9e6c32p82tdGA3i2u/fTTty/56KO3L1FEyefX&#10;URjNd5kATMDzZ7tBmEDv1fvj4f2/q15uHROZxGWOX8kY/3KlegNPS2QhjsdGOtV3IQSfODKmn79k&#10;ShARdRjPg6PlAIMroBUq4WyFHd1B2I1X7+oIJ7oXjd/sj6yDu+A4R/HEDa24zUTjNwZhdL8fsWnZ&#10;Rjx/R3s4dg6O79+L1+/rjOMHk+ApPYAGL/RA41cGYVCHYbDsXVg1dzas4GY+WyvmriQsBkLz+c45&#10;8BZPCW5e3bseI/FLWMeLyAzq7a8rhnEZxWUQtcPVKi5j/AxTVMfVP2VJbEAVsdXgREILKZKc8vy+&#10;XzuBb8yHcTswFlZoEkKeH/Hine3x3G0dAWsrujUdgimjZuDTV/riqRvborwwC2tmb8bxA1kgVfDa&#10;o52Qn1eEirIA1i9Nx7HDhQhGo/AGwgir45wQigoshDUu3MfzEQeZh0+Yrwfb1u/FGw/2RH5uEXo2&#10;+R4OfHjpdr4bWg71OJ66uQNevbcLJgybjGduao/vvxyJj57VUM0fYet7Vmgi4B8OBIYj50jXcbfG&#10;J8+KOdTHpb4uMQbbr1UMqpiiOkP8DDP8Q5fEihqCu5KdSOzKwhYL4e8Gx9eXCPsKM78bgMeva4F5&#10;E79DsGwR5k2ZiOkjvifB09D98+/Q63MyhFVA8JFIIUMoDc4NW/GVjkOxRXw1hr0sEEEpQUO59f2s&#10;0BvGiaYfwz95A0q690N+ZdiAFgTR2HgtFFxIKPZHzLBP3e8JxFZO1nP1LS4U1ecojajie80SMBXw&#10;luZjUNfR1D778e4j3fHSnR3Q8Pne1ErzqSlm4bnb22Lt3K/IGF+ynf0AbzcUHm+1Wr2zZIArxRTq&#10;kpaJSWQIbv89kRlczSB8VsPvP0RJrFAVweMVN52b/rwPljrlDYkEjfbqQRgARwuaBkng4HREfIsw&#10;ZtAwbF+/yBDcsQ4TsqmaK6hig1p7BQVP3YcgiekPasVmEUofR6MkYBhZFWEcJxwrD5vRm4fKQjh4&#10;vADhmVsQmLUTnvadEJyzHf5ZO1DSviuic7fhQNoB7C3SIskh7NccAN5zqDSMw9we88Sel1UZMkNh&#10;iyoCOPbE/ajwh8xaw0GjQTQ2WB9Yw2SKUjKERokfYv1TMfnr79Hw5R5o90FvfD/oW+QcHImHr9ac&#10;gf6IlHcjI9AUVTZCwZE3N5IZbhJDSEsQV1rnyKw3LpMR92f+ITt1TyG4KqeKPvzwdf8eKnoSqHyd&#10;DW0Ay9sM8GkJz/5Uid+SnuMQThpEwi+kNK+ntOwi0vaT2LlEZLmGrJnxzlLNfkpg+Z7d8E3dguCP&#10;21DevC2Co+YhNGcbghOX48ikiUgrDCC1MITdBX4k5ZbDt2QHwstSEJ61CpHlqQgu5/68TYjMXIXw&#10;ij08l47w0mSElqZi85ESbM71YWueHzuy/TgwZRoCExbBP3cnKof/iNIOnRCauQPWzN3I3rgOOWSM&#10;fGoKMZ+WBtJEEZkWDS/QSjmWU8n9LISTf2QzdgLR9eSPxdi8cjR+HDeEOBhhmB/+LsRJazgV9YCK&#10;1xAueUSTSfQh7CbiUWNFLpNmkKmgJqiaa+UygvBdAyP81cspRFdlpKry9t19xKq4i415npz9AWyt&#10;hOcjp5t1m4fRSaOkh2fCCWlc90b4Bk6iOt6CouZtDGGLmzdBZN4OBOfvQmhRMoratTcr7obn70Zo&#10;wW54ew9CaHEyCj98D5FlafB/N53ETENoZRosns9q0xhhzeVYtx/hDRmxlUE3HYBvxCgUt/oc1mYe&#10;bzlgzkU2an1nXsNrM9s0g2/uZkRWpNOvS0dw9GxEVqWg8LOPySQp8PQfjCCfHyTDZBRR4/B6Tb/Q&#10;fBOL9Spr/jnCc3aguE0HBH7YgYrBE8nIHjJDPpn6EBk8GXZkA/2CpTQTM8n048kEw8ywT9vfiXhq&#10;Sjx9CMfzLOyKe5Cbfk8OmeBeMgA3ZvENwwg0FbWkEYhvYxp+Rhv87sV9sDuko4rodullcLxXAuUP&#10;kvAvU73VY2PasnHdSXRye3CkGc+uEYVaNEtTLh1rHyoHj0Ng3jaEZ1NSF+5CaavWZmpHcbs2ZrZS&#10;eN1eFH/agASmpGq20vJdiKzfj9DCNWaeS1jDtLcegbXtIEq7dzdLNFvbjiC6M7bYt52USS2cCSf1&#10;OLTQd2DuEm61z/NJxxHdfQzWzqOIaMRzt26IbjtkBgBrNVWNuA7NXIQoGSW8Yhei66gxyFiFjRog&#10;umG/2c9r9hkZLxXlHTpQ06QitCQZPjJq8JsJiGjOjCNtUElGKAC0dLxGVUbXMmpYSHxMJW7GkAm+&#10;pHD0ohZoQ4FpQE35KnH4EJngKjilZunYRwkaoKClY68iM1wsP0HaIPFL7l9TE7gPM9LuqnfPvmu9&#10;Zm3uymtZ4QeM+pItcwLtyNEaYMyGaQZHaDqc8CI6QhuJhFRuDxAhZagYSIItTkFF65YIr9xLqd2D&#10;snatjXSGN2up+sPwDh+J8MZ9RlLLevVAdMdhEikD0dRsugeZZrh6Wd/eZjJTNFmQxXM5sDPyDEQP&#10;5cM6eALWYW6PcHvoBAJTZwA8V7xtD7A/DyBj2Lzf06WjeR728tl7acO37IdNRvF82R9hzSkic3m/&#10;HkoGIXPt0vygwyhv0zKmScgQJU0/NWalqGcrM6vUzCQ1s8YicXNGRqQW4A0UBPo3xAtCo2Kj3/y9&#10;qQEoMN76xOEbhIcoTFfDKT4Hpek3BsgAGmCt9c1u4/YahZguE5AWZpEllwlEpwSa/UXFPMSVdnmh&#10;Nz355P+2tRqtZn1oXXIPJb7yJUp8fXJuG1gaKB34moQfw8ZRzYeXsLGMl610IoCOnJbOp1REbAfh&#10;RduNqq7o3I1qmZJMKSzuSISKICSEszcXFd37wk4+DiddxzlwSDjPt0OQtnYn6pxbC3Xq1DLTeMzi&#10;7vFF3c1cJ8L5tevigrrn05nchPPq1DHna9fWPfzd3BO7PzZXSsfnwqGz6Pm6H2wyis0wMKp3si7l&#10;g/rBElORYSweFzRtADuNjLLjCIq7dorNx1q/B8foJObTES2lX+Az0YIiBbqt0gJgWKqBptHN1ADL&#10;aArIiPSBHL+GH/YkA7QmDhtx+zJxex/xejlAPFvZ5+Ouu25/g7R/msR/gIS/RZqA+yb1iL78c9/M&#10;v+bWNQV/EQNUEV4P1IP3rbj2bmSez9D3XNjlWo/5jpiN975PVd+CDehqVJkTGm3GcjpmKONaQjIR&#10;QM6XLbRpx4kQHz3nciIotHizSUJhUw1L0iS5Vgqlm3G6c7yY/FKEko5NjASbha2zSpCbeiBOsFpm&#10;JX9D7HNr4+Lzz0edWufiossuxWWXXmoIXuvcsxOYggxSqw4uvegSnF+nLt569SXUPvdc3nuuSX9w&#10;rmYJ3nwLwmUVsPJKgewy887i9p8A+R6A55ysMhKd2utgPhwxghiAzBpZn8QIIsCoIWSmUZ9gOFnG&#10;9ils1FxyM30K5Ww/GZtRAW0KBWNBTAOER5MJBlNwuho8uj4AiF+nrA5spX/IvBA9Wt6iYZlV49W4&#10;PWnaNeF3WWrNvclkHhHh33vmrv9jHb6QxKhNqT8LTvm15M6HCW+S+Fp5tCM5+IuYMxOaZMaxx3LS&#10;7KC6O8iGF9EOUg0SERqLWs64upDhlLIIHKVKdpJJeJOn4gQgImeWGGSHFs6lCvQTIX4Udm6CqBb1&#10;Lq7EuIE9SNzaKNm6mOp+FazkFYikrKBlWQVHi3xrPgz3reTlKEpnHXiNWeaZ10R5TqAJQ46Wgk7X&#10;DAktC70SVn4WrriEjEMmKe1OQrCuDsO80AY6bKV+M8nQziUTHCsyjIEDedi6Ix3b87xIKghib3EI&#10;h0uDyGTYacbeMjT1UwOor0AmgLqcEYF8gN10BFfFei2VyiLwDc1lXwpQJ1i+T6koXqftf5D4vQo2&#10;pR+558E6dhHuvfuOT2j73ybRnyWRH5A/wGOzyKDLAH+JBjiJ8LIlfNAfnfQrAE1U0nSVsnMp8bez&#10;gk9RNUnqm8NmOIfAQEQDWnp2KizaeYTJ3TYdoSXfw9OT3vqCVAQW746FW5phrSwtGw+Y+bUW7bml&#10;ycfbM1AxhiYjh5In6SuppASQ+H5NdgpTQkJ8rxf+LRsRTVtLex/L6CBwUpebyY6xLA9auJxE5tYp&#10;psSVeOgr8HoyhZUUmwPkZoPQteZ470aEdu2AXVTCd/CdepeWzg/yvZUBMrzXEL9s2vdkpkMIp9L2&#10;07GMygeg+o9uounayLawTaZ9K2jSBnwLz4JZiJABFMI6lodbqf80qn+GgqbbeCrbNZKCM5BCROn3&#10;N6f614SLp0n8W8wkK+Fds+SsA1doAsZnhHco8Rr+96AYgNvLpQEUEagzTQzw5/gA5kJX3cujlGep&#10;3AMOVb5JYlAey0EQm6r3Ibm1FRmgG1pPboaWE9tg5qYBCAWWwNOPYdDMrSjq0AWh8UsY2u+GtTyN&#10;CiENpX36ITBqosksE951iDZd+UrorEm901FzjhUDVPuaimftPUSb2x3WUZ4vIwGKyBBF5ZielIs/&#10;fL8P13+/A4EUSfIaMsAKBHcvRSh1Ix6fexD/Nm4fHp/D52dT4iit5Z9OpedPJtlGDbB7A0oadkLu&#10;5d1RdE1f5F/VF4VXDUDph5PJMJWIZuWgmO+NphyEk8O6KAmE5lsS7KOSfJomOZR0EpURo3L6NBL7&#10;C8ME1saDJvVQ8IdVKOvUlYyfhNJ+3RCMePHD1gloO6U9Wk1uTw25kMT/gYxN798/mMTvQUGiCVWG&#10;D5lUCpkmwDv5NLVa+H7/JYoC2hKMBiA8Q7iXdv96OYLyAdQv4EYCv1X6dZHx7HWzuEjcJOLjOO19&#10;FfHvImdqkupHhJasMEO7wGBMWN/LZOPQpJKGGpFP6DK3Owr7t6ckpFLa6dX37sUwLSbpCr+UTMZk&#10;0jhaSPVWyvBrB8qH90fZ6MEMvRgj59AMFFfAKSIUVODfvt+Lq2fS7poJrLHJrdSn/LPN1gX97553&#10;ApTcKNWu9p34dWZLcO/nNhoOUPLJLHYUhXcMROV3a8k0udRQa+D5fijKvx2IcFIStZEP9gkyQib9&#10;EjECzZWzJ5cMmIWyL3qbGcORDQeQ17sLevzYH/U0i2lcEzObSbOMRqz7ClHZ/SjNSVCO31gSn/6S&#10;v6eZUKuMIXbFcyQ+/SpNCBbeSXw7wxBfsxM0F6UeBfQVwiPcv40a4Eqp/5+R/p8tLodU2Xo9RLYE&#10;GZcRCVT7+ayIpmbLGal8Jsahmv2rDh2fMg+OQknZWDMNQ7OW3GXU1eDuM3sgQNVdcaIQpQN5rew8&#10;wzYttYDDtJ+azKs0LZLsCtpX2kvNRxfYtLtvr8jBv43fhz+MzzAzGaXCnT0bYJ04GifkT4Q/CUjU&#10;8S/RbJlSw+9xhrAjYUR2USOYtA/LkXdjHxRc2YvQh+qfZkfME4mwjUEKgI8M6YVzooyaoMiEkdJa&#10;nm+HYu+RbBwtC6LDD/2gNfVPmntHYSjw7SXR91Ltb+Dz6BRL8oOjDPGhBUQ0lZxOtO2lWZV5LWcU&#10;kl/LzKxGxhWaZqqFhyX9mhOg8ftP0ge4k9trSHh9Mzjbtf2/RfWfQnw9RN+x106+6XX76IWw8+qa&#10;RQnguYHwCIn/JxK/MQmlLks5fOq3n4xwaG5sDo7RArGGax6f5tdVhEJ0hKL0iOkZl4eQXliKzcez&#10;sC2vDCmrN+PwwH4oHzWYtnQbn00ka1EC2v1/G783RvwJ+80k57TNs/g7HUmLJKySYgLDyJ+kOTbj&#10;e06TJxHxMtqIhmEWLzKXuMSnbghS4pNoDlJX0wlciVD6FlQ0GY/SR76Fk0empNMZTKHqHkPiDuqL&#10;FUvXYUFGAWbtPYrFDAk35XqwMz+AdH0rKPGzvQkEN22PbSPRfDOBWp1d+lxsh+bz3ROJv+GwAv1J&#10;+M6EJiS+pgA/Sum/zky0lMPnHLkIPVvdOotE14QPrSmuuQ+akKV+AGWSukZZZER8fS2ND2z584nv&#10;qn2pk/z1t2cjk9xXTPvjoefvuYfS/xIJUJ+qX3afXKtcX4zxo1RlVmhZNST8lIAl21OKYjpxbaYo&#10;cRPPJYK5Rvfp+mb4iNqj0cTuGJuWie/3HMak9D1mqQ45dGaOs3He6K2nkln2pHCf3ru8/fhvIqa9&#10;VyHlIhI4dixHT9fI6zcOn5F2PScWEejcj6nr0GRSJ9Yjpq7dtsRmysbWPzB15XHjiV2QQo21+0Rx&#10;TNtVtcOFZgibbl/6NUo/oNVytFK+urzVJ+L7itqzJ7dtiEfis+IF2JV3k+mpbQtrUSueh2Mrbq4g&#10;HQaR2N25bUVoQHiNx48RbiettOD0+dLUp1H7P0t8FXORa/PlOJCjzLQkORR7l921ErmMPbUeS8XV&#10;RvqditepARjuqZcq2Jfg9uX/SK9/KT5i412iuyANIKRJO2SWVDA88uK7dTNPusaF2Cw+Ipoq052w&#10;+vHIJhg4ncxmJrKL0GtgFT4Aq+LsGGENyONfAZCw0d2UtIO5CGdkIbqSYSg9/3DhTbDKLuJ1DA13&#10;L8fQGX1Qf6QI+pOpql4XA8aUNcNXy6ZiGyV+B6OSj5QpxKwLEWcIA7G66jmWQw0Gff1TJ89Wqnsy&#10;buhHCsrEWKdYoA/VPvHn+4y4VI64h7m9Gk7p2dS252Pp+BtTSWAtrt+X9NCi+lqO/V2CJvpo1fEb&#10;SaNLNaBE9PpLHD7BKXZf0i+n4u67b7tdDohddjbt0c2s6ONkhLepBT5h5dvSY+3HxqiXj+qM9ixq&#10;LTaEOwmBCaCJuyKwJOqHpFVUnRXYmptDjdDcIK+me04CXTO6CTq3H4GemtzfZDJ6GZiEHoS+zSeQ&#10;uMfNuZ5NpvDcRHNN1zajDGPW+MxTgHWkNC88nIn1OV58v22lkXDV+7RMEmcEK8pQE9k0R3tJ9C2E&#10;ZRSM2RQSCkg8vrf97SjpxJ/MaCXVvZIalpyDKAl/5523jyBxXcJ3JB00vU3z9ZS4wDh7rtT/ufY+&#10;sZiL3XCPD/lfsiF6cPwFV9HBuHXc15d9FlUMWnEjmeAxVvoNeqqNqLo6sDF0kkwO3lHGoVF/9q4j&#10;U9HQ5N4hwigpRqJ/DXF/A4ggmupeuWC16UcIzV5tPsSU9+6D0Jp0VK5MRYNRP80J/rVgGPRnGPhk&#10;kMQ3xebDjFRMp84RxvXJxIEcvCWww8QHCW8Hh5D4vanuRfhGhNdiglR+vXGqWzW7cQ7pqum4g0gH&#10;ZYtRRgolW/iA+Ne8RX34UeKUqwkmubL7wUd0+61Sn1hOYQA92GUAVuAKdS7wtwfatry3KbQeWcWD&#10;dFBeMT6ATR8gNniDTkxgBFXcRJqAubAiq2jrtqDR6JY/2czfFWK2WNL48ZgWyG7cBP7JS1G0YDMa&#10;Grv9k9/xe4PU/sfUVrZZCLKUBD9G546ePdtrhWmGNLE8PImEV1JoxvQa51DZil79R7AqX0TUcx+s&#10;8uvQ8IPb5NR9Q9xqWrJm7KpbV6GdVtVQvhbN79Q6SrdKEPXJl+eq8qyLXnHC/2apd4t700kMIJUi&#10;E8CX1uHLNBxJ8y3vZGW0BMCLezc/V6ieqSi9VUfdlBq0QEfG0qIR+owZmkIkzCdCGKbR9tlWCizr&#10;KA7k7kKH6d0oMY3j2iHOGLKZBGMWTnGifgXwnqFjuhht4NryXwexaxM1hCTf5HZj3eqNaoxW0zsh&#10;PfuAGVKmZQ+19pztFDDg0AqjqWyfnDotijuPMJWSznAuMJRasSeFoyO15KckPr36iqdxJOnRUuJ4&#10;OOFrSTrxKY9eRNdqA/Lq34tLuyb53kX8KwGH6dcnwWvq1/+zCZ9YqhhANkS2xHUCCVq5z2gBVkJr&#10;VSjViWYWv8iK/Wn/jlfT7Ar1AzRBVIt3+HuTCbSCyUhKwGTCLCJnGW3iRhP6WPZBIi+HSCzhNkSI&#10;mJULNJZOX8gqQrYZ4FFI0LoV2eVBZHlC6DH/K7Ma0Z8j0WKsHvNHYF9pBTIYomkYmBJ6HSMc94SR&#10;67VMH31p0GZ4GvsgpcUFtU6GshorrTT1NOuqoWcHyMxJJDrbE6VDJ7uuru6AlpEYTML35rYTid6U&#10;RP8QKateySSuhhOGEpeDuNXcfCUZUk6sZoSGwqNLdMI9vEZDv66QtFPzal6vmZYuunD7F6n60xX3&#10;YSd905cjSBPwn6qEKsPKaU1bcSQ3dz7ESqrrUaGI8lt9vG97wxQtTqrVEI058MeiAg32iBqTwLAr&#10;TDtpFjXZT6TKSSrg1hf/KCKEWwhFYut2KOGYlpvcmbnP2HpDzJPgdJKeeG0z5FYGDIELfcrepo8x&#10;WsbSJbSDoEUii9gawhmllIcrGbKdIPMep2rfw992k9jrCQwT1Q4tzxMcR6LT5zFjFnvRH2qP3P1N&#10;y4kPI93Ehxy4AYTePO7KbTtutfiCEie9TxxqiY1nCQ8LnzyvFWUM0eOR138K/38NaT9dMQ92tUAi&#10;E3DfaAJW0CROYoWvZkX1wUFLXj2ihnBfy3YorZYyOzZ+6aUHupw42iXP9g8kgjR0exSioclE3o94&#10;7KpW3K7Bg1e2pP3cTSTvxfC+k/DwZS0RsUuwfW0yzwcpbSKJbb4WWo5G2hJsxyzCHI468EbC8ItZ&#10;wpTRKCESAzGPxt9p4RcznJv3KaGbiDtuyCIsnr6Rz6Map1QP6T6J+3l4+fbOePGB9ohEtcb5Zjx5&#10;TTt0/GQArOBsU28Tr4eG0fcZjBOHuxc//9z9Y9lOrZIzhHiR09aPIMdNq210IB6k0k1KMG7f5TWv&#10;xfEkR+4eCtAtvO4a4lE5l0yyqESiU9UnjuJxif5XIbxbEl9SpQlccyCnMN63LO7Uyj0au34NK6/B&#10;iVpNQ46Kvke/wO3rajRBfdSfEqTqtE5ahzXLuqwPecdFEJ4ORH+glC3B8F6UpOg6PHpdO5QVbUXP&#10;xl/jtXs74627u+FQ6nb+loUnbmiLl3nOV3oC+1MOYNKQBSRgJZ68ri0WTl2Hdx5nPI1iMlM5tQoh&#10;qmXPi9DwmYF468Ge2LtzG954oDPeeagHGr9KT9zajsP75qMoewlhLgqyf6T6nglPzgSU5YyLDuz3&#10;4WLWXx65VgUa7BKZ+1osR8uqaP2YDvF2qX2fst1iftlwtV8Z/7QQx4PcEl13yYmuGsQpPMrHcr34&#10;RPX+tyR69ZL40pMGdIorWUGTUUCMILPAxtUlMrR2jaKE68gY4mp1SaqDQn6CTMRL/E0jVsQQHxHk&#10;3erzpZCmxHnKBa04VysQdb/vvnt6D/ii8fRhQ1rOzTw4LctXvCQaCa6iBK4jUTdRPW+gY7kZfs8m&#10;MstqSuVWlORwq9yWdMZgCzZTVW+gT7IcnqKF1pEDk3K++qr54i/7N1lw7713uwSV163MhVLT7ro5&#10;hrjcqrdNBNa6OaqfVj2T+tbSMspcrHZoWZk32TYl+5Nky34bYgsPwgefoW/ywo/Jjia8CX+85pdG&#10;7Qr+riWxIlWMwIpXaQR5ozxWz1NVGjkea6y6lphRnKpRKbcSGXcRGfdxa3LrCVlEiFZHlu+gfmyp&#10;xw8Ikp6q5IN8ltbz0Vq6LbmvlZraENrxdzlPkjwRpxNBHvTpoJOu0/W8T71o6j8XQfU8qWilw9R7&#10;3MSGen99njPrBhHe4vFrBDHxs4Qn1Q7+fj9BK1bdGm/n1bxW6Wwv4rWG2MILj//pJm5UL4kVNIwg&#10;YMPMVC1xscsMVGv/RxzO385RtyQRUpVXkIgzS/dw/wbuy3e4naCRrMpEKalxEy8qK7SkSQmStfja&#10;KyIAt9IgIoZGvfyJ+yKOGEcZKGsE9xpdz2NlqVTKfS0Epee9wvPyumWuqpI6cqsQ16ybxH1FO7er&#10;vrxG+QyqZujwfkPoePfrOWq32u8S25Vu/pao0v8pCH66klhxQRUzJGoGlyGIpKoJmkSEJEGJIGrR&#10;8VFWjPOJ0Au5lTOpdZpOSjpJpGtlLiFd2fFv53mtoy4fQwRRiKSx8PfxnKTQBWXvrDrW77pO1+s+&#10;nrtLz9Hz9Fy+RwlpWaWbDGF57moRl1stWm0mbaqevN5k+uGx1oI7aW4e940adyWbxz9HbMG/TKne&#10;MMEpDCGkJDKFECbEudOyieAa17USkwjxJIwijvN5zQX6xMlrJHWyp0qbfomA11/qgnvOvUbX6z7d&#10;r+foeXqunq/36H16b/V1s1Q//l41I7c6kdW+XyC04L9VqQkBgiqmSGQMgcscAn2zFqJdJhGIALxG&#10;PZFmHr8LItAvQeL17jP0vESiCqov1qB6CRIJLFA74lBTG8+U05SakJUILlJPYhKBCFAdXOL8Gqjp&#10;/urvSHw/oab6JcKZ8lcoNSH6bw1nyplyppwpZ8qZcqacKWfKX7nU5IT9nnCm/J1LTUT5e8KZ8lco&#10;NSG6OiTG16fE+NXhl+L16lD9+YSa6lAdzpTfWGpCogtVyE8kTHVCup0y6mGrCdweuMSeuJrgdJ07&#10;ie9OrBOhpjq7cKbUUGpClOC0RK5OWJeIiV26LvDaX1xbV+BeV/3+6t21LvDaKqZIrKNb73gbaoL/&#10;1qUmhAhq7LNPJLAIwfMnfdQR8Peqvnr1w/M3DR37D31YEegjy8+Be517X2Jfvp6dyCDVmcKtH387&#10;Xf99TW0V/LcpNTW+itguoQUuoasTWURwCesSlOfO0oLKn3764fkZGT/UP7pvZoP500c3yDm4PCn/&#10;6PJdxblLdxdrUeXjS3ZnHliWfFALKgtSpjbSYsoC96ucu6CywP06x/Oa5XKWyyB6t+qguiQyg+r6&#10;c4ygtlZruwv/sqV6Q08hthDlSnQioV0Jfuqpe87atf2bRz3FsyaEKufvjgZXWFrs2AmthhNeByu4&#10;EY69HXZ4B3o1H4LVc+fBjiTDcZJgaeSsw/2wVrpKApzdQHg7nOh2ILSN2w2IhLV4MiG6CpZ/ke0v&#10;m5d8eP+41ik7hrx3xx3Xa4yA+Qaf+MnWZQiXGVTXREZI1Ahq469ggn+ZUr1hpxA8UaqFNCLJSPTK&#10;JV1v9JRMWuB4p1kIzSWhFpNwy0iYdbBD6+BEtsGO7sSM0ZOxY/VKEvcAHruyNRzrCNrVH4YZY+Zz&#10;Pxuv3tOVDJGL1+7vgaDvOBkgG49e2x4B32E8d0sHlObuw+sP9MBLd7cj8yRh8ZwfYYW28D1kpMgq&#10;MoXmy2lVjB8RrZhqleWPW7Z8SVeNArpY3/L1Dd9lBrbHDMoQIyRqhOraQO3+V2WA6g0xBK8u3YnE&#10;HjWqUV1f4YiZWm7s6x59ECibRmmej5JcEp0EeOqG1qgs3oyty0kIHIK/5BAJm4XsQ2n4YexirF++&#10;Fe3rfwsbXjzBa5++rQOvszHp2xVo8/63OHYgH4HKgBnC/eZDPVDv2S/wxoPd8dzNbRC1CuCgCB0b&#10;Dcdj17VG10+/xRM3tzaawo5sR6eP+yPiW0tNsIQMoDkDU2H7J0F1Lc0dOr9p05dvJLGrRue4jCCN&#10;IPNQnQlq0gLCUTWcCf5pSvWKn0JwcT73Tfa4nVva3BAoHVJiJmMERhKZE7n9AR+/0BWt3umHNh/2&#10;R+M/fYE/PdgVI/pPQNh/DJO+mQlPUQ4evaYNyRpAOBzEhlX70fKd4cg5VoKy/EoEnYgZa+8PhhEI&#10;R3mNA3+I50Lc5/miogpoOfW9yZmIRKJo9f4w9Gk5wzBKz2YTMPbr+Wj94TASPgvr5601TPDKnZ1w&#10;/PBqtH5vAD58pgsi3qVwgppAOQHwaVGpYfAVf1H2zTfvagz95WIEEt2sq+9qg0RNIBy4WuCfnQES&#10;K3oSwV11rsY2fveB/6rI6TYTmpHrH0iEDSeMwZ4tE9GtyRdwAiuxdeEiWPYOqusfaJOPYvvq9Ujd&#10;load29JJnAilMzZRQpMttD6fpkJp9UpNz/KRuFrp2kOiV/gjqKzwoyIQW3m7PBA2y6x7uK9ZO5UE&#10;3aN7BUEygZ5pkzls26GaD+K7L2aSAU7gk1cH4Kmb2rE+qsNudGg4gFVZgWdvbcXrpyMaIgMEvwOU&#10;G97fH4VZnRe9+OL9GidYxQSuJiDhzRg9+QS/gQH+4Upi5apsuBqRKOFzZ7x9uZYOsb3dYfkGUG1/&#10;SyntheWzvsNDV7fCq/cTqZGNqPdcTxzdvxX1n+2ForxjtLWltNF+OmRapdpGJGqbmTKaSaO17UXI&#10;chKylKC177VmvtbGL844jtCENQhO2YSCObN5LrbAoVkvP75mvq7VPaXxNfMrg/E188kMYiatgafZ&#10;OJrbQ44klGDKtwuwYuYKeIt241lqgubvfUlFsYz+xxwkrR2FZ+/SQgnDCP0BtjVa3gndOj2vCSen&#10;DLuWKZAWSBxn7zKAi0fhtBqO/yFKYoWqpDyR4If2vPsC/M1J7PaUhF6UCK0XNwIZu75D3oGpeOia&#10;tnj3kc6wvNswYcg4REIZlCh3CXUvbEdToejfURKlvn0EzYXTujxKdCAC5pOQuSS2ILssgNyBfal5&#10;6S7M2IrQD1vgm7kV2R+/g6MlQRwvJ3jCyKyIIJNbTdbMqSBT8BlFvighbNa/VRIGMZYvEjFaQOvg&#10;aT0ey9E0rzIyZA63R7F46mxqgU10FlchK2MWlk4bjuNpY9H01R5YOrMfbF8PWJWaQ98ES2a93ojR&#10;wHWEK6UFCCaLBvFkzED1iRYuAwi31XD9dy0nEVygiopj5cCsWvLsVfC/S85vRkJ3JPQm0b8iUB2G&#10;pyAamE0HqwvKTqyGHdxFRO6ls5ZJ5BaT8H4i1ULJC4+jYunc2KTKgIhNQvs16zWCbEIWCXbcEzFJ&#10;Eg5ze7CERG/eCIFZ2xGctZOE34jAbO7P2Qb/1HUoatsee0pC2FMawn5uM0qDOMj9Q2U/JUoQM+SQ&#10;gQp8NkqXzUfei49QE1C7hCNkPs3h04rYWpCJddTCCRYjBWsfw8idePuhzshMn0Mz0Bsv3dMGG5cO&#10;xZ+ebk/fpS8Zm4zvbQpU1EO39o88TWm/nnAVJf9SmQExgDQAcXjSxAvhVMJUAwP8zYv74iqiV5dy&#10;b/5rEcfzIW14M1iBDiR+L2rKQXGiT4YVVoxN9RjSGnKMse0DiGh6suVFlEjVLFpNXy6glIaHz0NF&#10;/7EobtkKBXv2Ias8hExNgaakHiwOIINSvKc4hL0nfMhv0Ry+EZMQmr+bEVgSSlsxRFuUDN+EhQgt&#10;3AX//F0o6tAGSbw2Od+P1KIAkgpCSCv0myVPDxT7cSglBUWtWtJMjzJJGUo+/wzFZLLSADWNJmoa&#10;EyAtRE/DCXNbxvrncv8wJT+ZbdiM3etmoeTELCz8fhha/KkbnrixNSW/F81cB24bw/F8BF/+q1Gq&#10;/ttcBnA1gOsDyAnkfk2TKf8u0p/4QkN0caQqJg7NTHm6v+N5jmrtHTayCb1d2u1AX8IQEn4UQpu7&#10;IVr2A6VkFRG2lVJOR0lpRZxCIi5opi8b+0076w1y+8005L/9DionLEJojhIqtEJ49jYUt+2A/fTe&#10;04uCJJwfu0jE7FaNEVmSguASErxjF4SWJxPSSMTPUdihnVmqNcLjyLIUZLdtjC15XmzO9WM7YVdu&#10;BU60bQPfPK3X3xFBvsM3ai6K3nkbvq+nIZvaRPl0ivxRMkAYlXQEA8qZE42S0FEyqY9eQAlszx6E&#10;No6DFd1h+hzswAI8fHVrtn9MDAdaQp4mzyw5V/ku7LJnkLz2oZEuA8gEqH+Ah5qCZtR/den/exA/&#10;8UVVRHdVezDnIRvlj7BRb5m1dGxvGza0R2ytmOBwbicRGfNx4k/vovjjJihu+BkC385HxZDJKOnW&#10;E6UDuyMcDNArp8dNJ6uowofAj9vhHzoJ/jk7UfTBBwgtSIZ/7BxEKM2hpUk48EU3bM2qROrY0SZj&#10;hjJcWKv3ILx6L6LcRrgNTV2MqLJm6HjVHkRXkQHWpCBlwkSsOeZB2sCeCCwmwyziMycuQnRhKnLr&#10;f4jwgt2oHDoRkTk7cKiglL6BNE0AeWVBFPbviJLuvVD51SR4xyxEwSefoejTz1H6/odkYDqkNt+v&#10;peFDy9nuBbBCU2AFR1P7DaHa70ENyFDUrJvzNpyKJxDKe9gmse8m8TWLpyojxr333nvaWbWiQTWa&#10;/FVK4guqiO6qdnhvgl3xMAmuhf3ZILP2m9S7MkIxPtcSIlTvxD4KPv0EZR0GwDeESJ26Gf7xS4ng&#10;KQjP3WXWkw1MX4nCrZtR0KIRVfYuEn8jwpRii4QOKx3K+B8RWZqG8Mp0kxLlYIdmCDOOV4oTZc5Q&#10;OpQowTtpJkIbyAibSITNB2Ap4UI8HUp0PYHX7+vVgYxAZlipRY357BGTEVyeatKhRJak8t0bEKap&#10;OPFJfRzeSlMxfTkCrIvStFR8Nx3eCUvpS+yAd8gEVPT9GsXNm9L5o+NnKxFCGjXaFmo0dSkvYPun&#10;EBejKAxaEpXED7ShzW9Ewr9B3D1KDXCLlkGV928WTpD6l/RzW4dwtlS/cB3HeaLdT6TN715qJPrh&#10;9MvvtcqvQsRzLxtAFa818k1+l07k7P5s6DDG6BNpy2fD0eKAkU0oH90dkSmb4Zu1FcEfdyA0dxsC&#10;tMmern1I4GQiPRXOilSEZqw3OWcCM1YhTDUdXbmXjtpSRNbuQ0mLT0wWDa2IVdqmNQm+j48mYU02&#10;jUOIEuytB1DWozes7Upxctisvx9R2hOtX8vromSAsvatEF3De9ftQ3ErMtCavVTzNEPUFBEyQ/DH&#10;NWSyVATnbYG1Zj+ZI511SYOnd3+EpCEW7kZoHtswj44kGaBi5AASPkTCa7Us2fxUAokfXk7izyIe&#10;tCqmVtboR1AunBaIeukAe58DiEO75HJ8O/gaLX58r6SfeD5pEQWC1i78m62cUSPR8/Zd+CDKapFT&#10;b6PKeobcS5tliN6ZjVPyIzYw9D2JLaKz4YzRYaUgfGSt8bSLPmtIyaFEz9lo7G5E2armrCfyY4SI&#10;LKPkURorv/ya0qmUKAfgGz3NEC68hQTcSgKu3GkIHdlGwmppci24nERpUwaNeB6cikEDif8svpoR&#10;A88rB46WMlcmC2sr71FShm1HECFjRPkc36TZ1BB85sb9qBw4hGZif8xUSGus2wtr+U5Ya9MRpMkI&#10;zKVGoHYoafIJ/GQAb3oyHVMtoMS43y4ykm8SIJDhY98a5piePke5AwIifhcSvQnx9i4J/xThFhK/&#10;DkZ+eY3Ww9P6AlpVQQtTXUZVfz7PnbSCxl+T+KcQXXbm8LarH3FKajE+vQoov5/bVxCtrEcV35LO&#10;i7JeDWID5cFPY6MXkejriIAdlIKDVPu5CFKtByYuJC5IbCKuoEkjI202Jdc/fb5JcmSvjiUbKutG&#10;qaWKdraSKKOJtB1HYe86DmvnERQ3+8xId4TnlPjISiax0xgdpGcB6TnA/lyTtiSwbiNsMoJJXaI0&#10;K0qGJAbYfgQFTT9BNInP5L3RnUfhm0LnU0yx5TDteBejGSKbDsHZdpRh4VLYm8gkPFfY4D1qhn3U&#10;ROnwjp8D/6I0VPoDCCred2yEGe7ZdFoj1gEy/G5ElQDKZL+Qyh9JwjPKMUugU2N568OqeAWRyvsR&#10;rryCxD8HQ3rf2ooEN2vmEG4gE1wuu6+vgn9t4rsPqVoqTURv9t4z/0fLdcJLwlfcTml/yqzqGNXK&#10;2GZR3/505qTitRoW7Xp0NRu+ndy/h957HmPfSpO3LkQbGlqyyzhdYUqQtYZqNK6q7R3HqUa3Gqlz&#10;VtMZU5aq3UdR2a2HyWil5EfYk0tbnWIkOCJCpmtN+hzYIvbBEyb5kVKVmORHh08gciAH/u+GwZfG&#10;ZxOwlyEYiR3eQonek2WWZdf9lf2Uc4caYvcRhDelGS0QpTMYMZriKDXLQfoQZEppAJqX6HqaIfkY&#10;MgEhLeKkXHgivpIietluhalkXOFAn5El9SE6ukbqB1A7diUDUFN636PQEJdKLeM5H07ROXjwvrte&#10;JsEfJe41FVyrkRni89iofcLpVskS/NnFfUBVNgx5lk6eFkU+h6HIVYh6JO0vk2sbstJKfNSThNda&#10;eKPozVJywktJeMbqyvtmHSESShjz0msfMhohqvKS1s2oRmNqvLRju1hmKyJXqrqwZWPYss8kemhz&#10;mlk2veLrwSRsbN18SfLoL77ETddei3P/879i+W1q1cJZZ5+N8+qejw0zqWkyi2BnFeL5x57Aueec&#10;i9q1dE0sD47JhVOnNmqdexbG9R9qEhs5B/JQ9hV9k31kqt0ZZLJjsJOO0/4z9qa20Dr3Wru/uCXr&#10;rZw9yn7VqjlCNE/e0ZNQyJDPw4hEKV7U1cuAzzh7tnWMOEih5ttAwivr1QyGeqNJ+MEkvFbHbE3h&#10;aUit+XJcg14Fp+wsoOBcLX3+oohP0BoAhviuzZfDJ5pUi/P/IsJXEd2VdqmV8pTr/U5+HZOOw1Ja&#10;jsqnY7bd1zRmr7SUd2AECT+JIcwCNnQNpT3JdNBYDiXQiVDdR1H89UB65ZSi9QcRXLiW9pW2luo1&#10;sj2DUkfpM9JIySID2GmSRkrNAd5/iARP2oN7brmdBBThlLGqDmpVZa6KHZtMWLXrIjN5P+rWrZuQ&#10;2YpbZbzivsl4Zc7FkiJ99tHHCKcfMFktbOXikcbYm0PtQk2QRtNzqACWjskcpo40D9bKHcZPULSQ&#10;2bs9ciuULzeK8kBM6tXXr04e2XuNF3DMZ156+ZG5BkcKc9WFbZY/9yk55Dt0krX2/Y2Q/2Tn10Z5&#10;8s0hl/ikwymLIirU+z1VvrkxUcWvm3n5FXb2BWaBXqOKyu9hGPI8KxnLfuGY7BcMVRivKouTpTRn&#10;Jr9dGglONWmR8/WRhcjwW2GEViUZJ8raTgQq3w1tdOnX9A32xSQaBwuM7TdE309ppMpW6pJvBw42&#10;RDcSS6htGCBGPEm0SXtmCFyLkl/XnHcJHGOMGMHd83XNsZ5TG5GDjMGzqJWOF8E5mg+Q2Yo7twWO&#10;Fphj53BBLO2Z6qQsV7vpF8gU0NE87LFMrK9FG/XRxxeJJWAWs1N/k/El9cSF1tCL0NFTDkBqRuUE&#10;tJUU0teKAkRcmnQnd/KW86juz6alqIsP3zYLLmklrUdIeKW/1Aohl6ib98Ybf8p0kUD8P4vw7k1G&#10;2l0Vbx28ElZebVjKb+e5mhL/EL1RxqDeTyjt7dkALX3+NYk+nupMnjztGe2aY9O+2bSzTpAeb6zL&#10;U59Fc0cOMSGYMlIq05VJWpiRg9IurSlxyoJBNZ1bgnASVaqk7zhDpKziBEIqzZkIXBvn1K2D83hO&#10;2a/q1KmD266/EXVqncPfJe08T8LKDEjNK7WZtEEdHtc+tzbOJ3Povlrn1sKsydNgK8lSTjkcvss6&#10;SGnPrwDyykzOnJK+bKcycZEhbKMNskn8IzgyqCf2FwZMlqtcqnt9OFInlL4xqM0Wpd4mDsyKmVEN&#10;+VpFJ1e2nrjyf0O1T9z5O0DLoyquN1kuleRQq4zn1UXk0KVS+WYNXG4fosSbNXC5vVDOXqLK/0uk&#10;3tyQKO0rx99yJY5eCKuA4ZvWYvdcT8I/Tg6VaqJjoowX9OQRlJqfTMLPp0pbG1PzDm027Zw+baqP&#10;W1+8SqgKCyqDyO/ahoSnHaXthJwrqXM6YqVdWhHRJbGUYllUrceJbBJCBDiPxKojApJw2qYtnErn&#10;bjFOrJ2NH0f0x9WXXQbvziUIpyxHmwYf4uorr8AzDz+EKy6/nD5BT55fiWsvuxrebYtNapPDy2bg&#10;kgsuMAkQjO0nE7z01DOw+D4nl5qnTKlNPDjRk3aYxHeOF7KOBPkEdCjLu3XGrhMB7CkKYn9JAFme&#10;sFmmVZ+K3fx2yrphoTSGC7Ny5jo6evONAxzL3z+AhFfWkCamK9epfIIalaa04lyTYsY+dj7qvWPW&#10;1DNJDklwreNzk+y9VL569wh/cX47XXyStEfTrw44mVI9ynFD2+O5ld68OmzoiVa2oLT3IMScOieo&#10;ZH1UZRqzZqezsQyfnApCrB9egx/00UNpwjPLIijs0ApRxtiy6ybfDdW5nVOM0E5KRkkFGcvP91K6&#10;JIX55ejathNuuvoaTPmGKlfpypS1IkWwHGEdp64mEZXJYgUiymahY4Kl/HZKfsBzjtmu5G/KmrGS&#10;51dRdS9DwFNpNMdDd98Hq5AmJxCmtx0kc+6gQ0sPPb/MZLpSQiabUUJxr67YlOXDzhM+pBX4TVr0&#10;Y2Vhk/Van4wl9WZxZEq9cGBwYREnZq2+xcQT1X1IuW2JO9OV25zt/Yi4fZZEp7qvqMu2n0vGPx++&#10;5BssElVr3b9CYj9G4iv7tdKgX/x7SL174UnJDpyMi8jtdWEVnUW7fh4Jfzc9z5eommiTvJQEeqbm&#10;I0RwDBuiNKbLTUYHx97HBlMtOgE2mgy9dS2lvDPKh36HyikLEJy1EoEfFqO0R2cikhJEuy6VrixX&#10;KCCzlHjJ/X5KRojPi9K7p1ecSU+fUrt1+mhD9B2zRuHS887H1qnfkYDKUbcatf6rFi6gNginkOD5&#10;it1XouV7b6P2f50D3w4lQlyB5x57BLfceA0iScsMIyCPdrsygFefeZzetY9EoX0OR9i2IIlAqS+p&#10;NAmNTJqzzBKU9+mK0KylCC5YC9/MJaj4ZiRyunfE4bWrzYLJGuRhnDxKfEzd6zMutZc+4Ua30RQu&#10;o9T/yHdMIOFjOW1NupiK+iS8fCf1hjJsZgSlzFbOQZPc+BMS/h3Cc4SqpIaJUi+aiXaiYQI9f7GY&#10;C101L9Wxc8qNV9uHSPjcOsa+Q/lrK0T4V0h4hXHtWPE+RJDWrmUjQrMJIvx2Em4nyju2hPeHtYgu&#10;Zsy+NIVhHONe0zmzz6T/UgeMwjiFcGV92ps43JGdLaSElxLZJIYySjrKcBUMorRPW3rW9I6NFCu9&#10;iRIXxiQ3lptG+8uMtDuS5FJKWmEZr4llvTQSTjAZLXWtuWcFkRyOZbD0kNn4PoRI9BA9cmWyUhqz&#10;YjJDdinNUEdY6fTqU3MQVTZsRiTKeh2Wv7LhACLq1FmTgcjcHSjq0BLBEnn0lHibbbCpKejda2Fn&#10;Wz5QhLgKiPDf8D1aEbsN6/ExCf8SVf39FLLLWH+Gzrl1gUMX46O3b1FKs3ok9msk+hN08LRU27Wk&#10;1UWJUi/a/VZ1X0V4V82Xbbu2q0XCgy+3aN8tpdY08ftr5FA6dvrGHOhHomvA5ARUDPsMOffdjBPP&#10;Pomi5p/D02sIfBOWkODJCJpkhvtgLU9CYdsWCK8jM6QoFyxVoJIUi+gHT8C7cCl8CxcR2eX0KUgI&#10;It6pJBEqYhklJX2FbRuZBEeOCMltdNcKlHf+DEWfvWeOQ0mU4gLaZJoHnCiHvW8nCbwKnu96IPfB&#10;2xDZPCfGOLy/8J132D75FGQ0SbayZ1aI4LF3B5YtgX8ezZcii4OU2gM0S8pyvZ9O66Y9JHALWBvZ&#10;NjKwvfEwQlsOUYsvR9nAEShu1hIFLz2OE/fditLh3ckEGh28O574gGGdX7nsvyXhv6B334Hv/YRa&#10;9HXi+UG++yoj8cimxB++CN92v34CCW0yWZLQknpltTZ5beThq0eP5zSQtbq6/8Wii05S8/5dV65X&#10;7lrk1YFNwkcr6NF7HmCl6NH7PqXEd8TMLZ3RbHxL9J7TAWlHxvD3xfAO+B6V4xaiuH17WItTEaGk&#10;h1dTImavQXmntgivpdTuPGp63mzF7Rkkurx3efTxDJZ2vgcVo4YgsHwpOT9ADVJJRNAEkJi1Jh3B&#10;v03cj9nLKdmSWkq3TTttJ6/F2i3p+Ldxe/F/jT+AsqOMybNKSejDqGg/A4GZ46jeNyAwezoK7uuA&#10;E5d/gRNX9Sb0xYkreyOakW3eE1i+EBXDB1PaYtGEcS5NqMfjIwz3DtHBkzOanoPItj0oZdjnX7wO&#10;ka1s03pK/6r9KOvSCf4JfM6wKZTiMuzL3IVes3vh80mtMX091TsJr/w/tuJ55f8l4eFtTMK/aaIm&#10;x3ONyV5tZ5/HaOJCHF915RESVuvpfsTtKUkMpe7d0O63qHv3girCy2YEUy5b71DNOCfoXZadRcJf&#10;QxUkbnyTzh3jbBJeSYubTGoeW1PeJBhqim4/dIDn6x4IztuN4MIUlHXtgZC+em3IgLVN+WoZu6ce&#10;Qemg/pSm+bAUJongylt7wmOyVQpAlW/LqcotI3McwsSvhhuifrQuB5k+xcnqGmWozD85EiY/nRkd&#10;46CkshJ/+D4DRQ92R/6NPWEp6aCu0/9mE7tOH1Xoe8O/ficKb+qP/Ke+owPHuiiMK6DGKPLEoID3&#10;8xliyODyxfAM7AOoJ3Ef1X5qrK9f3xk8/b8yYwIiK1NR+GUf4uKLhHX1m6LJOGqI0BrTpS0t6YSU&#10;6oTOqnBpBmm8RY36EEDCS9U7Ijwl/viay4+S2Fp792Nu3yDBn+TW5LBTaMftORq5qxk83P/V6t5c&#10;kGjf9RDf7ss24NAl1QgviSfhqeoN4YP9Wfmv0UBpR0Y3Q0M2UmlEPmZDPcWH4Z84m0hIQcWQkbD1&#10;hWs7CS9J1weVfZR0OnZgmGRlFyA08wc6f/0QmDsD0b30gKWupX6J9I5rc/CH8ftJJBFc5BL1RHA3&#10;e+VPWSwNXXVFJIJohA4aHayffuNWx7rPEF4bG5EjGhVET57eeMGVlMC8QoT3piIwbwY8w/ojMGs6&#10;vX0ygxhR2bMzKf1KXb6P9Wc4Gt12AOXD2MbNB+D7YQVOFBWg3tgmsdQoValLGQVFlf1ijRmj4JiM&#10;X79MeIcSf2zVFcco2e2l7klorcdblbeW25O8+z+b8LpZD/ElXb7RPnIBCc8wzrXx1QhvU+JBO5WZ&#10;OyKeNaKxSRUiLv94VHMUVhaiePQgWOszEN64H+HNGagcOxaVE8ntjIdxvCiWELiQEi5PXtkqA/Tk&#10;6c073IIh1ZajBfjDuH34n2MPxh26VYgqbamlz6AxgtYEx7euxKElDDETmOJUoPNVTgZUmnNjMtYg&#10;/+o+RvU75axDkMxgHD2CnM0yMiKl3skuQ5CM6h8/NtYJpbB0VzZyv+6HQ/m5aDi6eRwfMZAw7Mtb&#10;HYvl1Z2t/o6AJpHEVb3SvnjjOew8D9GXuppMT8Ln0LmjuT2y8qrjlHat0t2UoEwhJ+WvI2jihlYR&#10;Twzrfj3hXcdOD9mz6LI/WYcupKdNiTe9dleQ8HLuXifRperpkNAxEeGjVFuffq/GNokTPpYypCGP&#10;Q6EgvAyRikcMRnh9MuykY4zdKfHKS28IHwvhnKoQLpav1gmT8H4//jBpj0lZ2mBRCu24csqTSPu2&#10;0UuW3NdEzBiU7NuF1d3r1fhbDCT1Fqyc3XGi02HcvQz5tPsFV/VB4XuTWA/WheGk6iMmdMrImIo6&#10;FHYeo9dOhy+66wCODBmAo6UWjnkCbHtzk48vkfCfjWe4Zvrsd5HwWl9/LoUm7twph53G49G5Q+Ub&#10;xPODZMYr4xIvr/4i9Gt740xKttbQb0aJ1/Lu6sN/kNubeHzZn5u4sEbCP/3gbXXtg/TqyXVWscK5&#10;S0j4e0j4l2nj6xMRbVl5hSJDKKFjEQxOjdn6eAYqkysmjoAgCa8x6xoenVXuR26XNrT3e4CjlHZD&#10;eNpTZaRWKnI/pYvXwhfCF9tyTX7aP3y/H/81cR9C9MSRSqcu5xA1dk3E/Aksvxc/fMjQyBj1GsBs&#10;HDKRvtmT8LuW4cQVJPoVfUj8PihrO6dK+6guIFEdRRrFXoZ1h5DTrS12ZJYjuSCA9CIfDjEi+EiZ&#10;ruJ5dQTKfKVzYYtOrL2fhNcM3RUk/CwyeEI4p690FQ0JrwDl91G70rcqPRc2ce8cvAR333nbQBJZ&#10;OW+0tv6HJLaWWTc56hMJT0j07P88wkt9IIO2JvN82rdz2fC6JPwdJPzzJPwHsQ4cv3ru1IEzmo2Y&#10;ho7T2p/C7XL4+s4dbKY2FZHwOQyXjpWFsO1YLjZm5yGFKn/v+HHIGdQbwTlzEc2kRpDKJwzfWWCk&#10;3SQpprP25kTG4OV0Bi3KOm2zHDNjr8UECQSOJSIGpr59h/ldU6LUgxhLXhz7Tdf509cyNGTMz/BO&#10;8X1w/CqUvzQKnm5LSGAfrOO5CC2aj8yBvbFx5BgsSsnBTIaec/YdxaZcL7bme5FESC8KoNucoSfl&#10;qXWTJLWb2oXvJOEtZafWcCyNyPmBhB9Hr16jkHtR4kX4etR4z5Hwd3Gfkl5IE6vs1IcvVweOsmj8&#10;9QkvGy/CH1x52wocv5DerOy8EhTfTEl/BpZXaTU/J+G7kvCD2AB6w6GpCPlnn5qkl8fKMVsYqDTZ&#10;odpO6x6XisRccs1MLrgGY1tj2LbNmH2wFNP2l2Li3hNoQP/goUX7MCFtK9amrY91vFBCo6mUoIwC&#10;2PqClknIL4R9KI3qdzudMzKPPpTs2MaYPabGlZjYoo/gBBkakvj2nrWUdHXkxDp21C8Q5LMn8x0T&#10;07ZhcnoKBm5ajIbj21Uxs3HWBDwWYZtN6kKi+7GvqNz81oBq3m23m5QxaDMEtFmfaDLrtJ5EX0CY&#10;SkFRHrtBBoe2txmJ/R6Z/WnCrSR+LSCfwnb0Iuyaf80REl15cTpz+zlBiRdeEOG5TzL9+TlqqwjP&#10;m41zp2+98hT54IujmRfCyqtFG3wWpV5pyZ8gh/6J6q8pt/RGff1I+G+JUA2jnot2M9pWNT4GIm4z&#10;NPq+hUkJllGcbbxcNzO1m4jQzfwc2ycjjG6BPivnYdLeLEzasx9H0ldTOtVjF+u4McmJGbs7h7KA&#10;3cpKHSNgjMgrjRPoG/UNnCRJdOy8slOLAZw9a0x/vfoB5DeAv4spIsnL0GfJ9wl1iTGnOa5OfBJ5&#10;bdYR7C304pOxrU5heDF7qykdETFf52iaojH77mh0Uljf5EeQ6P2JR+Wxa0xtquSFj9OpvJE4PhfR&#10;fDrUmXX1dU55dEyOWm5NcmLum04cSvsN+kz7Fzl3BBPHKxaMz+Y8hw++sCzlkpVSOcqU7JRfTvtz&#10;L9X9iwxBPqKNp4pSSnJ9bAiov/4HRkWLY+FdAhKqgMjLrig3Oel7zx0aV4ex/K+JmSh/Qm4MPh7X&#10;EpU7FyGaHiOgHDxXWmPdsdQAeyndOi/ixiG6YxOstM1xhtA9K+K9fsvMtdIeeo5391J8ZpxTvs+k&#10;Mz35/S7RBQ1Zlw4zB2E3VXxyURk+GvnTb7EM1e5+c0YesQ80jrXHfKBxIkvpM8Q+0Dj+r4jDnsQf&#10;/R2Nvat8gVr0HuNLOUUUspzzsHPW7cdIaCVP6sVtYi76pwn3UDivI51Mt607Bp/Hvy2cI5zUc0fO&#10;0QoPmtpzFSj1JhV5eV3G87SbtEWW9z1WugWhK4keG2SppIN2eCE6/9C5CgGJ4KYV77Xwaxyv0Ly1&#10;ypOcoZ+uc/fJEOZYThO3o1uiYNfCWL+7iJ42F1b5WbCP9UkgePwL3SaGTAdPELJh7T0MJ5XSlr6Q&#10;bTgL0UO0q7yueOt8fDyc7zeEdfPMn1ofk4pcWmpUU2zMLcK2PA96Lx1h0pGrjmLgn66NQRvigBQk&#10;4Q+b+N2OxAdd0gk2uJKJ1OglP3FY+T7syqep7qnmy2jXi+hM51wo265cd8qW1Z3QkgzQgKDESI8T&#10;KJd3XH1jbBr22aTXn/WhxhDetfPkmj+q/5cPVCqQy8cMvO09nKDDQeJHPddR6h+hXXqNlY4NxnDc&#10;jzUaVq2vdNHl+FBIrEl6DDTDh6ObIOlELvaVBLFofxI+Gifk8rcaGCER5DB9NLYJ/OpfoC1cNCaW&#10;inxi39mY881srP5+KRnjKAmbhWhaFno3m2JSkPdoOpHXTcbx3a8gUHQB6pOIJxHsFHBTjut9n2Nq&#10;0k5syPZg5dFjNVybCE1NR1bUYsxvZ8EkJ9YXSzNnUDno6dTpq1wglorcqvyUkv8m/aeHqe6vjwlY&#10;fl189sE9s4j7qlTk3DYlsRXKKXvXQ6SPZt+YL3SJo3GqEf4Xi+EOl/CJDh4frp6h6yr2XldsF53L&#10;OJPSX0HPUx6oj56ohg75NbRa3+VHxjg6PB9LkkcbJNSEHCPFUu86JsH3F9EzZhzfbtoXPP/zhHeh&#10;3pgmaDS8lSGmcs7Hcs3H8s/3JlRsPIivO/4Qzz8f+633Z1PQ6Bv6IL/qHWLcz/H5pJ5Yl1mJDZTy&#10;Bt+3Mb/9pJFqADL7zJ0/kNhFMPMDteiShl2FF5HwxA2dutgQaw1QbUk8EofeF4nXe8jIF5ohbvnJ&#10;1/pJ0CppJ+HVXau0pW8TTK+dxuDJvp/GsfvthJeNkJ2X6pAKcdU91cqtkczLqYro3VfcSHiIlX4r&#10;1uPka0uQ1A8lN49nA3+galuC5uNb1owcA3HkiwhUma2mdEdaYSW96J+75ycwapnMo+zVXduOQlcx&#10;QOPJhgGmfrEQkc2HEJy7ASuGr8SWMatxYPlmc091op1W6kn0huNaYMWxYjSf1os+SDyNeYIvUhM0&#10;n9Ca4WUp4/bjJHoqnTrZdkk7NaFy8Pr1Db4PCd+BOPuEOHwjpkHLboLyz1vZl0nFf0sYTOjjSju3&#10;7mCMqvzzrpqXT6audtHu19p3t7gXGjufqO712Y+Ev1Qcxhfeg5LzSfwLWWE6InTy4FW26c/ZCI22&#10;HcDGDWcjJyManE17vxL1v2tR5ezJgftZafkzwPgItKl9v6xvPpB4vhlhvvlbmgkzdz0Ca9MwfMog&#10;vrtJjfefDoxGikNNv58MMbPRkOCgjITPMXG7llUzK2jpM6ymlLnDrcyY+ubUlh8Qj3Lq7obluYjS&#10;fhGI9+HE8xBuvyAodleyxYaEN11p57kbSfjLZIpFo9Oo+V9FeBVzsSv14qD4Sg2avqMVnYzUszwU&#10;LbmAjsgN5FRJPW29t6HxTh2pL40Z17Ci8DRYdGaiDGEaUbqrPP3T2v0/D+rFNYcY4LMxrVH5/RxE&#10;l6fD07sf/MuS0XpcO+MY/rw9Pw38DNGrM8QnDFct2wslLXasg7CiO0EOJOEZt8dH1go3Jv+8vw1D&#10;4Y+Jt9fo1D1KT/5a2AUXVxGd0J8gh64Nzyn7pRImKiHiw9zeJmknmK9yNXyc+dVq3i0ul1R593xY&#10;ldRze4lsPV+oWZ2P5WXc4DiVt7MBT9FBeZuN0Lx4qi8tbhTQqFulFp/B8EUdFhswZ/u4OAF+X8LH&#10;PO7Yc+WItZzQDt75O1Ha4wt0GNPRnKvRU/8dYda2OYhobJ2WT9PoYmWpttaT8LTr4RnVVLz6PvRB&#10;5l0SXTNobkfhvpuiCURXvtseBIVvylD9AX/T+nqP81hTqq+XBnYHYCRK+29V84nFED5R6mXryVFn&#10;8cVKyqfRncqBfi9/f3LBrPtnw/Mgpf9FNoIq39ec3KzwbqBR+bYmCtLeI8z41eRmT8Lwld/EPGoy&#10;QVX3rrs9BWJMIhMRI2BN1yQCbT4lcXDf9zF8eEdqA93/y4xWxRyuSYoz0cn1iqnzmKmip0/ncsjy&#10;7xCFhlL7CeqoOULi76Yzt4GSvtT0yTv0efQhS59fYSZQNKOW1MDK5+knPYCJI+9PIk5l011J70Hc&#10;tudWX+I+IuGVpVrpVs0IW4KSFWtxxbN/z0kV7k1Vtt718PlwqRU5E1dxq/TYGv7zdOOPH27mlD9A&#10;4r9Kqf+QoUkstgdtmb4+OQxfYgMxF5LwGxCN7jYDD8ORHEzbOhmf0IH6mAhuFO/8EMLdjzuJ/sCv&#10;8Q1ctS/CnDYmrxF+urbqPaxDTJ3HGEfM8OnYVpiwdgYq/UGqdH0rINnNvPhcWFYGmTuJBF9r+uNt&#10;ajsnSEc3+A2FYSA1I30gMwGlHkPhlyjxD+HlF+6YSBwOI3xFfKpbVupdki6iKx278t8+w+0DJPxJ&#10;Y+p5rmoO3V8q7W4xN7tSrwdLnUitaKUGnruIL5eNuVUVUsW4/3rO4WczrfI32bD6VPn0bDVLRCtd&#10;aZKgFgNkDOsIIWEihqpQzg+sTHq/pZQZP3iAsOPAH7FRFgjiRGU5jntKcLi0BLuyjuLrVeNNb5iI&#10;4DJGjSCC6fNwQi/a6cAQmaai35KxWHPsAFILSpBeUMx3ViCnPICCyggKvRYq/LZZDcun9fBs1tR8&#10;6CHxrSJE7WPcypHbFlPvmiMXZltdSTf98Qx3vS0JH9N7fxXHUp4pJu6GE74mDCKRFavLkWtLULes&#10;hli9QUI/w/0HCbfxWHn7L06cRfN7Sbtb3JtPUfmEs/RiVUAViVdIAwI02P+1hx+8u55T9gEb2IiN&#10;1cI/8l6/oMofZj7d2rR3liSfnq4d3UxJSad6PEpPWD1cPmhVKQ1JDkW0+KBtvuOXBRwU+7ROXRR5&#10;Xq1OFcKWnKP48Bc7YE4FhWRmS0leR0IfMIso+WMrX5ULwsipCCOf79E7ywIkeiiKAOuhcfJamEmz&#10;YW2wrsgHzESJVII+t7JNcZtuU9KjZHgNpLQCmibVluq9AZzSD3D3nXeMIr6MlBMGEH/qju3MrfLU&#10;a0Clvr69LoHieRFdSZTN1CkyQh2ZXVfFSyP/XkR3SxXxE1V+vD/4LFVAFWElNeZLki+1/xS3ijPf&#10;HT7kqa/g0YBMzZuX2qeqM2p/PJFCmx/R8igrKPlK+E+baB8iZBORVJtOgMQXouPr2xHpmqBQGl/f&#10;TuvSabrS0vStpxD2F0GaggyzMmMXjpDYR8lExwm5lVHzXBFc692VaRVMvtOrxY4o5ZJwEdxBiPUr&#10;N+EabM1/TybBN7EtKynlcwhS7zRtwW+NeoevF6IVLWF7PkOPTo8vJG5cW66Omb4Edc4oF74GUn5M&#10;0OiaVwnCpQTqNhGdwnYS0UUL0eT3UvGJxX2QUfk/R3wS/mru30JQb5L6kF8kKEd7vcEDXxiKYDsi&#10;gE5NoA+R8TUi+hwZnIQI7b4VWUJYTenfRnWZFEemwqFSqtIANYBWtdQqk7HZOFp+VDNyPAT1myeG&#10;aadIf1W4RSmv8h9iWqLt1B5mFcxCErnQF4qvcBmGN6R3WGYyhCRcxNZKF5bmu2sqFB04RI6QWdOM&#10;lFvRtQiHl1CTzTJSbmuVKy0OoVUv1GZGOV3bPzOfuBhGnAwlDCJ8wWM5cB0JrbjfhOfqE4/Kh/8S&#10;4QnCfQQJ1DWupBOMMycaxCOu6p01vwvhVdyHVal8vbA68Xn+Im61YI/mdCkv+yOs9LOE13j8Ho8b&#10;vvbyA+19xR1DWuvVrPkaGBm3+zNi0h+mxEQ24OV7GOrYaSjI2YPZE+YT2XKcgjQDIkIUUW5lBkq8&#10;lWhH4n00sgk+GtUYH42Od85U2X4SnYQ3fQeup87jD82YwGbou3BIlVRLm8isSLJDJLbWyNXUJy20&#10;aNsBSnQxVs/biMeub40h3cegyetfxmx5ZDmBdYz+yPZojRtNfR5K6A3PiS6RZ5++bxzbr27XIS7B&#10;CT153Jmg+Pxzbj/mufeJq9d5/ByPzXx4Oc9xnJpFkITr0xD9d1Px1cvPEl82Xw4fK671269gJdW7&#10;x8uMF/oEz73I/Te5/wHPN+L+5zOnNZylKcJOJePa4Hek61hEKf3ZR2YhY+ccbFs5F36/NEAK6j3V&#10;E5lHUzCw3QQ6VYXwl1VQ1caGVdvx1SZlEiIklCYpyvGSg+iLhOkkWiRmzFxoxWptg5bmr2tem85p&#10;EQM9g94573vviV602yFqGT9Wz9+CcCgbc8YvpDQfwsIJDMuiW+EtWYes/fPR9K1esELTybjjYAVH&#10;wPIOQdTbz/5+1Ifr2E4j3dyqy1UxuVS64nINlmxLHEita0rUh9y+Rdy8xP0nuf8g8cfDO24QLnnu&#10;IvlTfw+iu+UU4rtqn9t/l7ev8ILb88mpl/J3rdh0MxtyNxuhnqanee5lNkbTfdVYwwCE1htXtNkY&#10;9QwnhagiIxORvHYMopVz0bflIBRnrcJjN7TCC7d2QL1n+2L819NwaF8SBncYjw1LtuCT16g9KJEe&#10;MsOQbrMQoQQXnyhD6vYjWDRtKwnLYIs8EiHRo7LRJLaIHKHmoPHAyP7zqUnCeP2+rrTd5XjsquYo&#10;L8jiM3MQ8OzDmnnL0afVSHz4RE/Uf7YrBrT+Bs/dSHvtn0aCT6Zkj4O//Bt7+dw2yWxTIrE1Pq4f&#10;2yenrRu3Uuma8SoJ1/d0xebChTplFKppcsQ9JLpZ7Yq/XSZc0muvJe+dZlb9KH9zorvlJOK7Np/b&#10;/6WwghX6D1b8bKkl7muVZlf6tXKj+pYfjTdSa7uIy6UB5MwodGlBaPtJwxe/PLZ/yBHHrz7tKaSY&#10;BiQuQqPXe8JfshpPXd0Gn704EL6y3Xji2tZo+/FQ+gbHsWL2cvRoOhJTvluAR69tgUYv0KlCBfKz&#10;svDqvT2478G00QwjnRISXL6DzEcRPnq+Dz5/azAevrIZVfcRvPlQVzx8RQtEIimU8p144Ko2fP8q&#10;jOn3NZwQHTeGoztWjcX+tP7Z9T54bhLb8zXrLTX+JbcDuJXt7k1QLC7pVjzekqA2aiLEh7ymiuA8&#10;9yjxcB+3+uByA4XHrG4Zx+FJS5zFce06cn8zorvlFOKzcibU4/aPruoXp4pj406JOhy0cpMap0Ya&#10;BuC+1JvmfMuLrcfjTwjqtBCipA47vv3mUwNnTu243JM/LawBDJb6AILLMGvcePRsNoSqVt2iO1H/&#10;ub5YPnshOn0yFE/f2Bqv38uY2TqAvOOpKMxJNgsMzxozlzY7AxVFKZRShl+RdCyeMRfR4E50bDAU&#10;q+fORti7geHYGvhKFpPxCIEF8BfOdKZP6Ljh9deeHMt6yRvXaBjF3SK0Olz6cCu7rUmNhthshz6q&#10;SKN9yv36PCc/R+ZO39GrCM79O7ivjy1XE2eXulIuHFJjVi1q+PcmulvclxpvX8AKVtn9ROmXfWID&#10;LmDDLlPj1EiCYtJ7yd0P8zrZtecJr/KcvjPLyRGipA7FBC14jVSkui87casOjh7333tP368GNZ+Z&#10;eXBq9pGMaVkh3woyxSqqXoZVlmbEbEGocgNV/0YSbzOllcflG0jsLZR0/m4r78wm/r6a163Ekf2T&#10;czIOTMod1P/zBQ89eK+Jr1mXLwkisMIujXAVkWWrJdGy14bQqpvqyH1pLdVZDKxRMmqLIhuFZhoY&#10;+ZTaTDASTjAEJwg3FwpXwhmfdcoK1i6eE3FP+LuUxAqcovpZWSP95GDN4DwnkQGkAQhaxOdWNl4R&#10;gGLVxwhPE1kKAxUJaEyZ0QQEeb36OmUYgfsKf6QROnDbicdduBURenBfkifC9CH05bG8aEG/OKgf&#10;vAoSzpvrdA9B9/bmseyzITD39Q4RWe9sy2NDaLZBI2I+475MlqYwv08QA2tolNoi6Vbb1Amjlav0&#10;Ve0GQhXBiQuj1oUr4Yz7/zRr1gsM8QWqbHUGkIOixokBNHBAJiBuz7Sqg0JAScA9BCHIMAFBU4Re&#10;4XXqq9ZcMQ0p/ojbBtzKORTCNThBHrLLEG0I6vJsx/MdCBrAIPUrUAhVE5jfda3u4XOkXWSb28Sf&#10;Ka2jd+hdeqeWHVUdXEL/ieffIKjjSpKtuj/G8w8R7iXcwTbcTDBJCqTSJQTCBe85R7iRWpemFM5q&#10;kPJ/KKInlsRKnWT7E9V/ogbQUCEiROu1qc/fmAH+pqW7FQmICYwmIDzCcwoJJTliBEUGr3Ere/kn&#10;nnuPWzmJYoj6PN+Q+xqe9Cn3RSStGCXHSpKp8eiyuwbcY/0Wv6ax7tG93BdjNeS+IXD8HXqXiKzB&#10;EIq55aS+wP1nVEceP0KQ9hID3662qE1qG4+r0pLURPBEtS7c/aMTPLEkVlBQIwNw/4/xYduyY2cR&#10;OUrcp96/84kUrdV+ORFxFc9fx33ZwFu5r2//9/AeLf+h0PAx7j8phHOrlaDUTyAiyE8QQd7kvqIG&#10;Eekd7msAw3v8TdJ5Cug3XaNrdY/u1TO4r0+hr+rZvE7z1J7nVu+UX/KY6sJ9Q2jVUXVluUl1574h&#10;No8vloZTG9ku47SJ+SUEv4Hggn/4klhZNeAUBuC+MQFEgkkuKEQQMWcLMS4T8PeLeKyVm68QEiU5&#10;RKTyu93CLX82y3zew9/kKGkakRhC0cLj/E2EeYogn0HRw7M8px4xOZECqWOBOdZvukbX8lhqWn3k&#10;YiwNepD3rWc/yHP6FiEG1LtvZ/14ya03qW48dw3rYNQ490/JP8fjX0w99s8k5T9XEit/CgPIB0jU&#10;AolMcM0115xNJJ4rc0AEa9iw1m81jMDjy4VgHgvRkiz1cAn5YggVhYx38nfDGPxNNvZenruP5+4/&#10;HbjX6R6COp2kZWRybtOzWWSCxHiGyKzLVTyWdhJzGqnm1qhx1b06sXndLyUb/KeU8p8r1RtT5QT+&#10;GiaQHRQShUyXEXj+fJcZuK+pQ1UMIYKIMAIey5m6TsQSg7ggAgoSz+ka93r3fj1Lz3QJrHfpnUot&#10;qjqoLqoTrzGEVl15/iTJVpvcHLM8NgmT3fYLF9Vw48K/VKneuFMYQJDIBAJJissI/N1kkOaxPgwZ&#10;ZuDvtYR8HmvSRxVTiDgkqL4dXOyCCCcQEV1CChKv0T26V8/Qs3jO5I7VO/Qul8iqgwitOlWXaoEr&#10;2QK16xfUueBfvlRvsKCKCRIZQUgTAhMZgeer0onLSUxkCBGC58+SqRBxeP4cEcoFEe504F6je3Sv&#10;nqFnuVKsd+hdeqfezXuqska7hHaJzfOG0L+C2IL/dqUmJAiMvUtkgkRGELhI5nmThTqRIQQijEBE&#10;ckFE+zlIvNa9331eIoH1zkQiC36G0KcjtuBMYakJMS6cxAjVmaEmhhDIrrrgEu2XIPGexGclErgm&#10;IgvcesbrfDo4U36h1IQ0F1wEn8QMApcgieAS69dCTc+o/p7EOhBqqqMLZ8pfWGpCak2QSJAqqE64&#10;00FN98ahpnfVBGfK36DUhPi/JZwp/6ClJmL9FjhTzpQz5Uw5U86UM+VMOVPOlDPlTDlTzpS/eqkp&#10;IP1rwZlyppwpf2GpSbD+O8CZcqb8S5WamPz3gJo+JP1m+JUfqH4r1FTf3wPOlDPlH6LUxJy/BWoS&#10;ml/8klzTsIFfgpqGH/wS1PScX4Ka6psINbU3DjXh57fAmXKm/G6lJgb7JTiJoWtifkFNQlNd8NzB&#10;X4mQODisOiQOIqsJ+I6fHZCm32u6LxFqeq8LNdW3epsS2+tCTfgRVMcloSZ8/xKcKWdKjaUmZjkd&#10;nMSINTFrIkMnMnx1gUgUGFeoeM8pgsl7/+iCOwzYBT7HDA92IXHo8O8N1d9VvS4Ct57V26B2nU5x&#10;8Fk1KolEPNaE5+q0INREr9PBmfLfqNTEADVBFTNVZ7ZEZnQZNJFxExma15wkxLz2JOHl9ScJa+LY&#10;f16ndWvN5BF3AokLvOcsgSaCuKCJIe7EkkRInGTya6H6M9xnJ77PrUNivdy68h5T98T2VFceP6co&#10;hLdEPPL6UxRDIh2q0yiRfoSa6FsTnCn/AqUmwlaHXxRul8kSGe/nhDpRoBMFmb+dJMAN//Ri7Rdf&#10;fKx2xt6Jbxw/NOnd7EOT63uLF23zly/bUn5i0fZA2TKEfSucSGClY4dWO5HQesDaCNgbuF0PK7wJ&#10;ret9geMZq4CwlvmJLQcUWzWW+5a7vzm2jLAV2zfLApnffvrdiaxD1LcKlm+5E+I7/RWEsuUozZ2/&#10;01c+f5uncP7qtB1jP9qbMqZeetKo+o0+fOXyd197TlMUzZRDTWUUUDFoQc6q6YeC6srEVR7ET9Ws&#10;NVdRJCoI4c/FpfCaiGfhvSalwOtOUgjVaZpIb0JN/FAdzpR/8FIT0RLhZwXcZRiXgWoSbDGfy4hi&#10;ykShFgMvX9jjmv27hj1fnD1plr985nJP8TRfxDc7ojxdCC2GE1pOAVtCQVvFrRKNr+E+hTm6kfsU&#10;QIcCiZ0UzO2w7V1wgskoydmKlK1LqQCU6mgvIsF0ZGVswaj+ExAKKMtdBhA5hHYfDsS7T/aErySd&#10;5w4i4j+Ej1/ujfce646Qfx+ccAbfeQDlJSkY3HUkDuzaBMfZj4qSZCydMRshbzKVQSrfn8prtqK0&#10;YAPPbYONbYhGNsFSmiUqHWXU00JxsTzZbEdoBd+vNi02EPbPsPxlMzIqimasPbpvZO8d6798a9hX&#10;n96lOcrV5ye7ykKrDSTOUyaejXIgjo034SqGX6MUEhWC6ChwaVuTMkjkC0JNfJMIZ8rfudRElEQw&#10;hEwksOB0Ap4YU/O3k4Rbi9mI2ZK39no479B3X5XljlkXCYwL2KFpthOaBvinI+qfBTs0F5YgPI9b&#10;LWhPwY5SQKJrkZe5Eu8/2wfP3N4Oz9zSDq/e3R7bVixCJJpC4dsHy96PjQtX4plb2+OVe7sg7M1E&#10;edEBvPpQN7x5fw+snkNhCxUi+8AhPHdzB2SkHMZTN7RFfma2Wae1+Z+GYcxXc/Da/V1QWVKIJq8P&#10;xqLpG/DsrZ0R8BXCdjxwbA/Sd+/Ba/d0xegBc9G95Vjs25WGl+7sjKA/n0qjOyYPnUfhzTHghI+h&#10;0Qt9MXbIZB4fwruP9MaD17ZC3mEtNJiERi9/gbkTJ1MB0Jug52FF1iJSSY8huIyKQaAFgufB8c8E&#10;ArOA4A+8j/gKT0LENzZYWTxyS9L23p+sXNTuJeK6alUKLWBQXTlIMfCaU5SC6y3UpBBER1cRJPYn&#10;iOb8rUoRVOcRl3fifPRzcKb8DUpNiHfhFCH/LQIuRpFwb9vY6abS3H7DPPlDSqzKEWGEx1DYRgO+&#10;sYZZLd8UnDgyHSumf4+UzT/g1bs68rdl8JYuw+NXtsALd3dC1oHVsP278MLtnbFzzRIkb1qBJ+9o&#10;S6uZgbkT5uOz1wfhrXs746lb22LcwFmwlLkjWoYKTyEev64lco/nov6rX+Kdh/tg7aJdmDRiJT5/&#10;+1vkZBbg8etb4sjefCoWG8HKCJVHVyyYsg0dGo7FuC8X8Rk+vHx7N6xYlIQTeWV4+b6u8FcE6TlE&#10;zBLti37Yhvef+QJR3p93qBhPXt8a9Z4dSIGNYFivefjT472QkZoFb3kZFlNpPHVDG+zdnoZNy3fi&#10;9Qd7wluRjRfvbodta9bjuVs6wQocgm0dYP0PIBxMY/1b4fDe5fRWdmHdwtl4ngrOUZqa4Bpk7J6F&#10;9YsnIS/jR75/HhWCElhJCUyBrQxewbHE9UhEPN9FKrO/KcvJ6Dfuu2H1tCbi5RRuLfpsVjdxlcLp&#10;FAJpeZIyEF1F30RFkOgVuLwhPhFUVwQub8X57OfgTPkdSk2IdeEXhdzV7DUJ+MKFn1xUktW9RaS8&#10;XzpCX9NafwnHN5gCPBxO4Dsj6BYhWjkNn77RC990GWpc9FZv9cHQroPo0sq9ZXyNzWjzXn/0aT4M&#10;yZtX48kb29IqHsaXPcfjTw92x2PXtEZ5/lFUlmWh82ff4bnbOuDZWzqg6dtDkXOsGCbRlW2bND1K&#10;h6MMSFqaX8k6QpaW4rcMBBJAuZwClkPgPkHpdAKhCPzKpRTmNupAiT58vM4XtXkNj/ksH5/pjUQR&#10;4O/KBiPQkv9m2X9eFyRQF8RSAzhOLE2AQPf5fFQo3lhGmUAIH704EAt+XE+FVcY6F7PWJaj3Qj9M&#10;GTGb+zk4cSiNbW+BQNkeKsbOWDCDlj7M0CWk/oVN6PDxAPRrMZjhwUIqDuWxmI2g5wd4yiZSSUyk&#10;kqASCIym8hxGmoguxHnwS/hKe2Xs3d26R/v2z99FIT9l7SrXQ0hUBjxf5RlIEfD4P2pSBK4ScBUB&#10;z/8lSuBM+Q2lJgS6cJKgixiuoP+ckM+b8faFnpz2nYLFnX0I9qKA94bl74+obwBdTwp7dDhd1pEY&#10;0XcAvmw/EHnHJ+OHESPw4dPd6LYvIiMuwzO0iGk75mPJpJl46rbW2LJsAePhVGxatQxPXNsG29Yq&#10;ZVEuls5ayRg8xaycb9k+CoSfVk+JUCJ0sSXcyoITy3elrDgSbAMUrCAhQJAQSiC9oaiBypByZVko&#10;D9KRD9qEKMqCYZT5QyYBy4kvusHbezQKmzdFwaFDKK0ModhH8IdNeqdSbssCysoTg/JA1DxDoOQt&#10;JoGLeU/sfYngl5JgfVQ31TGi+rPeSgthUZkoM5/a5thRCrv2lWgmjKKCXJScyIIVzcWGeevw+I2t&#10;sWDiPKRtW4cB7UbgSXoQhdkbKPDbMbb/SDx3ayfMnzweDV7oQqGfTWXwAxUvPYDQBIYL46gURhK+&#10;QTQwhIpgAMOFvlQEvQnd4S/p4s9IbjawVbMntCzm1YnKwPUMTqcIavIIxDe/Vgm4PBnnz9PBmXKa&#10;UhOyBL9ozasL+cHkhs+Vn2hxEIH2sL3tKOTKjvgFGUXZkmgtCofg01c74+Fr26LVe91RmjmOrnh7&#10;rJk5BtO+/Q5v3N+ZMfUa7Fz3A564qR02zJ+Hzo2/RKsPB9KVPUhLdZjMnQk4J7hPKxcuoWD7eByi&#10;5Y6Y9FbKkxK2HZNDJWysqKx0LN+aEu5JiCVsEsAyQok/ln+tiFDoi6DAG8vFZqBSyfIiyKsIIac8&#10;hFxvEHnzZyPv9ecQnrwRgelbEJy2GQGCj+AfNh0nBvRAdrEXxzwRZHssZHrCyKSbf9wTRHYFzxFy&#10;CHley8AJXxT5BL2r0G+hgPuqQxHroiR9JVQcJYGwqa8nFGb9ldZLnoUS90URZJuU6Ukg70AJgZRi&#10;TKnGpAgoqVQKSjpUyP18uvc5GD10OmZRiaoDMeDdjgFtv0PDlynIJrPjSnoFS4x31eD5bpgy7Buk&#10;bx6Fdx5sh0DFSGxeMBg7Vg8ifUmTyn700npSAXQirTvQI2iHkqNNjs2f+WYDCvT1FPxrKeDK/nQF&#10;hbtGRZAYGlT3BsRXiUrgdApAIH6txr/V4b99qQkpgl8t6BLy3D1vvViR0+C4HfgEkfLGjLtbUQY7&#10;mpyvFq26Q8tgB74iDGXsSPddCZGVHycwHd8NHIz6z3VjjLwULd7oi0Gdh6IkZx2+6jIKB1LXk2n3&#10;m5jVto/QQmdxW2By4NhOGa1cgMch+HZt4r5jrHfIilLQKQRymykAEnAj5BRw5b+TgAuU/FACVeCN&#10;Zb/MpUAr2aJAGTEzKdyZPCchPVoWxLFybgvKkdvmcwQnrUZgxhYEftiOwkaNEP5xO4I/bjUQmEUF&#10;MHMbvANGwj90MrJbNsaRI9k4UhLGkdKQgcN81iE+81BpkMcEJWgsD1NBhPk+KYdY1k9BNo9zeZzH&#10;eknxKDVrkZdeBKGEUM42edgOjzyQ1J2oDIZMaBEkRKjsovII4t6N6VegD8TAgQrAS4+glHg8Qcih&#10;ojxi+gWC/lSeT6Lg78SeLQupdFsxRFiCH4aPRqMXOsPvmYPXHuxAZd0D0fLxqMwbAW/uN5g5ri9W&#10;zuwHeKjg/Z3oxXVAxEs+qGxqUuGX5dTPXTjnZS1dX+PaxTw2ocHplIA8ASkA8dvpvIDfqAD+25Wa&#10;kHCK6y5ECqoL+kcfPfyfZUffXB7xvAvL8wENSEOgsjE1fUtq/jYkOrV+gNpfuY+DQwjDaQG+47nR&#10;tCBTCLQukbmwlRAzuAylWctRXrgOkeBWMl4KGW4PrdMBWqVjtEo5ZNAiQimPZa3CZN5olYuuLKVF&#10;n3yIkrfeRt6zjyP/2SdROKAzyg4cpDV06FpLwEMooKU0aXQroybzaRYFSplQlfb2WHnECOEBCuCB&#10;0gAOlvhxoCyMjKIQ9hcHsfdYNnJbN0HxZ40RmL0NoXm7EJgr2IHg9HUoaN8Fofm7EBTM24nwvB0o&#10;btoMkQVJCC/Yxd92orRjR+zfeRCpBZVIKwoitTDA/QDStC0KYC/fs78kiH1UDvtLw9zy3YSD3D/M&#10;Oh5hfY5xP6s8gEwKf/beDGT27oTsF9jm555C4Z/eQv5nH1ER0HsJ2SgjVJgkn4RwxGR1lSJUSON6&#10;ArGQh/h0AnCscqNQHTuXOD9OOMD9PYhGdpMeu3i8BYd2zcVLd3dEi/d74FDqdCil8dHk7/HkLa3w&#10;44ivGBp0o2Ifgh9G9cT7T3ZCqIQKwNuR+qUVPYHPTRpg2/MhSfkOMna+ufnBB+9Rv4ByQJ7kDbhK&#10;wPUE4jm3zyHvmQ5C7hsvQAqA+zV6AYkKwOXtOJ/XBP/SpaYG/ypBX7nooSsDJ15ItcpfpPZ+jYR8&#10;lwJen/AZCdoSlpeuvL8HQZZd6Y6/ptAPgxUaYzqFFB86Jo/kfJhv5ZHl5hOTZQap7CDTMQ6395Hx&#10;jpLBsmMMSGvugHE5XXZHKQ0p7BFZ82iE7noEAcW9ZObCBo3gH74YlV0GomLiahTWqw//lC0ob9cd&#10;ZV+MQGTUIuR36IzcHl2RtTuFAh3AIQre3mIKmwSOkE6hSyvyG0gt9COFkHakEFltmiG4aDdCFN7I&#10;0mQUf94CobkU7MUpCC1NQXhZMsILd6GwyWf0hHlucTJK23ZEeO5mhJck85pkRLRdnETYjfzmzbHt&#10;cBa251Vie64XW0/4sSMvgJ0nAthFSMrnu/N9SC/0IbmYwr97D44N6ITyNp3gG78APrantF1nehnb&#10;6GU0QWjsUpT1HILK0Wxj85bIKSqjZ8Dwg15KAb2ZEvUpxPsSKunt+BjWCJTtN2LyisZAfQNSpg7D&#10;AH1atJBPhZrDc4cp9HvpbaVQyZJO0U1U1GvosS1H0vpZGP/V1/TSZmHHqlFG0J+4oRV2bVDH31DS&#10;vz/54Qt6exL+dvT8lA77M/KOsv2/B7vsDcLzKDny/MGOre5W6ovbpATo+t9AHjSeAPfNVwOFA1QI&#10;J2UwqK4AahJ+wW9QAP8ypabG1WjVqwv63Bn3XZ63/+l9qHgETvnTcCpeI7HeJdHqE5qQkC0p8O0o&#10;5HLpelG4KexBuvGy7MExdOO/53YqInu+RdY9tyDzgVuQ9/Q9KKr/IsoGNId3Sj8EV36HcPoSRHM2&#10;kwHoykcKyHB0PSErFGNE9V6H5bLTQslVF/NW0kX30nJlt2uCwI90tX/chpKWbRD8gTG2XO0B4+Ad&#10;OglRCmhg0hIUtWmH6Jyd8M/ZHrfSW1DSrhMylqzE7hOVSM6tpPD5KYxe7KAgHu3SGqFFuyjUadRP&#10;hBVpCK9IRYhQ0f8r+KctQ3jVHkQEq/ciujIdoZUpKHr/LUSoJIK8LsxzkZX8nRBdpf00BKkkQvQE&#10;DnZvj/U5PmzM9mFDtpdQgU3ZlUhasRp5bTsgOHsT359E74EKh+Dp2AX+cfPhn7UV3lGzUDpwGAJs&#10;S2Q2Q4yWrRCcxXay3dmtGjE8iMb6EOjJKCzIU5+E30axx0/PJ2TCHF4CX4QqNRhAoLwUobyjCO9J&#10;QmDNYnovU1D5VW+UNHwVuc88gJz770De7TchdGABFXUanDAtP5W1Fd1I5U0FEFpuYv/CrOnkAyp2&#10;KXnj2X1LGGI8PifQk+foCdD1d3yted3nNB4NCe/RS3wVjudZVugRnMh49Gjzz+59gYJ9SmIieQGu&#10;ApAXQMGv81sUwH8H4a+pMb9K2I/vfHI+Su+hG3Y3XfdHacWfo2v2JuF97jdkzN6EWluau5MhpOOX&#10;K/8VhfwbCvyIuLBPokWYQRdwLi38UoT3jUJlt0Eo+bQpguNWo7hRU8a9Y0znl3fw9yj7pCEqBo02&#10;8XCIAuybvYMCugOhWdtQNug7FLVujpIdmxjDWiY/vTrdCqZTsCeugF8uNwUgNHEZKr4chTCFJEjL&#10;HJy+HL5B3yJAS2tTcPM+pEAupfDyOEwLHF6SwmNa53mbcYSx97qsSmzenITKAYMRWkVBlqCuptCu&#10;2YvwWsK6fQYihNCynSjrQEXC/ei6DCoDKp22LRDdsB/R9YR1+3mdC7F7zDMIkTV7EOZzywf0w/pN&#10;KVh+qAwH27WEb+5GegZpBCoM1k31jCzfh9KPG3J/t/Euyr8cCf/4efQu2EaC/+uxCE9bQU8kGQGG&#10;HVJ6x8aNwqHSKCGAwwxZcjZvQUGbxvAMGsnwYxsCvDY0j6EHFaJ/3nZ4v56E4k8+hWfIePiF+2+n&#10;orDhJ4hM22g8m4oOXyJ6kBbeWP5jtPYH6ZlphOJOCv42HmuU4CqeW0rhn0Ol8CN5YBJ5YRz5QCnu&#10;h1H4Kfj+vuSXntx2ovVvzf3mRvAd7wcME98gbz1DfnsMdjl5z3MXts59aDL5UbmOTNIqeQEKBXh8&#10;TaICSPQAeP1JfQC8tsr9r0n4ExRATfLyT1WqV/60wu4K+t4NN99Vevj643bZ1UT87bTqD8KuoHX3&#10;yrq/Q8vegPvqpJN178AYXa78F9wOIFHlylOzh+TGT6KQz6QLP4+wiLCS1mA9mWUrStt/jMDUjShv&#10;S6s1eg783A9NXoUSCrx3xnpat21kyt20ZDNQ3qEDomRiWbswXWYxvAQhKms7ZSGyOrZAeb8vEVpI&#10;t5nXCAKzNqFyIM9JqJfxuqXpKOnUBeHlSbTI6bS8aSht1gDB+L4EL0IhjK6lUK5NR1m3PuTZdawu&#10;BVPCuiEDkY2ETYTNBxDZctBANA7WlsMoGzIERU2oCDelw9p6CFGCtS22jW7ldQRzn+53YdMBRPlc&#10;KYfIzLUooscRXUPlIY+BWykZi/vyIMqaNWY92RZ6FAolyjp3iHkX8iKWp6N88FDijXhcRgVG/ASX&#10;pML39fcMSz6F7/v5VEa8Vl4KFUlIOOF14cVpKKbnEBg1DZEFVHoLkhCdvRV5H9ejEl5FpbsDEdKl&#10;sGVbRH7YgqL2rej8K8SqpPfFkEudqXYmw60DJiSDtZuCrzkFG0n7FSChYspeg39Ck40RsCn8CAwl&#10;fEme6UMekrHoQENCl5985VR+DKvyT7AqXiGfPc3t/RT8O6kUrkbR4ZtDg/ve1YA8q8x1yjBrFAAF&#10;uyo1oRQAj01HoNsHcDrr7wq/wFUArozE5SUR/uFL9QoLflbYM/dcdL9VcCFsz4VE9vV0s+4k8h/k&#10;/jM8R4H3vUcN3ICE+ZyEakNB70yiUVsbl+0rEvEbavPR3B9PAmt012zCQhJcxF9Dd3AzLcBOxoRk&#10;xrXfwzd8NkI/yLqPg+frKWRYWnNa9CiF/cSn79P60J1dRKFdlEIX8zv4Rk4ls1NIaanDcpUpqBLS&#10;kkb1eV1MEUTkgq9IR2DcdFo6vnN1OgVIFnofgjMWwj9hFiwJ2HoK1AYK3WrF5p9ToGmRKdjRjYdQ&#10;1KIJ9/k7rzECuVkCGxfebYcR3X4E0R1x2HkU1q6fwN55HOW9ulPZ0NVNOo5o0jHYu4/zt2Oxa3bG&#10;79MzCBE9T8/dcsgogMDa3Shq9ilCGw8gvJEKgu8vb90M9orkmOfA89b6DAokY/rJM2GxzhaVUnRt&#10;Br2hFfCNm2GUQEjKjIrAWr6X3sGHMe9CeJAyEej3SfNQOfRbRIlPhRrBpUko/exTWPOpYOUd0Uvy&#10;fj8b/sGjECRdfOMXwrd4PoXcNn0rNoEMwG0RBT6HCkCdrRmkMd1+zVcIy+WX5dcw4AWGH9SXY4Um&#10;Uvhl9TX4arAxGA4NB/xd6Na35XEzCj6tfgXDx0rG+nT3ncqHKfj3wCm7AXbpBYgWXIRvBl3fmIKu&#10;/KTGA+C+CQEI19LaX8njy3jedALK+nPfdABye1rhdwX/n1H4q1fyZ4X9WPolD4OIdErPNQJvVd5I&#10;hBPBnseI7OeoaeXO0+3yNqKlJ0G81Mq+LiRULxKtf8y6B7+lBh8d76SbQas+Hxa1PDkQUXX4UPs7&#10;VjJhDxnkMN9Fy9S1F2PRnQgyri7rQss6ba2x1mEKemQJY9jvJiEwhhZIgr6KQkirVtq7GypGjUeY&#10;AhmmYEoojXWlElDcLMaW21zZrQcFglaSgmIsNIUltGgdfHyeETBZ6LgAWwSbwmtzW9GzG6LLdiMi&#10;q0xhjBjh5HX8PUqhje6m8CZnwk7JMuCkcj+N+9qmHud+Jpw9FIC0XFROmERFNRpRnrNTs2GlZsFK&#10;oVXk/VGjEKgMBEYZHEVEyoB1stbuQUUnWtbtfB+VRGTHYQP2zmNGYVgE3+Qf6c0sjXsbh2DT07A3&#10;H0Jxt65UDvQe4qFEmOFD0ScNjGKx6KU4xENg3CwUd+2C6CZ6KApJqDhDUxeh4rsJRknKG4gsZ1ix&#10;YBNKOnY2CiC6OAmePoPhz89HKEJbb0cRJdjQV5MQ9z1UBsUUern9R0nndFr7JMb722n515MfVhCW&#10;kDfmkkfIH0EJ/jjyz3DzCdfx9zdWHwwRLXqPjrc5Bf5j8t373JfgP0dvk+5+xV08T4NUcTGs0lpw&#10;is7DiIFXtKBVf4zuvkk5zu0dtPTG/XetP89fLOvPcyb2l/DL9f8Nwl9dpgT/EKV6pYymqi7sbsx+&#10;ePXNjwayr4ZdfA6cknPhlF9KZN5MxN5LgX+cgv0CEfwWz31E5NPt8utzSztCd0JfEojufOBrY90Z&#10;nJOgk6nNf6SVn09hF5E1wWULic94z0qh9s8gUxwnQ5ygtS9FabtmjLfpji+kNWd8Wdayecw1NR1l&#10;ZDzF0Yu3o6xPb4TWUVkYS0fLK5eYjG5gx1EUtmlJC8ZraQFj1prWcdT3fNZWChGZ3QgthWdTKiqG&#10;fGMssE3Bk/AZAU7OAiiMoXkrEJhIJbOdQiQlIOtMKx1N5lYCS7DTsmFTqO19uT/BfraH4GQI8mEd&#10;OGHAFvCcnZ6Fih7tEVq7EdZe3rsnj+e4JVjp2VQKWYhSaRhlwHfaVAK+qXNpzefCkkIhOALWUcrF&#10;YT38o8fRmm9j/VTHWF3DK2mNR4+PKamt8lDoFVDIS1o1NYolSsUhhWERZ5YUnhTGpv0o79+fQr2N&#10;+JMHRAXJkCKyai/K27c1oZE8K9GlqEMrePTpL/7Jzwh/VEJP4Tef+0Ig45hBP7Z1nLQ+yFg/nbDL&#10;TCnWZCcnTKsfnk9eYdgXnEaQuz+CfER3369Yn4If6EH+kuC3oJH5lNaf/Od5k7z4EuFR7tMgeW+i&#10;1b/YGCqU1EY48woM6HZfa/L4kwSloa+y/hT6G7l/TaLrnyj8/M1Yfm5NzP8LHX7VZezvWqpX5rTW&#10;/cknn/zfFRnX5Dv5dWAVnQMIcWWXUOhvosDfiajnEUQqn6eg/4lEqMdY6hNaecbv/vaELsYds/1f&#10;wqI7b+KzIN354BQK+wwKPd2/8HKj3W1aeJsxXuzz2wG6hGRgp9gMpFGPvG/+VDL2auOWhwjeYd8j&#10;SIsjF9R0mKnTiwIs4S3v/wXjZlomWUJjmSUccpkpzKt2wjNsOONoMhl/F1i7slDUpgmc3Xwvhdyh&#10;VY6mHEVpi08Q3cNjCmsMKHwURGt/Loqb1udzpQTiSoHCXbg5HSsmTEe/Np0xsH03jP9yGFaMn4ED&#10;KzYjuC8TOFoE+2ghcKwIztECbmntjhfDIeA4mZ/nI0fyse7H+XjvtTdw+RWX4fw6tVCn1rk455xz&#10;UefcWrjg/Atw9ZVX4+H7HsAHL7+BQW26Yu2UOShuTkWbEVcwe1lXKYy4kilq9zkVBhURlZBRSBTo&#10;snbNuc/6J1HAJfjEQ/D76fAv32AUhZSGPAt5K7rGpvCXfzXEdDzaUo4MYwQG53M3oHLYSOI2w4RS&#10;oXlbcGLid2a0ovnkF4rGRgDGv/ebkY8EqgLSWVY/n1t6PBYVD70726K7b22hm7+OYd5yeoELKPhz&#10;CFMQNRZfPfzqD3IFvxsFvj0sf0tEvZ9w/0Py41v0Ap4nP1Lwy++m9b+BW3qoxWfHIPc8FO+5poyC&#10;/iIFXBnwHyXfP8CtYn+VKuGX5aeAV7n9N8ZjfsrIv7tWX8LPcybe/0cU/OqVqBJ4Vdi17mrMhtn3&#10;Pu0cuwqR/PMBCrxTehZQcR6t+XWMme7m9hHCcwS69EQ0fJ/GXC1/BxJAAy76kjCDjYW3AorLvjfx&#10;ux3SJI65cTeOGt2iO28nEfYSaF2sbMZ/FARH336jtAJkknAYpZ1amxjcWHda9spvxyAwZWas44yW&#10;Kkq3NUq3Nbp0M+N+vlPusHGxuZXVkyWktazs14dWLc0wf5SKwDC2cblj1tnaw/cfyOf5g/AM6gPn&#10;YNwaHy7AlgXL8exDj6JW7VqoW/tcnFe7DurWEdRGndq1ea6O2Qpqu9ta3BLqxn+/sO552DiP7mte&#10;CaycMkwfOx4X1qnLZ9WOPc88ow5qS+C1H7/ffW4M+H7+XptbQR3WpTbhuSeehC8jD9ZhehGsr2fw&#10;YIR2pcORR0FlJZDisvdICVCwCVEqrdD2/ajoRau5lx4IlYYl74J4kKei3/0jRzJMoutOT8H0R1BR&#10;2FScwbkrUfHtKBMOBNcz/qfyLWjfErkVAeRrFKAvitKg5h9odGNsIlJskA+dfQq+TcG3nEoKfQlp&#10;TcF3jtLN32PcfcMXmuJMwVfnLsKzGONPjfGRifO/ifFXsB/gjXXwWQwpIYsvwfe+ScP0LC0+XX3v&#10;neTd63hMwS+h0BeeAzuvDuzMy9G7w+0dKNgS/qcJj1EOjPDL8hOU+P5qgon5ed156vCj9T+7ustf&#10;k9WXfFWTNxf+ZqX6i09x56W11IDK5Ku+dbIuZNhFgS+sbRAlKx+tuIpx+60U+oeIzGcY079B5DKG&#10;17dTn2L4thR+xlp+CbxcehGGmjk4lsSRhRfh1GFHpqcmdyJy6ZMp13tI9EMU9FxagSICBT4+uMb9&#10;5l527CAqhg5HkNbdfMLaQKaj1Skf1J8MmW4sllxSZ9dxRNfvgXcAhTudAk0Gt/dmwyHDO/vzKMQF&#10;KO3G8GM3vQBZalk2KgMTX9OaOxR4h0JjH6YAZBVh1+cfGWGsUzcu5BI6CSTB7EtAua1lzrnCHRfM&#10;+O9GUPn7+bXr8lxdHtfFHXfchjdeepVKoRbOo+L46XmuIMdBCiWuVKqEXO8y1/4Euvf8WnVxxZWX&#10;IcD6F7b5BMihJ0EPQt6FTS/C5nnnUD6VWkHMezFCTcvftSVwhF7IYXoc+v0Q94kHgffLflSe9IzS&#10;qAioFB11OG7fh7KBXyC4Va7/ISpdWn2GUt5vx+FYxjFklQXMHAENVS6mxZfV1/h/jZeQxTeTgGj1&#10;HQm+OvkcL5U7BR9UumaeBPmBgm9Ht9Lir2EIKMGnZ2hcffKR8Rjp6vvVsz+QPKfBXV0p3G3p7tPw&#10;UPAdnwaCvUqj9AzhAfLtbeTZq+ip1qabT6HPZ5xPi2/l1MX2+dcvoWC/niD8svz38xzl+85b1OPP&#10;7VXcXpro8lNmjMufaPVPI/h/F6tf/YU1Cjz3/xjce/F8HD8fdm5doKAOLTytfDndes8VjJEo8OUP&#10;EqkS+JdJq3fpRtXjMQXe34aIVi89hU0xlwZYGI0c+/4O80lOi1QsNYRUDO8ohrOl2Y8aTW+T8DYk&#10;8GFaAE1+sRC0Yu6hRzPUso6jcvBXsNer84zu4Da6mRJ2xuGKv2XVo6lkSglxei4K2jVmvMzn0lrL&#10;UttHyOzHCulSFyH04xyEZs+Oxdiy5AdjAmGEJLPEgJ1fhqsuu8QItWu5YxCzxq6wxcC10j8JYV1a&#10;8J88AVdYY/fGnqdjQtwTqEMF4Fp2Pau2URC8Xsd8lnm2US66LvY+953mPdxKifTp2hPRglJTf+QR&#10;cglZpbF2MaxwqAAk4IFFy+CfQSHSNdn8LYuCl8nwQ+FGVjFK2nzGsCEPtkBegpQicRvzjGJeQsSE&#10;T4fh+XYE9iXvw8HSoPnOr7kBWRUaxhxBgS82KUmC77r7mswUNWP7FedLuXtJe9aNrj6sQxT6fQS6&#10;+oZP1MHnCr4+6cnij+WW/OUbYgTf9vei4enMYwo++dHyNTSC7+hzXsWTdPnv4/Zm8u9V5Oda1DHn&#10;wi4iX1PwnWOX4sTmm05QyP9EwX+NQv8CZeFJHj9MAb+Xx7cTqlx+bo3Vp5U/yepLfiRHrrv/C4L/&#10;Vy2JLxKcJPCqoCvwxVtuOG4fuoTEPx/WiVq08ufAKjmLMVFdCvw1BMbx+iRS8QK16FvGyjuVZAzG&#10;U2amFK08Aozjjdv1DYkyhjCBhJpO94xxWWQZYRWJSCtvhmeq0+4gCU1razPOpaunHl659ZoGqtlf&#10;cgk1BNQjhvFa0AixPFqm0Kb9psNJPeUSeMWhVT3kimsPkEkP0tXdnoLyvvQ+yMiG6cnMTg6ZO5fM&#10;XViO/KYfMdamJZQVZMztHOdvFACb1xzaloK6cYE0QhkXUrnSBihgtc89F5defDH2LZiCm667ARee&#10;fz7uvfsuXHvVFfhhWH/UYjw+oEMT9Gv1Ka69/HL0bfkp0pdOYYggAY6Bnu16EefR/V80dQzfWwtt&#10;P30fqUsn4uILLjJC3qreh1RqK7Bs9FC8/cJT6N+pBb0EPUMKog7GfNkDM0b0xz233kirXwcXnHc+&#10;Ordqi+KMI6DZZZvLYWczdCIe8j+jJSyqgF3g4W+EE+UEKoq8cpQP6I7wboZAUoBUlMby00NCBsME&#10;eghy/y1Z/pRshJOPmj6RlBMaBhzC3gI/BT9kJgYd94SQY0b3xSb+aE6DZilK8DUVWa6+1iSQq88j&#10;Cr2HdKdCsqm01blnpdHa76TLr8691TQYC8lLc8lTM7idwOMx5L1hNCoa0amhu3LzO1LYNcRb1v4j&#10;CjrDT4/CUPJt+Z2wxMdlNGjldPMLaNDo5juZF5A/zkP+1uuLKMzvU7Dfojy8TKF/lvvG5SfcJavP&#10;ch3hSnX0Eapi/X8kwU98geC0Au9Lun46jlHgj19AnNcmQ9CtV6eHh4jxXM146GYijla+8jnYla8S&#10;qXKfGlFOZeXVcUeB18CbwCBqXbr1we8IJExwGl362SQQ47LoShJxQ2xElpVKyKCWp4vtaBZcOYXf&#10;deljc9V9ZAzNSy8PRFDC+LDQzG4LIkez2DIOoqRrZwp8Ni3OcURSKPgS9n2ySnlkVDIprbtDgQYF&#10;WR1lZf26UFlsYNt8sEvJ6KW0LuXcz85BSaeWZPhSuvSliOZwm8/6FHspxBegztnn0jWvQ8Gsi5af&#10;foLrLr8C04d2p4JZCStlFYHtSlkBiwIZ2b0cxxZ8jxC3wV1LcWzZDHog/C2J1yTHgdcXbZyHh++4&#10;A5H0FZjzTT9EkpbxtxVAMp+ne5OXY+u00WwbPSPuR1JWA6n8Tc/i/ZbeZ7Yrec0KpM2exN+Wm2ud&#10;Y2n4tH5DnHcuQwYqD8X/51OhvPnSayju3QmRoxkUiCCVdoAKPIAIIZS8A6U9O9LDk/CXURiIg9yY&#10;x6NOSLn/CnvkFTnpDBVo/Uv790bSznQzJ2AnhT25IIh0My8haCYdHaK11wzALILcfU0/LiEty4Ox&#10;Dj7N7NPiH4rxtW4B1TyVgHr1qZDFF+rU1edbCr4jvgmvgBMiH5mOvWk0LnLzNd5Dn4LFd30MH6pH&#10;36abHzUj9z4k78rNfzY2eMcMIruMQl+bBo1hawH5nC6+nUk4fDF2zr4rhYJejzLxTqLV5/5D3Nfc&#10;/1sp/NcTrqKlN+5+dcFPjPMlZ9UEv7pM/q6l+sNP6bRzBT573VXP4PBFJCohi+5ONrVfEWMeWnnH&#10;w235dbT2QtYjdOufI+LepsDru+hnVAKy8p0o7D2JbAm9psMOIxFIjKBGVkkrUzvrW3x0LWEjNTiJ&#10;SLfekRvn0F1UT70ZuaUYTzPhfhJ6b9RGechBoSw8LXNWZg6OHjmGoweP4Mihoziatg8n2tKN37mP&#10;br16rmXl5b5S6GWlKOwO3VZQkJErl5fWpITvItB9oNIi+AJkGIYVVChlnT5H9Dhj3RMeegIV9DRZ&#10;17RVwL7N+Oi1tzBuYDdEKZRW0gpEk1bFhEzCT3DSV1PwlyNKgYxSGdipPE+BlJAHdy1D6ab5FG7e&#10;q991X56+1a/j77qWEBfi0s0LUbhuLiK7lhhlomv1m81n710wCXOH9cH6CcNRuXWhEXhX6USpUKy0&#10;tYh6/YgGApg94wcT599w7ZXIav8JhYBtohJFmMqVgmfAH6KAUPERv9SuQDHxQg9ASs+S0MvrYThk&#10;Kyw6SiWansVnfYpN29KwJfkwNidnYHv6AaQcPI4UKtfk/Ers1Wy/sggOa/pvSRiZZRR6Cn5+Zdi4&#10;+aUUfFl8TeBx43uzEpFR+ozv1bFHvohZ+7109zV6L2bt7fBi1n8+Qd/wNZJzLNswzHiXscE7mqMv&#10;N78Fj8kXFR8x/HyThurZmLWvUCc0rX3FeSa2d4pjLr5NY+ccvYAezSXo1/6WIRTuBhTy9ygfb1Dg&#10;X+L+U3L3uS93/zbu3/Bzgi+5knz9rQU/8aGnCLwqI2305hO3/0cg9dqgfYBWno12cutQ08e0oFN2&#10;DpHE89SOMIMdnqLQv8KtxtM3IGKbE8FtTSxlBzRgQqujfEXNSyKos0WxF628WXAyohVYtTLrdm53&#10;kZDS4tTmoPWwyhFJ3YLyQT1Q0q4dvCOmIDx3U2xM+fL02PBRDbpZTdCQU31j14AR9dYTYnH9UVrx&#10;vSjp1gGBCeMZt8rK0y09TmGnq27iVkERLRkF3qGVR0XM2jkBbgMhWg0yXZSeBgUjsHMdKgYxVKHg&#10;O6kUTAq5FbfUxtoKKNSR3UuRuXIWUmeOQc7qWRRAWWMqAAqhBDEmrKuM0FdsW8znLjH3gdc5xbSm&#10;9DScnCOsL9sl4aeCCe3kdTuIM1p3951SDFEKvZNOBbRnDZC+xngacvdj7+A+vQUUUUAr/Yj4w/CM&#10;7I/wmqWki9oWJj3ioE60cJi04X4wSKEgDjysRzlDAOFGLr+UXg4Fn0rSN3UCPN07IrKZijUpKzZg&#10;aPcxhPS5b/sRhLceRFhfUPQpbyPpQYhuPIigvuMv2QXv+Jko7NIBhX2648SODShj3SpCWk0ognDY&#10;QSRCgafwm/ie1t6x9CmP3p/FUI18Qk1GD3EHQZ2/4iPx0yzDX3ZgAnluJPntG+4P5H5vtrcrhb8N&#10;adqcwv0x2/cecfISaf0U23g/z91CZUC+Vn8VwfB7Dg3dMQr9oYtRmXxN9J67bv2csv0xhfwDysyb&#10;FHIJ/tPcf6QmwXddfR6bGF+LffJaI/hu554rg5LHavIp+ItL9Qee4tZL4OWG5G265lUcuIwW7UJa&#10;xepCTy0oV4hCbwbiVD5NoX+VQv8BBZ2uvZdI9bXnPpFsPtF9SRDyR3KrddOmGtfedhjLB5chvGcy&#10;PMM7ovjzRvC064HKXkNR3qUnytq0QUmLlijRtn1XeDr1RkXXvijr0Bll7dqivFs3VIyeiPCqXWS8&#10;owhL4LeSybYdJNORwdSRZ76ZC2Kf4CL6LJV6EJXffA0PhTeYSpeW8SqM215BghPKCBW0cHJzaeXh&#10;C5FZpACkCOQB0PrTEwhv3YLS7m0pYHvJHHwuhdEVxJi7TcFLsOoScoduesx6E1xFkSIrH7PmTgYV&#10;n+pRTOEqUlxdCuswhYrPMpZbz6KicVL5rnTGs9yC7whTGcR+1/v1vrjXsX0+wuuno6xnewTX8/kl&#10;VGpSbGUU5ApacrbRpktvs40G/PJu2G61me69XUrvp6wSkcNH4BsyCJ5hQyhrVEYHKHz7aHUJ0Oc+&#10;elMaNShwqAD0WdSMQNzFEGvzXvjGTUFFzx7wdm4DT9euqOjR14CnWw+Ud+iEstbt4WnTgTTth/K+&#10;3xr6l7ZsgvKRXyOYngwr4qPFJy3o/UUThF4uvkWjodWKEV5KoaeLbwbtyMUfRZ6TtR9EoY+N1nP8&#10;bQkt2LZGpO37FHp1PD9NoX+A5/QF6v/P3l/Ax3VlWaN4z7z3fv/35v2+N193hxxm6DAzY4c7zI6d&#10;mJmZmSlmZnbMzCjLlmQQ2JZkW7aYi7nWf61zq5SyXHacnqQ7M62bbJ9LunXvOXvtvfbBW8hsCHp6&#10;exQwnJXenyQGSPGRfgdG9rhnEnHdJBb4EY//OmP655kaqk+A3x0b4xNTVxDk59TqC28RZv2bevvY&#10;h12Q1ssaeZNu3w56+UAmAX/6GlIdWryiK6gEBL3iHlIh2FQB8gzBTopUabXLh53qAdWK0pGZ252Z&#10;35+ZT9B7xrBQ1PNO1Gs+/HnTUNrrKxR9/TXKGhPU9RugvGNveKasQmBJAnxLD8K3cDdcC7bANXUV&#10;bANGEvytUNaqCSqHjoVr2XYEt6XCt5Og3XUCfgLdvycdnrXb4Zw7F85ZMwkGKp3alqWUqmVm3IkT&#10;lOOMP00FHWNSCePTYEYWbFPGoax3O/j27UWIcXuYyh4stTG+l6dTvE8AUAzVJTAFSlX6hQpKGAPa&#10;Ub56FcqnDKYnJoAF7OR1ESAqvhe1Xw/7uH4o6dIQzpWTCEzR/k2k9hvgSU1EId/Ny5AjmE85w/BD&#10;lWs5BH1eCfxnFC/v5XNkOCzGEDhID04joONgEo3AQf7OoXUI7FmCio69kHdnJ+Tf1hf5t/RBwS19&#10;UfzdDBqoHL4zv8V8A6WMnrycUsnvrNR32uBJSURln86wjx+O0HGCmCFQSBWeOcorVfiVmLwLZUoU&#10;05M9HaeknYVr6Vy458+Dd+MOvl8W2Ucugvvp5Ql+3+4sBNbvh/OHSShuLWPekuU6Co55q1ieOxnp&#10;JcO/NskMQXbP2wh790EoaVwfpc07oLTONwyxWiNYzPL20dCEGQKG0sHM5b7a7kXx1QqkCr0F1LMZ&#10;BDrzONJN19QrmYFdiutbEPCNqLdqt/+IevwW9fk5OjCGqpXU64ormDeq0LscoTMMa3Oo/1nX0SDf&#10;gNObbssiyFsJ+MTKd9z/iqmo/jtMTYzP9DEC/QHu38X7TK0+01o0AperE88vjO//S1vsgyRVXl6A&#10;j/XyjEX+P2/SLdtxnNaNtEZNdWF6eRQS9OWM5wn6gAH9Y8yoZ+n13rJA76xNel+fGanRcx2Zwd3h&#10;d/RBx/ktUWdyUyN1JzdDnUlN8O1ESVMMXN4DJ86uhD99CQpa14dr3lb4FifCsyTR9OUuatkE7gUb&#10;zOAP/waNJU+HXyPZtqcjtDPT9HcPkL47Zi5EWc8uDAUG0/Pvo7LR2xw9TevMWD6DinecoD9B4JDa&#10;q1ZelXiqnMOZiJjYPkL1KWGe8xcxzcyBe/lylA3uC/uIAfCsYWxOrxckM8hkqHDrgkz8YXI6/m2a&#10;JX+YnIZ/m5KGP85Ox72LMzF51U445o+DZ+dqBDK2IVhWxHehYqenoJKM4gBj3VXHS9F7fwHuXpSN&#10;P0xPw/8xPQN/npWO9HQyk5QzKG8wH0W39kXh3X2Qd0sP5D8wCGUNF8Cz6jCV8SR8J1IRyCIYaKh8&#10;RxjibDtC8CXDPnor2dJilH4xCSWPDEHh7X1QeAcNwF09+ax+cLSchMqBPeFYvBiBNLKhk8oHsp4c&#10;Apwxe1j5kat8oShP8iJ5JFGlpmnKoxGQAciiRJo2/dsPwkYmZevVlSHAYtNbDxo7kGg1owb2koGR&#10;lYnq+3Ycg3vFTlS0a0UjM5NG4QgCGuG3NAElHZvBzXzKzj2OAauG4/spTVB7PGVcE+pRc0uXqFOd&#10;55LFuMlsSPEN6P0LDaM0/UC8BL0mTNWQbcb1Qepl0EFPL9A7GNfbP6EOv0mm+hx1WOEq9brySqtJ&#10;mvoeJuhDOYzzVa+VfhNOb71FoG9PELekNOJ+HaZfMP2A4NXkHarVf5rHj3D/Xnr9O0TzCfZrtQiI&#10;aD6v/8O8ffUHnQN6zR/PlzFeXrGHJ+nm7VAznYB/UdCTFsWAPuQk6M2QWc1rZ3l6jaA7enIQvpvU&#10;ggVF4E9kYUkmNeO5Zvh+ks7RCIxvjAW7p5NybyCdZwy+KsGMBzeych8KafXdq2gUCHKfxplr9Bpp&#10;vOJ2MwpNNN70sDtrOt2Aioj0HDiWLUN593YoH9gb7jWr4D+UhqCa6PJJo4tIGSPeO1wiik/vrco8&#10;eXJ6PVH+cBHP5ZfDRyUP5Rahx/Yz+AMB/sXm06ZVga6GqfnX9CPQtFt0QZbwWHPJ6Kol2tcWPdZf&#10;WXvWvtVUVXdbLu6clYbi98YROLsYCgXMNf1QmM80P2juZ6rjkJ6r85FrMdfD0b9hbMyHIxiyrtm3&#10;Hkf+48NQcH8/+Fck06MT2ApzCsleTIghofcnM1A4IFYQKiHzyCCrWr8ejsF9UN6jHUG7AuEs5ncu&#10;wxGxABpD079BfR3S8hCmtzft+OovQcrv259l+v0XtG6C4IZEM8DHt40GfX0Kyrp2QVniNszZuwLf&#10;GgdBIdiNTLakLvXlOzqM+hMbI+nkCsb9eyhajGQtvf2PjOOtATlVoFd4eSmgtz0S8fTngl6ePkxP&#10;H8q4Eae23JpNQHchoNsSL82Y1mf6DVPTnMe0iuYT7A9y/y+8/1Zei+vtxa6FP17/1b197AMkF4zl&#10;9TJ6KdfBm3eE028gjfsFoBe9d2nKq1ZMLdCHzKy1Q5mOQcAzFm1ntWJB0utLCPy6xus3M1KHBWnY&#10;wITmaDObIHXmw5OwnRa/LZUsCf7Nh+DT+PCtR2AbOxFl9A6OqVPo2Q6RImdTufJNf3fTq0ygJ40H&#10;KahF4emRVOtMpTZSRDoroKt2WjFtBfcLCuDPyoQraS9c2+jRjx41Nfqiv34q/7B9RfjDDHpyeuN/&#10;m5aG/4ce2eVlrF9WyJg+jd42Eb6sgwxdjlsgFNCqAP/TvkBonaOYfetarHEoSNqNqW/djtx9GwhU&#10;ntfzIsAWkKs2s2v9TfQ5Px1T9L/msHMTkKU58BWcMiGCCTuykuAcvR55t/dGAVmA0rK6AxBI3Idg&#10;+lF+x1mGbzR4quzzBBBwBAkSxvuSShqCiHGEKvjo/dWPwYjGDZwsJ6NiWMCQypvImH72PFR2ak/2&#10;NsHq6ryfBpsMILTnGGl7DxRsXoNssqB2c7rjO8MIKXIGRlcI9gg7lN58S0PQalZbuH0pjOEPEvBa&#10;pmsrQt519PQ/8lurgf7nPL3jDer08wT9oz+BvjwC+rM/eXqB/uSm204SvN2Jm44Es2h+XG9PD/8U&#10;04dVqRcvthebFt5+S29f/QEXBL1eRi+Vtvqur+Tpg5m0cKrIyyPoVbFhKvIIfpt64j3C9GmC/g2m&#10;HzFVTK+KPGaqaRPtxgJgLKXFDQj6oJsF7p6GKZt7s/BkxVWIjenl5ektIxA1CFaBN0HLmR3oYMrh&#10;9/vgKitHcf+upIEEuvrUk9qDsaIqjcwAEI1gM11r6V0yBPhCGqwI4EXhVWFXSCUtJpBVoWVThRxB&#10;75ZSU9RkFRWvKrUomiW2vBL/74xj+MPUVPz79HT8+7QMPLL4CGNyVb5Z8XpQFWuZB/mbBP7JZISC&#10;BAhBbwH0l0t+ym5Me/tmJI7vyWNt8e+LLxHjYLx+kIY6H/7sFAI0h2A8hMBhvqupa6BBObAFRW/S&#10;2xPwhbcJ/BSmvhQaTzdZEPOCmW+J9pU3Ou+gsVMLgyoEVTcg4CsEUJjE2F/AV29Hv3o9qn9EGhnY&#10;YXXvPQn7jNk426cLss8W4GSlG8eKitBkRger/OUAIjpwnhD0dSc0xqh1wxEMMpwJplI0Ao+g14Il&#10;/rV8P4Je8+y7prNMVZE3xoAeLs2tz5je2Z66Sf20qy/+VwS9uoy/Tl1+lvogT6+eeZdbnl5dcs/U&#10;IuhrMcy93rDewR3uXkxw9ySgO1PacD9am29ie+5req5XmD5LwD/K8/dVp/ha9JP3/uYUv/oD4sbz&#10;egm9jF5qwejb7g8euYUFd5MF+pjae5QzU2w3GdCH1b5pf7WqyS7s/J6Z2IxptPZetaZqMlFPvImk&#10;XlPhd8/C2mTGaAbklvWW1JUhoIX/CfwWlaszpTHGbJwEFxXO5fHTMWvedj/KbE7kb16Loi5tGNPP&#10;oRJbve5CGVYnEVNZp/Z4eR56IBOvG9BTBHp6+bBq6V0W6AV2+EmBKSH+juRsmYNxOgGveH1aKiWN&#10;4M/A28sPmVpyU0NP8R/dTpbBmJ3iT92EkJ/AMFs8UP6MEKzuotOY/t6dWNHkrzzkOxnWEOfeuGJt&#10;JlSgsfSl70AgI4GGcB/CyQS8KhZVAcj3trWZamL9ott7GbAb0Ov48cEsRzXp8be9zA+C3jTlqQlT&#10;TX3qxyDAm9DoJ29v6kYYOqlbbyiLTG3RMuR2bYMjK1bi8NlKpKh3XrETJ8pcyCx3YfTGWSznxgQ6&#10;PTmltry5HEBEJ4yYc5Ys3T+foc5pkp5jtGtHCPr9fDd1x9WsSmqrX0Ivr6W1BPrxBP0ogp76p5F3&#10;Zki3Jm+hftqkp18Q6H9jGtNkp27lqr1Xk51GkaoCW231BH0w7VZ8+v4DPxDQvQnmrkzbES9VFJ+i&#10;mnxToSfQMzUz9DK9k8C/WYt+Vo/rmf6HQuvfBehFQ2wH71gePn4radp1VmyTFxlKq3b6ymspGkr7&#10;GNOXELC/Q0X4nJ6Rcb0murS3poKoXVSdIkTxh7MgNOfdRCqRxs0vxK708fiGBWkKvJqnj1I67VsU&#10;rym+n9wCZ2xFsHnVicOHMrd641kLSJyxaQpqr+n4caLYh4ykFBybPBE5A7qifNJYeNcToBlZJjYP&#10;FlI5DejpqRinotJqngrS64eozCE76T6PA04nPl+Xh3+fGQU7hem/0dv/G739tysPw5ukDjIC/jp6&#10;Mv5G6mYEisk25OWrPH2Edkdj7VipAirvjNyvASfhoB9zvnwEcz97GH6XjZjX36uHGm+17uJ9Ev2O&#10;tW89R5u1L7YRZl75snPo3UnXj+ykUdrFd9wP3+50FL4wDIW39kTBrVbtfsFt/ZDP/aIHB8J3giGS&#10;8kdNenaCm/mrTkpiPtpXOBQ8eQq+nTtROnMcTg3ohoSJY7Bn5wFszizF9jwHdpy1YV++B4kFmpnX&#10;aabnPlLsQkaZB8lnc1F/Wlsa+dgy/0l+ovaWM/iGurA1nTF7SINvMvltmlormV5eNfdbjZcPax4G&#10;6lXIjOmYSp0jtfeMILscSOfTi7rYhY5IE2k24TdoQtZPqafUW8dLBPoTLPN7ELRdi5BGjkY759DT&#10;h6X/x25C6to7sgnmgbGgpzSnVMX1BLfpsEO5KOhVbxZts/+ngl70XqDnuT8J9C+++OANjqR7/LJy&#10;Aj3O1iJgCHh5+0pNmqEeeQ9ROZ4n4NUNV3PgfUnlqM+MbMFM70gLy7ie8ZQV10d65Jm57+YiSKuc&#10;mDXJgN4UdnULX02+m9ic9zTGnuPJxKkf5fRC6smlRSaOFxej27KhfFakfmACFWVCU1Pb+y0poWLE&#10;+lNboe2CgRixaSFmpxzGuuwSrM4uxTqGBWu3p2D9ys1Y/+NGrFm8DmsWrMSPi1di5aoNuHLuUfzb&#10;1OMG6FYtvTx/Kj7duB9zDm3H0n1LANOJRFAk3AhadXSBn+fIIkIVHgRJgU3zH+NgNQEGyDCCDrIM&#10;hhG6XZg1gA7Ss4asE6vavoU9w2U8PQikbkeABsb0wpNxOboFwewk5iOfEeQf6vf4d3oDxfABpx0+&#10;3qNegIrfLYn0F1BbPkUdiI6tn4Hlq2ZixcrJWLF0AtYtmoBVC6di9cLpWL5yIZZu3IC5icmYdeQk&#10;ZqQXYETCAfRcvxBNFw+wQMt8/nZiI2O0lc8mr8cLyI3RcdFwbMvJw/7cSiTTux+mpJa4sC492VTc&#10;qhLXas2JU97GCWhf3r8RdqVpssxCfttppqT2AbXR8/v9NGT08mHTI09z6c2jjmm49mTqnvqGDGEZ&#10;9CXQNctyB8b0zZnWJ9i/NvpqqL26kTOeD9lE7UnnS/8IFBH0iudPWeFtxYF7go889MhQgnkAAd+L&#10;EluZV4+gjrbZV3l6njP0nscG9FF6/0/39PzRuDG9QM8XvnpIx4ce96bdTIpzHSnyNQjlM85RN0XS&#10;n1Alz8vbVz5N0L9GwL9HRf6MGamJL5sy09URogspVS8qruav16o09PZezZIzGwEvrTILKiFjkmXV&#10;LwR6UX5V7ETjPd43O3GpWb+tjPF4Cal+mzndzXUTIpi/sxiEVXcQq1iRY0MX+Tw+t96Elqg7hdcm&#10;NEFzPqf/xiWYkpyNGWklmJVaiOkZZzD9qJT+OGampmJ26mHMO5SEvMME3qEN8JkONlbbvMS0o6sT&#10;ThKvp6YgdIJxrYawnlTfAFLTNFLSlM3WfYcIQP6NetAZgB4Sc+BzjlOhi8vgWLUMgW2MUQ0lV6ce&#10;3m+ASwBL9HcGxPy7HIKB9NufuccYhrD6CqhzkAG8/s5q0w9H/tb06juwCauObMeswzsw6+heTDu8&#10;Df1pCJrM7s78a2g88XeTCWaVTbQ2PZKfKotz4u8oUFUOTAXoRlM64VChA0cF+FIXpu5eba5Zfxdb&#10;XtVFoZ1VhrsymI+mSzbZRyjbePlwQF1wGbKYSTVUgbecspiiodpTqGfjqX9kl5GRdpo/L+xqRx2l&#10;l9dIO5tG2r1HsKs3qaZ2e4Byo2mjD5HNhgoIelXgZV+P0PHbUf+rh+YRD0Mo/QjoHpROlDaUc9rr&#10;efwW91/m/jNMz2m2i63I4/V/SLNd7AMM6CUCfeQH/2+BXpRDtfekJZfzhWvx+vWLx9z3diD9TuA0&#10;aU7ulbSCqsW/nB6LBqDi9kgFiDUBZlDeXrG9vR4zWpNntCe9V4b3QchLb2/mw1P/e812O5cFtITA&#10;X479x2agvsBtCjpK70T76d3PUYaIUHEaTG2NfdlHUeR0oZDUvJgKP2/faoK3JaW5ZQRkLHi/lOtb&#10;NflUKVn85+o3JdaxZWTkaZrO7olRu3dgetpxLEk9SqARqBEvaui9wMR9A2IDMoKQwAprQA2vWwNj&#10;NljdbPU3hwVIVQLGANmIji1Rb7vyPu0RzEw3RsR6lkQe2zIS5h342wbAVdciQOfvmUpGIxt5rwbo&#10;yEgxTdqE9J0L0HlOF3w73qoRPwfAFxB5aIt2Mx9NeVEEdKYmryQTWmD01iVIKrIjmYBPLXJgU2Yq&#10;mVYb6xk0BqYmXhL5O6uM9CyrjKz9xtidsY1gL6fkkcmcJOjTCXrR+n1kVzsIfOaxfyWdyCLG8PLy&#10;6uZN/XJq9WJrsE1I3W8jFXimSVnjQ2wfUt6gs6Leiq2W30FRRfWfECq8wlB7xfKhY7eiUe375xEL&#10;wyii9n0o3QjoDkxbEh8NmX5LYH/G/feJG43Ae5Gpqb0npu7h/m28/wbK1cKV8FW99l44/K1BL7lo&#10;XC8KIioiSkK5uV+nu57FaVq907R++WrH/LMlFTcy8+4lNdK89q8S8G9TPiaNUm+nxszwVqT6ynC1&#10;2Q+gJ1KXXM1iqkq9GSys+bTOyxD0rMb+E9MjChQF3cUl6tlF4RvPaI89WUcIfh/ytH6bzYMNWUlo&#10;NL0t79HzSDv5N1anIEpUYauJoakRJT5PTHhBYyKQ8Bljlw5AScKPVf3crZp8SRSAApp1zZfZjQzp&#10;AXr+fQTjDssgENTng94SYxgIzGCm1YswlKnZexL5d7xfAK8yMhEDcLIxn0sDarr0CuRiHHoX/g73&#10;KxJXYtLSQWgwJQK4KQJvC35XxAia9u/G535vdVG+RCVyLmoovpvSGouOJCOhwIHEPBuSC1xYkZmC&#10;JjM6Rf6GvyOJ3B8VYwCqlYWOv2WZbknfSrBrWDVpfZi0XsOtg0cI+kSCfSfBvpWiiVc0WaZWPFLY&#10;qDoj6pdLK+P0ox72oGgiVsby9PJB00z3OZ3TW9TbF6mrjxu2Gq5kCKtmuuI/IZyvUJasNvN2NKt7&#10;/wKCdQRFXr4/RTX3xstz/5yae6bn9MojwO/nvumVR6NwHTF1Fc+bwTe/sA/+373FPkTysxRfVokv&#10;fTVFVurWJ5546N6KlPvcUKUevb0ZiaRaTttNCNjvZ5yvLrmvMjPf5rlPmenfMrPVHqpuuZ1pZTXd&#10;teJ7Db4ZQ6Arvldf/AUUDcBZg2O5C0w7bZVSXAiAEt4XjQlFA423mNyc+82xMmUbTkcWjMwu9+JQ&#10;XiG6LR1haodN3cAFQK/nRZ95rvCc/sb8XSQe5btZnq8ZvmZsO2xhT+TLCByeT3reHYECVQ79f8yP&#10;PzIEogfJfwJJy8bAsX+fAaIlVOzkrQSnDIBAvAnuTctQPmYYvYyauvIQTiuAxqmf3HAUa8dtxtjm&#10;EzCgxTz0bjYTYzpOhT37YQSNAabSVvyZ+zejJL0Lhi/sxbywjJ31DZYXPee7+D1R4NZWHhpqHu/7&#10;+a1Vf6uecU3RaskgrM8+i915Tuw7a8OePAfmpmynUWxu8jhqZKPs7ULG1NwXERMaME3OOQCzXr6Z&#10;BPUkRZOiHiLYtSIOjaZmztEITTqMkOJ46pHieC2GYc3bMIA6p/okdQdvQ3BrFaXvmSr8fJcgf4W6&#10;+gRFE7lqkA29eyn1uehKBM/UQknSPYFHHnloDPV+BPExhNKfUhXLU5pzX4to1mYa18sT6MbLV2+j&#10;573/GevlBfrfwstHt3MeFrUsl+Lt+ZI3KTbhx9ybtfOOBaA1NDOMaCbcCk2mQZpvmvCeMnFSyPE+&#10;M5Q0yqV2+yakWu0QVFzl7k0ZTNEsuLTIqnAxNH8hgb8Ufu9q5JUsR73J8kJUGEPJz1eUCwoVq0qB&#10;+IxvCcbRm2biWFkljpU4kFHowtFSO8bvWGI1D0WBTGW7oIf/BWL9bhPUpyeds/wrDO8wBT2bTEfP&#10;hrPQo/Ec9Gw8y5ImPG40A30az0QvHvdoNNMc92s0C4dm0IMR5JqMc9nwdfy7GejVZDbvmx35+xmU&#10;mUZ6NLH+vmfTGZi7mMZoSiPSa37LBBkjyxDGe8+fFwvg+h5RdmPY6H2HbJqNzadLsTXHbpbP2plb&#10;gYFrZ9JQMK8F7l9aXlVi/Z0M6Zky0fgyADR4ITXPqbPTIcB4+N2k9pojjx7eTI65kF5+FnWJemSa&#10;6IZT18QoqWcMK0MaVeei/tnrUr6kIdACGNRPtcuT1sMmvSXQo33tyWI3zrv7CPW8CvDcHyDAU6I1&#10;9i2435DXqzrlMK2K5Qn0cyrw/llePrrFPkxynrfXi8gKqWeeXlAvqhfWi+sDeKxlgO57/unHnig/&#10;eq/LVHiU/pnxfS0EHLfQaj5EeZo06jVm8ocEv5rxmOHOpvT0LQl8rTuuihVrfXmzTJFZsmg6C3C2&#10;qdjT9Fm+4Hr0WdSFHoPK8AvBaIE+4rW4b4n2m6P53C7YcDzN1CKnFFXiMA3BiHUzDfAV18Z73i+V&#10;qOcyxzJC45qgWb++BKYF0p4CL0Ev6RVJBeZeBLyO+7acA8eOYwgnZCF1YQIGNpmLHk1nG9G93QV2&#10;3j+8/QK0GdiPv8P3rjJaEa/Kc1XvYAD1y8Bo2I4xiE3Qa+UUbDxbhPWnCfJTbiw8lIIWs3uYmnuL&#10;GUS/Wb+t8vqFv0URM+g2vy+8YRtBXoIwaPRCVtNciIDXugcmhvcztNHAGu9iinreTbcYI5mjmbPB&#10;1Q8BrW+vhVScrXjclLpYh0D/AmGNBHW+QW//LPX1EernbXRYArzVJl98+C7/4489Mp4AHk0dj+fh&#10;4wH+Q6ZVHXJ47Rxaz+Nzut/+o2L56lv1h16U5utF9cJ68cgHaPrfu/RhlEcnDLq/PgqseEjdFzVg&#10;weqp9yy9/l95rFFMX5Hiaxripsz0NpSulF4sEGucPdxjaaEnEfhTSfHnsRBVubcKWmc+I28hFSK+&#10;ssSXqMKJ5seAmMpp7SsVSCwPpvu+n9qacuE4/++RqgpBAkAUV98ggHzHc6uWz0fekFE4O2MzshYd&#10;wKll+3B20nw4ps83K9OY1Wm0yMb2oyhu2MRM6Onfkg6vBhptS8emlYvwvWJwgc58bxRs8d7jJ6l+&#10;7WIij20Mx4TmaDClDZ/N/Jyga5H8Y16ZSlKTZ/ztc/IumteXJvXIEpLzDhLcNnrzEkCdb4Ja4Tad&#10;onXuEgh4TbTCcMj0utMMOQwJPbMppPSqI3LJww9kqjnxunC/LUHN0NIpSv85Af+B0cewZsmxPwyU&#10;30m5Cpr3PlhUC03r37eM+q2ON6MoqrQbROlLUU29et8ZSs97TMUdU82gcx7g6Sh5aPW3p5jKO2Kp&#10;quutWHQ8Wv9befnoFvtQyXk1+bE0Pza+54edA3yKVgF9lOeenjDi9kbhIoK/7GoEKiMxPjM4ZBat&#10;fI+Z/hkz/2taXA291YAcLUet8c19WGiq3NMMprTW6lRBuhaqivMF/s04cGw2aau8NxVFCmmUMqI4&#10;3K+SGGX6PYnleX8Cw3c0AG1mdkbB2r3wbjqEyuFj4Zu71kwM4tuUCu/qBJS172QmC9EKt/nrEtFx&#10;WjcD7L8XyP9IsWJ5a//cOpLIeV6vN7k5tqVto0e3wa+p0UJnCPIsHqfSsydxXxOrbGf8LrBH2uFJ&#10;52GWtRLYNT+D1flGy5prvHzIRb2ya42FBtQ5jfrUmnZvc191Tc/w+H74ym9DqOQKBEuvRqsmf1lK&#10;/Y2CfTj3B1P6c783pRv3O1JaU9dVaVefUpuM9zOmf+P5N3n+Ze5fFPDEUlUTHdN/6AQasVv1h/9d&#10;wGeqWUDvpajS4ikevzCs752Nfbm3hsNlpE72+wj8J0yPp1AlM975KTNdtfqaC1/NJ1q8Ul11+1HU&#10;VVer1Y7j/iQCfhZlrqH7Qd9qynoW/laUOzai/bxOZmSeoeRVHjxiEKqU63cqxvNbnlIi8Ded1Aql&#10;S7eirGVba636FSkobtAIruUHULxqD1pPbcu/jRoNGbyfvvm85/9eRUZA5UNpN7M7Sp0lCIYcBHY5&#10;4/V8Al6181bXWk2DpZ52pDiM4UnnzYw4Swl60nmziCX1g+zQmkqdgNdU15p81anJL1tQpxpS7wT4&#10;j3nuHYL9BR4/xdhdk2TchkD+zWhU757F1NdYsCt2jzbJxXp3LXmlNe/qEsSqpf+Y8h733+B5MyW2&#10;HB/FUHrKJQP+H0Hrq2/Vf+SCwI+l+rxWFePz3E3cv52iNb+0/I9WAlFPpFe++PSJL7KTH80LVdyL&#10;IOOnsO05WtxXmFpeP2z/lnRfI/I0l17U6zMW0ywnomoEf8isS28168G7CAG/ams15fFW0r9dKLfv&#10;wOj1/fE9Fel7UyNPMESBz1TU95wmOKVRiUNBYz2xxSIEqiiwCDoZmQiN/akm+78qYixNUHtKY7Qc&#10;3RjFXfuibPgklPwwB+2ndTTX6k5UU9qvAHC+u/XelphviQqvR2Ny85ux3xfNv9hzhlXpPh3rb6y8&#10;ibIvkxLoMsTaH7FqBCrc5YzV/Qho3sNQMUGeS5CfIvgzCPRkaPAMtKqRfxuP15PlrWR5axGUeQS3&#10;Rs0pBBxrhYQKDdWf3rTBt2OqFWs1N6P0it7d/h5ZpvqNPM1w83GC/V5kJt9f+dBDj4yjDlcH+wCK&#10;ofLU3c4Uxe4aL9+Y8j3FeHcC2VTY8W/MNNg81vRYZhpsHlctfsFjE8PLUfK4qhPOPxvw0a36j10U&#10;+LGVe5r3i/vXUG6MWDcT5zPlt1tenx+vPshv9+/+Yjf7qefC4UoVwKssmPcJ+k9Jw75hQdVjoWlu&#10;fHXi0fz46r2nRS3VkUez505gQavAVcm3hOBfQQawjrRvg6nYgV9rmu9HKHwYQRzDnuw16LWsH+pp&#10;sgWCxWp+iir4T0prDEJk3zq2JGoUzqfOsaD7FQAYETX5RfctgDdF0vvPo745T4m5/qtI5Nuqvi/y&#10;vefdFzEEVWLu4bvEhFFW5Sglcm/tcY1NU2b3RX2xN30v3EGP6V4cCGuFWjeFMbsWrzCe/RTTEwS3&#10;RsppoUrNY7+TKam8T2vTi8oT8J5ZFp13TaReqH8HHYKYIR2EFrIQ4DUTjgkbCXg4GL/TsQS1gk3Z&#10;k3DlPRua9sPTe6mPY6mLY5iOZBpL46s8O4/bU8ysOBRR+W8pX/DcR9RpMyUWpWrBCzo9s8Q1sWCa&#10;5bhfNRFm9Uq73wvgo1v1H60Cvl5OLyng66W5/x8CPtP/FG0RfWEmGLovKxf1+pQHeO4xipYCelGZ&#10;RWPwDu/5cPXilxYEyl5BqOJN+G0fEuhfsODqGK8fZCymoY8anRekFQ+6+jNe0yy6GjjB+M2nWG4O&#10;tARW0PcjFWY1Pf5mKg3jviDBH6KnCB+lN0mnAchGyNQAU8HC5fCG7Ch1FONofhrWJG3AxE3T0HNp&#10;P7Se0wmNSa+/o9J+M6Ehvp7QAF+Pr49vxmm/kZGvlI6rj9pMJWb8//jmxqjUnvAzHVouVQyoROEb&#10;o/FsevhfG+wUDVoxFZoE6TcTG1Ea45vxTM13NeR+A3w5sQG+4Pd/xe/9isd6j/rTWqHZvI7osXAI&#10;hq2bhKUHNyAx+yhySotQ6fHC5Y+sSRcIwOf303MHEGAJmJEIQTeBbmc5lDClZw9q4pEMyiHel8Ry&#10;s9an0/qFmtHWhHOM24My8u6pBPl4PkLDsqNdansj6OxC6q4uta2YamHUutynHkWnvip7FbMnPb+f&#10;ejeOMoYyivo3gqn6zg+kXvaj9OJ+N4o62kRpvMBej3IO2KnPovIvUZ6lmHXteP7vWtoqii3hrBru&#10;JP/QrfqPnwd8vbSAH/X6smJRui/rpo+m3MD8UO8j056vzOFmKD9FmVYFfspna+a/PtuV82HQTEVs&#10;+5KgV9NeY1MRE4rOvOOW5x9CkYVXRZ968k2naCTVAnoDgt+7ioZgAxVGo60UCyYgGEgxXgRBTZd8&#10;ip7lrKGUpBgUl6GZIa2HFwqZOda9wSA9k5ZY8sPpi8yrb/r2B1Di8pvRfFqOKZ9yxu7BmXIvcu1+&#10;nKpwYf+ZLIzfuRjNZ3choKLde6OgtbxhLPh+TTEem57Xah//yVDIODWe0Rmjts7D1qxspFU4zWIT&#10;aaUOHK/w4Hi5BydKteKMDycppyq8OK156O0+fpempQ6g0BEwc9IXa156VwA25olWnI0uPOkJKN9C&#10;8GmAD8WaqjwAFhQBHV16Op+AzzHlENTIOA2SITPTfPVmFVpV0pnFKpZQ1JV2Fst2htWaQ2NvmuHI&#10;/LQGogZvhZ2dKC0J8CYULYz6DYv0EzjzPghNGffSLuqj8eiUWKAP4vkqr879LhR1o1XfeY2Sa0Qx&#10;NJ7nP6dUgZ1iKuooT1Ae5jPN+vWUW6t7d2LkPDovwPNclXf/vQA+ulV/CUlcuh/P6zM1sb4yIUr5&#10;eS5a0aftcR5HPb+h/ZS/8b5PKV99++VTrU8e/viwZjPxVn5Hy92CFr2N8fzW0tZq22fBywB4rIE7&#10;UgwzQ4qZUpsKY9r41yDo30yh9/CTMvr3I+BPgZY8DgaPURHV2eMMguECppVMnfBrfXSzmIbm1rdW&#10;UfVSoT3+kFFuLb7g8GoVFmvRRa3IUkpDIDAIFAVOH/JoFGQEztoEHC+WJm8xdN0C4U9g/NXF0HM+&#10;P0LR5+9fb5aPyiTANcw4i2DOrvTiJCVbq8sI3AS9ROCWEZMx00hFGbcyGTqKWVyS3xwFufLA5fGZ&#10;1YW0hqC12CT9Oal70Cw35iTQyyjFlFzm9Unm+XEC+yjTZJYBDbF/t1Uf49tEIdDNCsVLKdaS06aC&#10;TgOy3CPp0TXxhSaz7M2y7kE7rUrfVqTujeDT9NW2b3Bo14enP37/yZnUH8Xoo6lfUequOL0K6Lze&#10;k/tdKR15XOXVCez6lLqUrymfUj7gve9QYj37OWCnrt9KkJ+3XPXFvHsU8MJTRKrj7J++VX+hn/X6&#10;0VhfH69MiAU/M8x4formAn+AqWniY/o85RXuv0l5j/IR5XOeUwHUHTX4reGlp74vCdHzaw79sOm/&#10;35mFL88v2m8186m2XxU8ZtIEgV/jqY0iKfa3avzNJAtmUYREehzVDqcS4IonT9ET5VFJi+iNysgA&#10;HKSdikO1VrpoqrWumhZdkEdzU9ldFC24KEDYzKqrQbP0sjyhFmWUaLWdFnO7MtaN9G2PFzP/BiJG&#10;MXbLbJyx+ZFT6Scjsby2jJEknwaqUKyFRkqidxWTKadUUAzIIyLKrnXlvGQ/PkqAlN1aUVZz9Um8&#10;hjWFwxXMK60nn8swK4t5HF1vToZWa87tZbqDoCfQ/etomDU4Ru3s6jqrdnZ1ytIsyfTqnpHGqFtT&#10;W3U3YZ5V9gS7oznyMr6zdevw2gqCTyA/x5szHcxUw16j1F1TWsmjR4GuwTFNKQ2kX0w16YW8umrj&#10;3+d1U0HH1MTslMe4r+1egZ1SBXaeq6XQlvp8HpUXLqqDPQbw1bEl+d1s8V7u7wY/M+wGZnRVzM9z&#10;9zMDVespKyprGvX+yvj3KSoIFcg3KiBK/c8/fq7DsYMND4XsXakABL9D1l9TIGlWlKEUrU0+1hiA&#10;IGPBAA1A0LT1L2VKr+LXAplq/lG7704q4j7jgY7s2Yo37mmLyvI0Hmfz2hkqLGlpsIyGwUnFdkdC&#10;ATIBQ18tNuDnsWEEFA8BolVZ5BVdNA5dF/XDdxPUEUcj/ZparQcRj6wY2WIAEe8fzyCYeN6qGT+n&#10;80v1yjWJaD2fod+RfD+uOU4UF5KF+CyvTYOkeQeM5/aF+I4hs0KQQhitGycmY6g6xcd3V6gjkcEL&#10;h+TFBXAZQQ8NpBP1PuyLHo0m44f+s0njLaCnHtqH525vDnvuPnryBOaj4vSt1jh3Aj3kXcF9TVi5&#10;gDLXMtCM1dUpSyFbmF49qK6zTsXrBLqtG+1JNyTvrZ/93jtPT6NeCOBVnpwSBflAgZxplTfnfiem&#10;mq1W1N14dB43oHxH0UQXitWjQBfbVOXcS9TL5yhPUrQkrZyTidl57RY5r3ienefOqaj77+bdL7RV&#10;f9G4wI8Hfl6rov3RmJ/71zOjbmLG3cZ9Q/2ZsaruZ36aDNe6YCb2p0QNgOKrzyhf8xnq+vg9zzV8&#10;7rnHW/Tq8t7I5D3NkoKVfcJh10CGBDIAGswzisCX52Bc6J1GpZNHkWfR2nliAFrXfBMmDR6Ht5/q&#10;AL9bS2PvQ99Wk/DG/S0xtuc0zBg2H5+90A3fvjcAPpfqAwpQWXDWYgMBFz2cl0JAEBxmvTUBhQZA&#10;ouW3XCGGDEHQgzpxujQfCacPYd2RbZi1YxGGrv4B3Rf3R/t53dF0ens0nNoa9ae2JGibmaZHM0Pw&#10;5OZm/EHDqa3QdEY7tJ7TGZ0X90G/H4dj/MYZWHRgFbadSMDRvCzkl5XBxXhbLMSpOgl5ah0bYDP+&#10;DlhiQhZvCIeSTsLhcBGI/Gy+u0QenEg138VM43fZCPwSHNiVhO1rdgH+HCyevgJ/faA9jifv5/Fh&#10;2EsS0LHBcHz5cneczdiIl+9siRNHlzHvtey4Rr5ptRnLowe9YmLqLqu1DEcR7BoFp7kTByFQ0Se8&#10;e1OzE21avLXkiSdMTG4AzvKWFx/GfUPXKcaTM1XHGdW4qyJOte6Kz9tSR+TNNamFYnRNbFFHesNz&#10;sR79bT7DxOq8JraplqbHmPK0ReF57XYemwo6gvsaHl+Qxl8I7DGAr44hye9+i/fSPwt+nquK+VXh&#10;x4wzU3Ax02tV9/7MUPVi0gSC8QzAa3zGmzz/LkXtpJ9QZK0NC+C+alsb8Vg9plrUqfNqv90bW22r&#10;LO3vDDvUr1/gH0/PLwMwhQo3i0o4FxP6DcZrD3RA/b91R9KWuVg+dQbevZdxI72UKgPDfoYC4UR0&#10;qDMcnb8fiSHtJ+HDF3rir490gNedjfL843j+ziYoOn0CrspCzJ+8Fh3q/YCebWcicbNCCBoAAk01&#10;2TIKQUORrVg4QPApNo6mbj9TeuDU5NPYtj4ZHk8IXi8JtCrKAuQZIfraoCVa483L+01KsdgGAW1o&#10;uBiIVYuulV99+i0ZI/6+nxIIkLHwviBj88lDViD/ZCG9cimxXkpDVsyQqADThi3Gy/e0wl+ZF8k7&#10;t8HnPopX72uP3RtWocWX/dHwa4ZXWmhU+RTcif07FuKl2zvAXrQChSeX4rNXO6EoWwuUzmSeT2ds&#10;ribXCQT7GBKFkSjL6+9Zu7xx0uuvPq2VYkZTohQ96sGrA7wPy7aKrjON9eRRkKs93cTnTGtTvuTf&#10;Kkb/kNc1LfVblCqPzvMG6Dx+SHpHfTTrzPOwyqtzv5Zq43mfaX5j+p//CmCvvsX7iCrwVzcAsRV+&#10;Ue8vK1nd+7MArlNGK8OV8TIA3K9iALznSd6vJYFf4PErPFYli1YMfZ/HH6pweRw1AlVMgKmaX9RX&#10;Wu2ubV5/9dmuE8bWn38ooVeKt2KcL+ydQac2jQZAPbzmUCkXwlM2B6P7jsCnz3bFJ891Qr8mQ5F/&#10;Zh0O7/8RL93WDj7bHqyeswitag/FB093wZxxc9Hsk77o22IyvWQWykrVySSXIMpBwoY9yDup2LaQ&#10;10pxPCUVr9zTDhuX7MJ3b/ZHx8aTEXDb8dYjnbB1dSJafD0ar93bCW8+0BmfkmHkZZfivSc7o2cr&#10;AoghRZj0u/7fhmLx1C30xJZHFuU2nlnUGwxDwk5ScRd8fjvevK8zdqzZx98up2E6hWfvbYGK4pO8&#10;Lw/j+s5Hy89HYGSvafjkhc7wu47x+el818M0TkfQtfEwtCXAEUrAvLFT8OqDbejF2+Ls8RU0nBtx&#10;NmsJDm6dgVWzJ2NSH4VWMy3RkmXuSXBVjPHv3dHl2Kjhdde//PLTGsAiYEc9dyw9j4JbFW7qHKO5&#10;5zReXZNURAFuvHikHFWeistVvvLkJjbn/pfcj4LceHPq0hs8Vp94hY7P8vhJHj9K4aNN9/G/cP8O&#10;7ptaeO5fx/2rpZexXl0UnvpsetNFwR4FuuR/Ktirb/E+ysQtFwO/MkzgVwYqIy9kAJgaBsB7b+c1&#10;DU28h/ffz4J7iMeiYRqrbOoBuB9rBLRuuOYdN/UBPK/1xNWTyrABnjOGgKk8gzxEa6aazVRK1alT&#10;+8/HDx34/axjKcPSnEUzAh7b/DBCiwkGrY22jGBeQa+4hh5uDX6cPBW9mw0h9nbhzImVeIuMoXuz&#10;YUjbvwkJm1bgkxe74bu/9mRYcJgU/yi961EM7TAJjT4egsQtu/D9O/0wqPVEnM48hJf+0g5lhRn4&#10;6rVe9K6t8dcH26HtN0NRmHMCL9/VBqkJiXj70Y7IOnwYn73UCwsnLTfADYcZciAHfZpPRP0P+6Fb&#10;czIa0zSZTbBmo1/rCfj+7X44fWwvKouT8fFzPbFo8jwCPwGv3dkG21etQHnhbngcewn8TuhSbzAp&#10;+TZ65038xi1YM2saHHkrebwSITfzgHQdgQXw2+aF7SXTA8kJgzPnTmmz77MPP9QkE7GA1mAV47Ep&#10;Ju6mxAI76rkNPed+LLjVE64Ny0y94ZozleEWVdfEk98x1Qw1hq5zX5NQVoGcz3+D+6YijvvGm3Nf&#10;zcUPE/AmRud5Q915znh0njsH6Lz257/Tq/+PBXv1Ld5HSs4DvySeAdC44uoGQJSKhVKL567h8fW8&#10;7yYWzK0soDuiLIDXHlBhctMwRmMEuK9VQ9Wm+hrPaSCEZjF5n6lGQmn1EWMImFYxAop6XalfdXVj&#10;0Jb3qneWan47cb/LY4890v3xxx/t1bb1lxMH9m8wO2HPqIOZaVNPns2alutzLg8HXavDCGthik0E&#10;x1YEfVsYx6rTyQ7S6d3Yt3YRFk+ZjnH9xmPdskW8noilM+fg8+d7IOBKMmGDQP/e453RqekwnMnc&#10;hRcJzoLcvXxGMsb2nYrnbm1JTz+PoE6hIUmmV06id9a874kMJRLJMCQJZC8JZBlbMGfMVPicWxlb&#10;70Zl0UbYSzcTvGQKoe0U1aSvR9CxNuxzrghnn5hVcCJ9Ss6ubUOP9O5ed1mLZp/NfeyxR0fym01c&#10;HZFYMMtLVwGaIipuQE2JemwDbO5Hga3BK6Lm8tzK53PAzfs0KcX3PDY0nccqLwNw7huAM1W5akEJ&#10;rSRT5ckjevA4r5uKOO7fK32R3vCc9OdmpjdEqbuAzudcJr2T/nH/okCX/CuDvfoW76Mlcb2/5OcY&#10;APeNAeD5K6IsQIWlQosUnjECTO9ieg8L1zABpo8yeYJ/q7XEVCegWUykGDIEmtXEMAJeM4yAqQkN&#10;mBpjwLQO75NHqcd9KWCsQWjBc624H2sUOlBkGDrzWM1Dqj1W5VIPHvekyKP1fvLxx/s988xTA559&#10;5qmBTz/95KBWLb+dPnJY26WjRrRZNnpE+2Wjhrf/cdTI9j8O69d21bFDC/OPJszPO3Jgfl5q8vy8&#10;9JQFeScOLcw7TtH+kYML8g4lzs07nDg3f0jfNmtGDmuzYvTItiv49ytGDW+7YuSQNivatPpmzlNP&#10;PTbyGcpTTz054oknHhnGdxFYDWAlfC+BNioGvBJeMwCW8DgKYgNkfp/GlUfB3J0SBbQGpxhQ87gK&#10;1NwXJdf482bKR+5Hga16GE0zJeNrwM1U5fAp71W5qHxUTu+wPM4BOM9pKqqnuf8EdUVx+cMRJxAX&#10;5EyNN6chuEr6xL81nWikZ9I3OZ5fCeiSf8ktXkZILtkA8Nx/yABEKwFVOLLG3D/PCPBcFRNgasIB&#10;3n+3FCCiCFWGgKlhBDyvMQEv8VhzmYkSSqk0JloVPuosZJgBUw2frDII3Be1lAcSQ6gyCpTGUmje&#10;YwwDRWwhahxU2aQ24na8P9ZIqOungGKMBUUdR6IGQ2CKisAVNSDVRQC8mJxzf/RZEYk+X/S6K69L&#10;9B7nADgiHXjeAJnShsetKQKzvLQBNEWVqOeBOpJfGnsugxoFtvL1E+a3Zo7V8FQDbqZiZ2+oXHhe&#10;i0CKuV0Q4CpnXjd0nemtpOVVnpzpOSCX/sTSdukX96ti9IsBPQbs8fRaUrPFbPEySPKzBiAeC4ga&#10;ARUej88xAlQCEw5ErPoN1Q0BFcmEBUzv5z0aDSjlkRIZY8B7NMWRFh2UMTDMgH9fZRC4/y73RS3V&#10;Y0s007AEpqKexjBQvua+ao6/5b4qmMQYjIGg1Oc51SkYI0ERQGQoVCklY6GuoBJjNCS8X4YjKgJa&#10;1Ij8Ion+beQ5rfRcnje/QdHvmd/mtVjwSvSeArFmiakCMu/RdM8GzBR1W60CNPcVQok9KZzSRJHy&#10;2Mo3DVYRyzLA5r6Yl/JZ+a18j9JzsbTHeA+L6REt/igGdx7Aea3Ki6vceY+h6/FALm8u/ZEe8fjX&#10;ArqkZrvIFi/DonKOAZDEMwJRAxDPCLDQTThAhdACAhc1BDx3CxXpNp4zoYGUSUol5eJ1Ywy4L2ag&#10;CqAqg8B75XGiDEG9COWNNI4g1jDIW6lnoSqWDGPgvnoZfsxjMQfVLmsCRWMoKGpW+ornVDElJiGD&#10;ETUadSS8po5JxoBEhddlSC5JYv8u+qzos3ndgFbC66rnUD8IGS8B+EtKdRCrglRAVouJATPFeGle&#10;N4Bm3iiEUtNYFah5PuqxZVgNsCmPc1/5rCmizwM330X1N7fx3C0qN56LC3DeYyrfVP7SA/5GlSfn&#10;9b8H5DVA/422eJkpiWb6zxqBWEOgglUBq6BV4LLsUgApQqwhiKwschUV6Gopj5RIysR91eKaegIp&#10;mhROisfzmiNANb5q3qkyCjx+hM8USzjHMHD/WV6LGgdVLsUaCPU2NEaCz/wrz8lQqO3YGAsJz4tN&#10;GKMRFV6X8RC7MMJ7NFApakwuKtF7Y/9ez+O1qudT1OLxLq9JDHj1XjyvfhF/5Tl5ZQNinntV38N9&#10;9Z1QV9UXeGy8NPef4f1P8X6NLzfemtcMqHn+QeblA7x2H4/PATbztMpzc78K3PTShqLz/nM8eCzA&#10;Vc4XArhWjIkH8hqg/z62eJkclUsyApLqbEAKIEWQQkQNAc9VhQbxjIEUTIomhZPiSQFlEKSMvKbp&#10;waqMAv/WhAxRwyBl5jEP71fTkIyDNmMguGmsQZWR4Dm1F8tQqH+3MRYSnn9OIOK153k+ajiiIqC9&#10;xHtejif8OzVdxr0mifx91fP0fP2Ofo/XVeFp3kHvo/fS+/G8ATBFA6XUVKo+E1qxRd2nq8Cs7+Z5&#10;day6R/nBY3W0OgfUvP8W5uvNvK6BWDfwedcrn3lsPLfyX+Wg8uC1KnCrvHjPBQEeBXnUEUgXeC2u&#10;J5fE6FQ8fYtKzfYP3uIVQqycZwQkFzIEFzMG0eZCnjMhQnWDQOW9XEoYzyhoIULeozHUVYZBSi3l&#10;lpLzb2/judt5zhgIntMEI3+R8H5jKCS8X4M51PXTsAlu+ifWcMRuBmwS3q8eJj8rMX9zzqbnR39L&#10;ot/m/eY9eFkdo6oALOH5u/QdPG+AzHNascWAmeeMl+b9VYDmOeOtee48UPNvL1f+Vgc2z5n4Oxbc&#10;Ep6P68ElvHYpXvznQC6p2X5HW7wCipWqgo0tcEmsIZBEFeVixkAihYsaBIkUUiLl5LU/aUXf6oZB&#10;Ut04SOElUn4ZCQGBf2MMhYTXjLGQCDgSgUgiQEkErljhvbfHE/5u3PNRiX1G9NnR34r+Nu8z76L3&#10;0vtJ9L56b71/FMQSXjPUW98r+h0LaInyRvmk/IqCWhLNU+Wv8pl/cw6wo+COltFvBHBJzfbfaItX&#10;gNXlooYgKlEliipVrKLxepVBiGcUJLGGgdf/UyLFlpLHGojqRiIqAolEgJHw/qsEoqjhiIoAFpUo&#10;6H6JxP597HOjv6Xfjb5D9J1i31PvrfeXxAI5Fsz69lhAXwzUEuVvbH7z3nOALYmWU/UyjC1fSrzy&#10;ry412//ALV5Bx5NYZflFBkESq6SimbzvHMMg4d9UGQcJ/84YCEkUDFFwxBqLqERBFAXVxYTP/NOF&#10;JN791SUWsLES+37Rd46CWBL7fbz/HDBLlC9RGh4V/l1VPvJvzgG1pHpZSKqVV7zyjCc127/wFk8h&#10;LiaxCnaeQZDEKqkkqrySWKWWxCq8RCC4kKGICp/zH7ESC65fW6r/Vrz3keh9o+9e/ZuqfzOfU5Uf&#10;sfkkiZef1fOcEq9cLiY1W812SVs85bkUqa6gcQ1DVKorfVRigSGpDpx4Uh1s/xWJ9/zqUv0d432H&#10;JN53RyVeflHi5eulSM1Ws/2mWzyl+6UST+GrJB5ILibxAPdfkXi/cTGJ9w0xEu/7f6nUbDXb736L&#10;p7i/tcQD3N8j8Z79W0rNVrP9S27xwPDfVWq2mq1mq9lqtpqtZqvZaraarWar2Wq2mq1mq9lqtpqt&#10;ZqvZaraarWar2Wq2mq1mq9lqtpqtZqvZaraa7b/1Fq9TzG8hNVvNVrP9xls84P13kJqtZqvZLrLF&#10;A83/dKnZarZ/iS2e8v+z5J81mOZiUrPVbP+tt3hK/WtI7Oi3v1sucQjsL5F47/prSM1Ws/1ut3gK&#10;+/dIPEBVSeyY9V8i8cbIx5N4f3spEu9dq0m8b/17pGar2f5pWzyFvFSJBwoj8QAVlXgg/TmpPqPN&#10;pUq8Z/2cxHvnqMT71hiJl0eXKjVbzfabbfEU7lLkPCWPBwpJPCDFSnVgxpu26mISbyqsWIn3NxeT&#10;6u8T751jJd43S+LlESVeXl6K1Gw1239pi6dUPyfnKG88JY8HCEksgOKBLB5QoxKdiPJiEm8Sy1iJ&#10;9zfVJd5vRyXeO8d+U7xvlsTLo+r5SImX1z8nNVvNdklbPOW5mJyjnNWVN56SR0EQDyTVgRQLuHhA&#10;jQqfd85MtZJ4M9r+Eon3zHi/HZXYd63+HfG+lc+7oDGono/V85kSrywuJjVbzXbOFk9JLiTnKF91&#10;5ayuvFHFrq7wsYCIBUt1IPFvqwAXD5h81nlz5P9WEvtb8d5FEn3X6t8R+42x3y7h837WEFTP5+rl&#10;QIlXVheSmu1fdIunDBeSKuWqrnzVlVMKG6vEscodq/ixgBBIJNUBxL+PC+QLLXohiS5GEZV4C1Zc&#10;ilR/Trzfire4RVT07tW/h39zUYMQm1execi/Oc8QVC+H2DKixCvDC0nN9i+wxSv4eBIX6LGKJ5Ey&#10;xiporOJeCrj5N+cAOx6go8CLBSX/zqxKE10CK3YZrOoSu9zUpUi8Z0SXp4pK9Pdj3ymegYhnGPTN&#10;sXnA+84zBj9nBKqXQ2wZxZYdJV7ZxpOa7X/YFq+Q48nPAl0KJ4kqYKxixgN5rHLz/nOWqeL1c4Ad&#10;C6A33njm8rp1P7u6XZO6Vzdo8M017dt/f21GxsK6WRkL6mRnzKubuGd23cXTfqi7auG0ujnHVy3J&#10;y1x3oCB7/YHCU+sOlOSuPViSu+ZgKaXo7JqD+WfWHszNXnPw1LE1B89krlp6YO/s74+nzquXLjk8&#10;p15qysx6yXunfVH70/durF370xsbNPjUpG88//y10fXr+O5x16+TVDcW8davk8QzCLGGQBLNK17/&#10;u41AbNnFliklXpnHk5rtv/EWr0CryyUBPVbJLgXkvC8uwKPg/uijNy7/7rN3rpw0qePtp7LmfHHq&#10;+IzP7cXL5jhL1+5xVa7Z4yhYU+q2rw37nRvDQe/msMe5KRz27wKCO4AQJbwb2zbMx+ie4xH27wZ8&#10;e4GAhPsmpQT3mOMwJaTzQV1TyvORa9bxLoS8WxDib/ndG8Ju+4aws3JDuLJwVamzctU+Z9nKhBOp&#10;szqkHpzybWrKpG93bh7x/gcfvHnDm2++qFV0q1ajjTUQ8Ra25PfHNQixxqC6IYjmJ69d0AioTKLC&#10;+35NA1Cz/Tfa4hVgdblkoMeCPBboUsSoUvK+80AuZX777ecv++qrv12RnTrpoxMZU770OBbvcNuX&#10;bQ06V3iD7jXBgHt9GP5NgH8zgbsJYe9mylaEfDsIxB0E9B5LQokI+Pcj5EnEoZ1r8e1bPdGh3lAU&#10;Ze9G0J9MUCfREFhpMHiQkoSA9kMHeP0gwsFDfEYy02QajUTee4CA389nH0AouI+/vx/wJiBM4yEj&#10;Eg7sQDCwHQEfjQEFwW18P76jfyPTDQi6VgX9zlVeR+WSnfaSJev27x7+ZeK+kV8tmNPp6eeff/xG&#10;gjnuEtXMpyqDEMsOLmQILsUIRMuluhHgPZdiAOLpRnWp2X7HW7wCi5VoQccFu5QkqjCxQL9UkEtZ&#10;jx8Z/VbWkcl1KopnbywvnrfHUzEvEHAuDsC3jmBZi4BnLYGzjsDahJCAHiSgAjsJRgJNnhgEIAhu&#10;AjMcJGCdB3EsZRuy07Yg6DtKAB+Bx3EIU4fNxIHdOwnMEwTrcZxI2YEPn+qEGcMX8ZnH+MwT2PDj&#10;Grz3aHusnruSv5VOQGfwt49j2exFmDhoJsF8jIYhAwe2rMORhA38u0M0CCnweQ6ipGAP7KU7EQon&#10;0IDspcEhGwiQadAYhAPbrHeXsaKhsr5tNWU5n7k87HfN99uK5222F8zZsHfLwE92bRzwMYF/Q/U1&#10;62ONQXVDUJ0R/FIjcKkGIFYnKPF0JlZqtt/RFq+AYuWCQJdIIaLKcSlAj4JccuTAkLcqi2aurCic&#10;cSBgm+2DeyGVf4kBAHwrDRjC/rUIejbQgxMgQXpPtzynqLq86j6CKZFgPkAw78Nnr/RE0w/6EeBp&#10;BFcajqbsxYu3tkGTjwbRGJykIchCVsZBvHJ3O3zybHdUlJ/gfWeRdTQJL9/TCu893AX2smw+7yy+&#10;eb0f3nmiMxZOXsHfykU4fJZyBu2+GYuX72qLpVOWEdSn0en7kZg8dB4Bn43Z4xfgzfs7oP47/fHl&#10;qz3w8TMdkZmyhR7/AOzlCZg0ajoK8zfze/YYJoLwDvg9YipkKQEas4CMGg2AlwbAu5T7ixD2LITP&#10;NsdXkjM1Jf/khDkbV3f6oGvXr+6XIWAeXh/PEDCvzzMEMgIyAPGMgMrmYgYgWr4SXq8yALE6EdWT&#10;iM5cTGq2f+IWr0Bi5YJgV8FHlSDqFaJgl9LEA/rCWa1uPZY0+I3Mw6OW+m1TbQHnLA/8BIt7LsKu&#10;BVRygogSpIR9a+gh15COk64H6KX9OzFpxES8cl97vP1QJ7x2d2t0+W4ovJ5keusjvDedaRq+eLoX&#10;Pnq+G6aPpuEIncboftPR7uux+JDgRbCEzy1Bm69HY0zfRejRdCr6tp1OVlCJrOMn8PaDHTF+0CKM&#10;H7AESXtTeN8oGovRmD1xJcKoJMAr+cxK1P9gEOaOWYN3HuuC3NOZaPjhUBqGddi3dQ/frQMcxTQu&#10;gVz+3lns3bAdrz/YCq6KI0jcsgWv3N4GbWsP5vUUpB7cjL+SSfidNAA+hhliAAxN3LY1NBL0/vz+&#10;gG8FQu7FzCMKwQ/vAhrCOfA5xwe99kn2krOj56/9scM7vbp9+SiBfGN1Q3AhNiAmwLKJywJUZtUN&#10;wM95/1gdiepNRIcuJjXbP3CLVwCxcg7YowUbD+zxvLqUJgr0Q/t6PW4vHjXdVzrhWMgxOQjfBGxd&#10;PhILxw2nB5xMEC6mLKNCr4THvhb5mfJuVgzc8G+9sGDqHHrzPfih7yQ0eKcf/O4Ueuw0AjUL5UWH&#10;4CrPJlCyjRcGctH84+EY328hPWwXnDmZhS9e6YPD+1PxCj2z21WBUydO0cu3xrsE7NuPdcKL97ZD&#10;8r50nDp+Fn+9vz3Kiyvx3lOdUf/tQUjckYGWn4/F9FFrGM8HGbv7aFxcfGZvbF2dgINb0/CNPPrL&#10;vbF+yV7M+WENGrw/iMahkO9XzHuLUVJ0igaqE/LPpGFgx6no1mAi3n+0M8oLj2DikFlo+cVABBkS&#10;qB4h7NkPW9FuvHhLK1TkbWTosBkpuxfj7AkZw1UEPhlHYAkNxkIymdkIuxliuKbTCExFyD4+6Cod&#10;k5l3asiCebOavcFQ4GaWxU0yBCyX84zAxVgAj88zACrbaDlXNwC89nPUP56OxUrN9htv8TI9KnHB&#10;rkKNBXos2KUMsUBvXf/ty44d7vZeQfbQtT7bCDt8U+jFx9NjT6FyziRFn42Kglk4snc2NsyfhG7N&#10;B2P64B/g86/BsA6j8fztLTC6+wQq+AGsmEvwPteNBuAoPnu5B1YvWgtbZSo61xuJb17uib890RFv&#10;kUr7vAWk+GX0wuUYP2QZPekYpCVlk5p3wqcv9IHb7cXLd7dBZlo+ujeZiPZ1J9KDBkj1gSVTd+GD&#10;x7vhxOE8vPkgvXS5E5P6r8OXb/bhOwXRpfE0TBtDuh0OEch+eF1+fPBUN+zZcoTvFULfFrPw3C3N&#10;sX9LBkoL7Pjrg50wbdRqlJeWIyfjLFp8OgItvhhFL16BT57pjQ0/bsPcCWswpMtk1H27D5ZMWk7A&#10;n+SzjvEbjmDaiNn4+vXuNGAHjLz3UHtsX7OIRnELbHlrsX3DbBzcNgu+yqXw+xaSIcjzz2X+TkXQ&#10;RSPqn0hDMB7BslGO3LShW7aubVP7/TefuytqBKJMQAYgGg7EsgBeu2QDQN24JO8f1auIjl1MarZf&#10;eYuXyVG5JLBfyKv36/TG5aczenxkLxi00VU+3AP3SCrpD6Sl4+mNJjAGpydyzuIxKXxgEVbOHI/X&#10;6W0bfNAb373dE2882BYJG39E/olNeOEvrTGBHvDDF7qg7GwKXri9LXKOJ2HWyEV47/F2KMvLwZms&#10;VNgKi/Hde4PR7vsfSL3dBIiX4sPmlQn45NVe8PtDGNtvKeZN2EqwhrF+WSIKz9qQlZqLygov3EE/&#10;PIEA3L4gHG4PvAS4NxCCh8aApwn4MFzcN+clvE9GwOsLobzcDqczwOMQ7J4AUvZlw1buJnitawod&#10;5P2/f3cY1i5JYGgSoLGy44XbmvP9i+D3VuLVB9rhpb+0wtmsDBqrfP7tKRqGHHz6XFe8Qybw2gOt&#10;UffNfnjljtYIIhk9Ww3HW/e15TdNRp82I/DK/c2xcq4M6VIT84e8cyizuE/PTwMbdv4AuMbw+g/w&#10;lA/zFJzuvmP3lhb1Pvnk+XsI9FtlBKLhQCwLuJABiA0BVOax4JdEvX9UX3jt7wV/zfYrbPEyNiq/&#10;COwq5CjQZfn37mj5kK2g16SQc5AX3qGAcxhlJBVuHIE+kTicgoBrJo4lTMWrf2mD8pwlOHloIV67&#10;qznsZWupkNtJ5XfgTMZGKndbFBcm4PPX+mLplMU4nZ1MT96ONLwj+jSlB0MRNqzajk+e605v2hEf&#10;PNMdM0avN4AO0QsHQxJScKW82xsgSAlCbzAID8EqcUfERbBK3EECm9cFfDcB7vH64fT54OQ9Tt3D&#10;c0qdvE+iex0EsLkW4Dn+ncs8zxIPjQYvgXYB/nCY+xHhe/hoSYpoqGQYQqQY8yZvxVfv9obXW45A&#10;uJxvXIKjSYfx8j0taBhzaMBOo/03o9C33UTsXLUObz/ZzTQ3KgQA4/+8rLV46c5WcBSvRZC0P+xe&#10;RhY1D6X50+HzzOQ90+nxJ5MxjaPBHcFyGcT9IQg4+vtyMzvNmzzhqzdYlrdHDQD3DQuIZwCq1wFQ&#10;Dy7o/WvA/8/f4mWm5BywRwGvAooW1oXAvmz+N7dU5HTp7SvrVghPXypTf3rwwZRhVLyx9DITqIST&#10;kXV4PKl7DxqAhVTEhXjxjpb02EuxZdkcvM2YOezbT5AmIBBMpIFIwOv3tkVG8j6sXbgCHz7dhTQ1&#10;j/S1EH1bT0bPtlPpDenNwwEQMgSEgM5T/CdIIAYISD9TiY9gNwA3QCYYBVymTqYOpd4A7N4gbEwr&#10;PT5UkPpXunxw0BNXHE+HzRz7UemmePwod/uMVEh4fyUNg87rup5hjxH9joOpS8Lfk3jM+5AxMBX4&#10;/TRMAYrqCPgJ/A6GGfCT3ntwaE8KFk5ai1CwDE5bDp67tRVyj6VgOfPk0xd6MU/SGZIcQcifhLKi&#10;nXj+rtYozV3PvNyodn/0bz0Iz93WEml7pyNIAxDyzOJjp9FQTGDZ0OuLgbkG894hNMh94S7rUZx5&#10;qO3IXt3eeZqgjmsAFAJEWwN43tQBVPf+vyH4a7ZfsMXLwKicA/hoQahQVDjxwP7UU0/9r8TtDR+0&#10;n+20N2TrTcXpQXD3QcA5ECHHANLKEYzbJ2LjsuHo3bofVswcCX/lQrz1WCdsW0GvE16Dkb1+QKP3&#10;+sLn3I0PHmmPnq2Ho+hMAuntXnSsNwR1GN8K6AF3HmaNWI6At4TgqIzQdsXffgKFoDdeXUCPgJzi&#10;lUcnqCQCmbyuBXQLhAK5BfQggRumBCgENEFcRvCWJaeguFVr2Hr8gOLRQ1BCI1Bq86DE6eW+H6U8&#10;LqOU815JhZt/L+FzKmNEwNfvxYqLgJeIYRjg890lMlZBGit5/ZC+L8Tv43E4zO+lhLw2ZKYdZ56U&#10;0Iiewpcv9kWHukOxb9sWbF66Ch892Ql9WzHf/QnIzdqEj5/pjGHdxuGv97dA2v5ZzL9FzDrG+t7Z&#10;BP4UppMM1Q97RpF9EfTufpS+CDt6swx7oPRUx6TxIz948/HHH78r1gAoBKAemDqAS/H+lwr+XwB8&#10;Sc32M1u8TJP8HWC/43/lZtWv47N3KIKnE5WjGz13H9LF/gT9ENLHUchIHIPR3QcxRm+LHk0GIGXX&#10;ZNR5syd+6D0CW1bNwNsEuKNyPcG8C2/c2QZHEjYy3j5MersA9d/tb9rPV85dR4UvIrZLSG0rCAAH&#10;vbiXAKAHlHePUHcDdFJoUXYDcOPRSbUNqP1GbARzRQScEoG6lMAVeIudlhTYfSi0cd/uRuG4YbD3&#10;Hwf79F1wzdoBx7QNKGzWEAWFZSgg8HVvgd2PfEoe9/Md/HtKoYTPKoo8U6LfMaLfZarfr6RxsFEU&#10;+xsjwHeViIXo/VWPIJEBC5jvFP1XiCJW4+P3O00FJYKlSN56ACO6TcfEQXOQcyyR59KxYsYivHBH&#10;c7z2QBu0+nQAXmY5pCYyzg+qrZ8pxeuYjy7f98IrD7ZCi896wFFBr+9iKOYZzMfTaDt6AY6ugL0j&#10;PKWdShN21G/36KP33009uJN6UGUA5P2ZVnn/2Nj/l4Cf52q8/q+4xcssyQWpvApCwnP/twpIBTVh&#10;+N9qlZ5pNtFna14CVwd6AwLeRcVwE+yk8iCVXzO3L14mJX/pnlY4sHE8pg0bgm9e64JjifPw9Wvd&#10;sGqGKpa2oOEHfdGp/hBsWbEUL97TBpkZe6iQmVTYbCp0LkVgL2YQTK8e9XIEeoCKr3jYJ1EFW8SL&#10;uxk0i6bLa0vkYcsJqlKXxAK3gChQCpwCab7AStDqONfmRW65F3n5RchtXhelHXrCM28v3HP30DHu&#10;hnPObrjm7kJpy5Y4k7gfOZVB5NgCOFMZ4L4Xp2gIcmw+nKHRkOQ5glVS4AxU/U6RK2iMQtQglMgo&#10;mFDBYgmVXoYUpg6BYQGNgYyAvlPhiSTA7w7R0BmR8Qu5aAQdZD0VJs9CgTycTD+Mzs1GojwviXl6&#10;BBlJa/DiX9og4+AaUv4t9Ow0pt41PJ6L1+5rC799Dlp83B3Lpw+Bt3wCpg/vi/IzqosZgKCd5evs&#10;RulIY9Ee7uIm5Zkp381v+P3zT9Cr/4W6cSfT2y7k/aPgj1J/7v9XwB9Ph6NSs0W2eJkj+VnvLrBH&#10;vfvsCa/XqjzbaLK3uEUYrlYEeysCvDO9QnfqHGm9eyCFSuIaCU/hBDhLp6H1V90ZSw4gvV+Gj17u&#10;gk+e6YC3H2uP/m1GIu/EBtL5vdiwaCGmDpmKM8cO0osL7KqoymdaRkWupGLbeOwxHk4SII2X0lsV&#10;cQS8Ks7oFQ1t574BO6XCEzQgMl48IgJaFOx5AjkBLzlTSbBWuHGmgvuH0lDYog28C3ajpH4juOft&#10;gWc+QU/xLNwL1xLKwv0orl0bp1csQXaFFydLPTillM85JfBX+nCaoD+tNCIyCmdpECzxmncopCEo&#10;ohRLTJggI6V3t5iJXSnFeH+/Hx6CXyxG32+FABTmR5D0PxD2Mb9czC91En5iymUAAP/0SURBVKKx&#10;9DMPg2doHJWnGQR4Ot59tC3SD6yB37eT1H8L8k6ugt+9CuN6jsIXr3aEt3I+vftMdGnUC7Vf7o73&#10;Hm/FMuwGd/lAlmFvBOnxw46OTNuynJvDU9AgnHP020X16z73JMF+jvdnamL/6uCPjft5/3ngl85F&#10;gR8L/mrAr/H6F9niZYrkkql8kyYv/7n8dO2p7tL6CNkbMVZvjqCzNWl8ZypCDwRd/Ql6KoV7OEKe&#10;MVbFkJqGXHNgOzsHrz/SBglbZyF1/0K8fn8r5GZvwKaF8zFv9Hy4XYcJ5AyCOouKm0OFzaUU8lw5&#10;6asLwbAH3ux0ehq7obei8N5gwKLuVH4XxXh2EzdHabtA5IuIQE5gy4NL6GkFuhwC9DRBeJrnsss9&#10;RgTYnLXrUNK1H7wEt3thIkp7joRr4lL4FhLwi3husYC/j7IH5TQI9lGzkT15FLLKA8gs9SGrzItM&#10;PiuzwoMTZR4eU8gcJCcJfBkDyyDIEHhpbGgAKLk8NmEB309SzHcudXhRTkOgSsJKGgNHeSXsx1P4&#10;vfx+ikIZSYCGz2qZ8BuhOWB+OmgAGArRcIbCeczHLF7LQiCQioAvBcEADaxvH1lXV0wbMgFe+2q8&#10;/1A7JG6ZjqUzJuClO1oheccYBN1TkXN0FMtxOA11D1Tm9CHN78q4vyPLvx3LpSmPG8FXUg9ZqV8u&#10;eeONRx6lt79H3p/pHQJ/lPqr4i8W/NStczx/tMJPOvcreP1/2S1eZpzn3ZWhUasa9e7K+Hfffep/&#10;FWZ90sBT9HUFKr5FyNaAIG9JaUdAd6KI0vcj2FU7P4L7P9AhTyH9I+C96hG2EAHvMmz9cTpeu78l&#10;nJWbsGnZYlTk76EXOkjanoaQn4APZ5N+0rsT7EHGp+GIZzc12BR/+kGcffBOlHRoCl9ejhWnE+RO&#10;ekQHRUAXfS+mFIo2G0/uoyen1+Z+DoF9iqAyQk+eHZEsSmalH8dL3The7Eb27OmoGDoe7iX7CW5L&#10;vPO3o5xe37MsEZ6lCXDxnNmfsxllnXrCt2w/HJOW4tTIAThS4kFqsQdHS7w4WupFuoTnMsgCMgj+&#10;4zQIJ8p8lpTzt2kIsgl4GQOJDIHeNcduMYICR8CwkeLTOcjv2gpZD9+G0h3bYef3quLR5SMD8KsF&#10;IGwYT7TmP8jwh9ydgPcwb+0W8EN5lDPMc+V1BkKk+wgmI+/UdjT7rC8+frozxvcZh+NJ8/DKXW2w&#10;ZdlUNHy/G/q17EmAT8YXL7fH8/e0xr6NivH7k/7T65Pqhx1tqActCPyGQGUd2HK/tCdufb/7Ewzq&#10;ud1bnfpfCPzUvT+ptj/a1Ffd61cHfzXgXwj8/3JbvEy4IOCre/eco++/Zs/7vAKOrxGuqE3dacB4&#10;rhkdCGk9PXzIKTo/gNgcThnF/bEs/PHUtVmUuZSFBPYqEzMGPZuRfWQVfC71IdcIt6NUvHQqZBaB&#10;LrCri2wJj10G7FLYaMWcxJdzAgXvv4+ST79E4XvvIO/TN1G6ZhkcJXaUUvEVDxfSIxYwzSdQcu2R&#10;+JqSTTlZ4Tfe9wTlmMBX6sIxAu4YwZdR7MUReuXMCeNQ0r4r7CNnwrv8ADw/HoB7mVJ6+xbtYF+4&#10;HT6ed/O8n6lj0ES4Ji+Db4XuS4Rz+kqcGkzg57pwqNCBwwT/oUI3Dhe5cYgGRZJO8KfxN9PICNKZ&#10;6jgjYgQyFRqUKxwQA6GxKi7D2R9XIefr95D7wdso/exrFP7tPRSmJNLrh1DuZRhDBiBxKP6n51cL&#10;gBhQbMxPq0pPTwMQrDBNferoEzbhEyl/UIOONDYhiefVvr8LfVoMxVsPt8XciT+Q6i9lWc9Bl/p9&#10;0PrLLmj0QQ8c3DEczuJB+Oj59lg7swf1oAt1ojWlJfWjEUKV1JWKz1F0/Ev77Al//Z5AfuBC4I+l&#10;/Txvavvl9aPgp15Wef0o+P8O4Ev+x2/xPlrys7G7MnjckCevsJ15LylU+REL70uEbd+Q0svDtyCt&#10;p1X3EPCk9CEHaZ5ieI88/Gh6dQFenT7mkDYuQND3I0GvEXAbKdupe3uoYAe4n0RlTKNSZtIjnaZ3&#10;KiDAGX8G3YxJ/SSmVFgR1AjoVWtdcTQZ9r5jUdm0FYpadYdjwETG2o2R/+03KGrfBkUrluFsCUHC&#10;2Px0pZvePBJfU7IIouMl9ORllghoxhMThEeLXEgtcOPYuFFwTFxEMCegsN738BLIvhXJ8K9MoRwk&#10;rd9OlkFKuzKJdiwZAUph8ya8b6+517M8ES5ec85egxPD+yK5wIWD+Q6TphRSIsBPKvTSEMgouGgM&#10;+Nt8jwyygWMCP43QidxSZK1YhNzOnVFY5wuU1msE18DpsLVoi/LW3eEaMBl527ehVPTfVPyFUEap&#10;oAFQiPMT6FXvEa4SA3p4md9O5n0pz+Vzn6FUMJPHattniKXx/gFVou4iE9uACf3GIm3/HEwZMhqf&#10;PN8J/vLZaPBOD6TvHYUGH3ZGvxZd4HcPMi02Icb4IUc7GogWNAL14bfXpc58gXDlxyjOeSvt888f&#10;f6Y6+An2c2J+XjO1/QJ/dcofL9aX7kb1uBr44+m+5H/0Fu+DL8m756W+Us9b+DYCFe/Ran+MoOMr&#10;WnDG8Y7mLNBWjN1p1V09aQAUww8lpR9FTz6e8fskxvIzuD+HtP5Hgn4lwb2GoN9E8O+gYkmhCPjQ&#10;EcpxAvoUz6mirpTKSPoJJ72PKqMCVUD3BPxwq9aaUjL9B7gnbUFJ7Trwzd+FstadSSzoZSetQsFX&#10;X8IzYwsqho0nEJvh7NypyMyrwAmBiUBLI+BTmYp6Sw4XE3QEXIqE3vjYzOlwjF8Az6qD8K4kgGeu&#10;olEZxeMk+FanwLsuGd61KbAPGwvHuPnwEvCuJbtQ2aUr/GsO81oyfGsoq2kk1ibBMe1HpNKI7Cmy&#10;IyHXjr35LuzLc2M/5UA+gU9DIEkpcCKl1I/DuZU4vmgO8ls0JntgbD1rEwq+rQfXpJUkTj+iuGUn&#10;BBYkoPjr2gwptiPnh0EocPmRxzCg0OlDEUWtEgpxVK+hpj+nof5Wc58/GAG+mvhE+0Neih1+FDHf&#10;1TpymuBPR5B0Pxw8yP19LL9tLM/N9PTrMLjjcJTkzCdbW4jar3dGvQ+64ru3OlEHaOipA9KFAMM8&#10;sb+wAX4T6kxd6k9thoOfIlz+HlyFb2HLipd7EtgPx4I/GvML/NS/63ntmgtRfu5fNNavBvwLgf9/&#10;3BbvI00GXAjwPDbefe/61x4ryHi9DI7XGJe9y/jsE+qFAF+PwG9m1dI7O9Cj96QwhvcMoWcfaSh9&#10;2D0ZwbJx8KzuAP+pSbx3GT26xn1vpSLtYko6708m6BVDnqDC/QR4aozlhejhQwS6aqXVf12iXmtO&#10;j9VppqjOV3DP3QXbkFmwjZxvKtFKGjWBc9Ya+Bh/lzRqDN/UFYy591ISYR84Fme6tUPGoVQC3Ycj&#10;otpFXgLdQ2/rwgEBj9736IrVsI0ei8DaQwRsCnxGElHWph18K/fBvy4Jng0E/vrD8G04gvK+A+D+&#10;YRqKO3SgUdgD3/oj8Bs5TDnEvyX4eVz5w3QcWrQYu3MdFCfFZWQf5cBZO/bnupGcfBSnOndA5YAR&#10;fOc9cDGMcM1ch+KGjeFezN+etw3FjerBvYDXJvwI15BpCC5MJBOpjUwHY35V/tHjmyZAeX1XgF5f&#10;nYl8sJPqi+6rNcNN4GsMgRkFSKMaDtK4wk3AO+BXRR9I991ZCOTvpgH7AaGy7aT7+1lumtBjG433&#10;Whr3FWR5y/D5qx3x2Uvt4CybTKM/zjA89eALufox7UGhUyAbDDua0FEwHLRJh6hLFW9x/zUUZbxW&#10;+emHD79QHfwE+e3cv4XnbqQhqIr3Yyk/9fRnvf6/GvDjfdwlAf7g+r/WC5S+TIv8MuOxNwn4z1ho&#10;31C+pzSm5W7HghSlp4f3sHDVYYMxfNAzjulkHs+i85iHotYfIPeph5Dzwj2MPV+mN/4atold4V4x&#10;DL69c+DP2oJA0UE+7zR9ToVRPKKeykglJOj9VExP0Gp6E1W1uwOwef2kmmdQ0rO/aSpzz9uJClJd&#10;/+I98C5OQNnX38JJ0Pt+pCds2ZKecCtcS/ebGNtD2i0Pnt2tCw6dKkNyng1J9Lz781xIOEPqnXgM&#10;JT16EthHI6ClbKDnXk/gr05EUYtGJCoE9CZe35xqCfdt4+egsiOp/pY0GgQai408v5H3UAK8X3/v&#10;XXeIBmII9u08gB1nnBFxYNvpSiTwXU706gHbmBk0lLyXYYFnxUG4F+1ASePGppLQ++NBFNDQuQh+&#10;D7+tslUneOZtZ5ixBxW9hiPnxCkT9yv+V92F1SkogFIHQe/0ooxpJQ2o3U9o03C6HA54CvPgO5kO&#10;576dDEWWwD15DMo6NkL+317BmeceRMFTj6L0+7+RbaXSSDPGD2iKrz0IBTT+gSGahwa2cjlsxXNp&#10;JNR1l2XvUsXtKBoFqwdfmE4h5KLHd7al0FE4GiJg/4Y69TFB/y7C9pfhKXg+vHnFc30I8scFfgL7&#10;fgL9HuriefE+r9e6mNf/VwZ+vI+6KOBFkUb1e+byvCMvrAqXPwVUPMfY/XXGYx8Y0IccdRBwNKKX&#10;b8nCa0/Qd2Fh9iLQadUZw6tZLqg+9KT0RBoLexECOdNR+N5bKO3Yn1S0Dkq7DkFx664orVufdHky&#10;nBNXwjlqLr3wVJT3Gozyzt1Q1qUtKmaOhe9UphmA4vT5Ta80eSr1UlPHmrOj+8NLb+detJdePRE5&#10;n35sQOFamgD39FUoGzgCrmUHeW0fir6rbcXdEtJtUfHAyv0oaNMGCfuTsf+sE3vP2LEvsxj5zRiT&#10;byRo1wnsBLdk42EEt6QisJXgmLoQnh8m/QT4zQQ1rxU3a0xwpyC4VfdZhiAqAr3Et+UQAnxWfuMm&#10;2JpZii0nKyiV2Jt0BGfaNIdnOT05WYWH7yfQ+1Ymo7jut/Ct4HtTyoeOhWfSEh7zu1amoOSbL2gM&#10;aByYB34auxODOyGzzKq3UP1FTrnbgL/AFUZh1gnkTR+Nki6tUNqlM2y9B8M2eCps4+bCNn2dYUvF&#10;DRqipGVnVPYahtJvvmfxjkDR+28jeJKhWCTOD6mCz59IA7CjCvS0UgT4EgS9s4yYcfpuDZ4S8Acj&#10;6O5P8tbFOIqwU5V7jQj62gjaP6d+fYSg7Q2g/AWg7FlkHnhx50d/e+wlgvxRgvshAv0+gvruKOWP&#10;5/Wjsf6F6H4U+FHwR3EQwUR1+W+7xfuYKsBHMyAK9mj8nrXv+c/cZ551oOxxAv5pFs4bBPp7LBx5&#10;+ToEfwPSOVXKtCPYu9Gi92Y8P4jgHsGCVzv8ZMoUgp8xvG8JPf1KKsZ6FLX7DJVNO8I5ehGBPh1l&#10;9RsyRt4C17QNqGzdEWWtWsM5bR2Vl1SWyuukV/b/yDh61joUtW2PknHD6EmKYPOFUKI29kon8ps0&#10;hGPpAXgJcu+yA4zhv2AMfdh4ct+aFBTX+QaBSPztnDCLHmyRFWOLapt4O8XQ98reA7Bn02bsOO3A&#10;sU7tScMPIrBZnpxCMEt8BLFvWxr8kh3HUNmzN/xLt5LlZvA4HZUDB5Nur0OA+4HtlG3pvFcS+RuK&#10;nuHfQiNA8WxKwrGOLbE+uxK7Nu5Cabde8KwjG+D7SPSeAYLfNXUxI6Wppl7AR0NQ2qAOwZ8Mz8qD&#10;NFxJKPnuaxqvZNNyIFZQ/H0jnChx4kSZ27RKnDyTj9wxo1Hesg08M1aTXZGt/Jhk8sunv5m7CaVt&#10;u6C0TUc4Zm2q6nTkHDoFjomrUd64FQqb1mOYVWBq9oMB9YhUC0sKwZ/IYxqDwBZTxrSojPkXIeyd&#10;T12YTj2YSD2Qxx9Obz/IOAcDfFcH6oz6cjSkhxdz/Iqgf49x/isIVz5Dyv84/GefdPXr9NRXxLx6&#10;9T1Kr/4g9+8l0O8S5Y/1+rGx/t9J9+Nh5b/dFu8jzgG8Pj4KeGWKMic94bFvgqUPswAepvV9loXw&#10;MkH/N4L+M4K+doTSt0SQMXxY3S5NvMbCJODNKDnvJIJclF619JqrbjXTjVSKbbAt7w/HD0tRUrsB&#10;3FM3wD1jJ0qbtaARWGDouWfBftgGjGTM3Bbe+bvho1J6pZTLmVKpfWuSUDlkNPKHDUBxmR0FO7bC&#10;PZEej/GuV16PQChoWJf3ETjGkycRMPNhn76IHvuQodsFtb+Cj17WR6ou8dKDezfS+246jPL+w5E2&#10;fCAND58pgG8VUAna7QQ1QezbwXRXBgK7jlEy4NuZjuI29Oy81zFuIlxTZiC4h9d2W6L9oO7deQz+&#10;nfxbinkGnxeg+Phs3/TFSBo5AiV9+vD9yAQ20CAoZTig9wwxLW7cwDJQfH/HzFWwj5rE4xSyARoH&#10;Gq0yxvaeNTQS/GYZO8/sVTi+cg2OFVbgzLBBqBg8nHnCEIH5J/GuphEkGwosT6AxbQdb/xFWPi/Z&#10;C+f4H1Haojlcc8me5m4nw2gI++RVcCyYQMBXUkoYcp0l6AX84xHgJ1AY4/u3MsbfwPJeQVnGsp9P&#10;8M8g6OkEpBvSEXXSMsDvTpHTaEGdqk8dY7goj29/l2HkK6T7YpePIFTyCOb98Gwv6ubTBHwV5b+Q&#10;14/W8FOvDd2PBb4c2v904Fd/+Z8F/OmU+8ei4laEKx6ktaWXt79EoL/NAlHF3dcEPgvGqZr6trTQ&#10;VhwvwKsvvdXTTmPgpxPwKmxae/8KY/3VnTPk34VA7ipUdhtMUG1COemza85OAn0fbD0Gktb/QG+9&#10;D+6liZS99CzN4J693lBY7yoCWl5utWJqej96wIKePZFT7xN6PCvuFcC9PF9Yj6Cnt/QR5PKWHip4&#10;eYf2hn776bldc5bDOWa8BXSekwQI7gApunftfnq4pgbgloemCKwEuBEC2b/nOAISAXvvCdL4Iyj6&#10;6iM4p8+Cfx/P69w+S7Qf2Gvdr78zfy+hITBCAyCWUNS4EY3Wbr4D32OLJYZd6H3HTYNjykK+p/W+&#10;lT3ILlaSxvP9ZRxktEob1jeViX4aAB/B712VgjO1P0ZR966GLaiSMbie5yN5EuB9noXbUMRQxE8j&#10;IdYgRuUcOsnUj3iX7Sde96G0SQu4Zm2AY9BkeI4z1DGdeWyM64tJ8c9STnJfHXmSCX61wOxmeavP&#10;vvrua1LSxdQDzcojjz+J3p4e33TDlqPozbCwk9El2BtTxxoaHQs6PmL6Fn/mJTqcJ6iH1EX7LchI&#10;eGQ/Af8sgf1krNen3ppYn8fn1PAL+KL7An51uv8Lgf/fZqv+4j8LePuZW7YEHdczk++ipX0cwcpn&#10;WRCvGcsLWuCQ/VtT4yovrzg+5OxK0Pdh4WkAjbrXjmUBq7edvLzo3VKCfTUVwWqHD6od3pOIQlJM&#10;/zx6lN6jYSfNd82nApPOVwyZQMo/xrRpe37cbxS3tEkTGoA9lmcylFwxNpWW4l+ViCLGnp4VBLZi&#10;X97jpecurs13JXh8puKNgN6cjqL631j02tD0NJT3HQj3olUIGrpNYyCvvjMNJW2a0UgkEvTy8JZH&#10;NuCMglXANUC2xE9ghyj+rcko6tQawf0nEdiXiWCCJdoPJFj3GakGfsMAaExc6/ajvAUZA39TIYEJ&#10;C2h4PAvWorR7X/gUWujdGTaUtGyGML/TGDFVDvJ8YZ0vyQpoBJQ/8vgMb8qYd4G1SbyH3ygDt16G&#10;kOyGEmTelZIRGfArRKBBdZDK24aNNUbAuywBtqnLYes7AoH5fLdO3QhAddf1IRj20tOXIRAqpNc/&#10;Q+AzDyLNebR0BP12gl1j9Bnj09uL5psZebxTCfrxRldAbw+X5lJQbX4H6lZL6lbziI59Qp17h3r4&#10;Kn/zaerio/CX30HPfw3Opt52kLr6AqXK69MI3EeAmxr+eHT/lwA/ipMIZmLld79Vf+EqwEv0kecD&#10;/satofKrmOm30MI+wExnZjte4v47PMdCcHxLC1yfQi/v6kihEhDwYcZocFu97QyFU+WNh7GcmX56&#10;FQt+EwG/k9RvL8zEjeE0FDevD9+CvfAt2ofCut+SUhLkS6zY3TFoHGwjppg2cIE+SA9U3KgOAqup&#10;yASxT7Xgprb8KLyLN8Ped7Sht4rL5fV8vFb49acEbCrBzvsEFAKppF4dBHfS48qDE9BBxePDR8E9&#10;bSE9OcHH44Ca4rp1M7Q7QO8e2B3x6AK4wGsAnIXAfkpitpHgAUtC+7P523tR2aUjggdPIZjE8wdP&#10;IqR93ZOYZcT8LZ/h57MkgT00BKL//B39tnf5FhofGgWKe9aPcAwZgZB5P72TjMRxlLT63uwHVWew&#10;lef57iV1v2aepMGr1oEIwCuHjYdn6XqeZ76JzZDJ+Dal0iAeQUkjetR1zON1BP26ZBbfXNgGjzZ1&#10;H+pMpLqBwnos86UHTWtBeWvG3n712w+wDJnCQ/Cr374m8NR4CNL80FGCnh7f1OpH5+WXx9eknAup&#10;G7PpEKbS8GsaNIWCg6hHvY0uwVQGt6HOMb531CbAP6PeEfgmvldFMsPNitsQLq6FM0dvSSbYX6IY&#10;r095hKC/nwC/R3Sf503TnoDPfVO7r2a9/8nAr/6ikirA68OqA9575qZt4UoC3nYtPfo9QOVjTOnh&#10;bW/R039MIa231SfI6eEdba1CcgvwA1iA6mJLD2/6008jwBewoDUb7WoWuuZh385zCVSGFHqCw0Ao&#10;C6UdW5h2ZvVfl6K5Ji6mZ6G3UcUbvXVpp67wzl1Hb07PLsVcug0V7dvSY1kxtlWZlkrbshr28fPo&#10;3Ql6AZ6KLW9Ywvg3RCAYiq74efcJUnYCZR8BRyDL0/oINgEusJfg4zH25aC0XTN6bBoKXScgg7w/&#10;GAU5gRs4QCprAH0a4eRTCKVw/xD3D52yJCUHzh0HUNmxrTnvF/B1T8ppYoEpJZBEoTHQs8zz+Gw/&#10;GYGf7xHalUpm0zDCEPhuCSfh358JH69JooantHUjhPlN5lt2WuFHWZPG8KrycKuELEV1DDQa7pk/&#10;WiEEr5kKxG1HUdalC3xLtpmWCe8WhUYHUNK+nZWHZFCqK3DNWAn74HFwrNxH5pWA0rYtrF58AauD&#10;lAbshAzV12g9i+przn4EUlnO6rLLMteiHL4N1IVVCKn3pXcBgT+HujKZoFf/DQGf8T11Ca6ulM7U&#10;NYWODRhSqhnvU4ra71/kzzDUrLyf7PN6hMr/iIK0W1MI9Fcoz1OeItgN3WdqmvZoCKri/Fjg0xCc&#10;V7P/PwH41V/yHMDrw2IB78m9fjvKrqQlrYWA/TZSqYeZwaT1ttcJ9Pfo2b+g9f2Wnr8x6Xxrgr4D&#10;Qd+DYg2iCXs0geUEE7MFVaB+xnB+reayjrKFShLpWkv6p3nlw/QKthGd4Fq0w4DeS/CXt25nYnHT&#10;NEWPrd5tJQ3r0RNRATdRgUVPl+9CSdMGcG+iIdjBY4pz3gq4Jy9EcJMYABV2C0G/7QjKOnSiJ4/E&#10;4qLPBEcJY95AAoErzyrvTTAL0AJdSB57xyFUtm2H4G7+Da8bIEbEeHUBlYANJp8m2HMIcqaSw/Ry&#10;BHzoMPeP0gAcyeX9NDKtG8BLwIZSSH8P5VjAN+A/bT0niYCX8Nl+4/2Z7stGuYzbDnplhgQBMgOB&#10;Ppio+/j75p2zUdyqCYIKLfhdIRqDIMXWoTO/nX8XDQ0YtnjmrIRj5jIEdsn4pQLbU1HcsgUcy1gu&#10;NAQhGU+ynpJ6X0XqB6x+CD56//JOnejh98BH6u9bthcl/TqbATuap89P0JspOtQlmsC3BkDlUZgH&#10;gWPGwJtluxjfh+ntw9SFoFpvvFZ8H/aoGU8TnqprNnXIxPfdDfBDGpyj/vl2ensTUr5PPSTNr3yG&#10;TuhhGoXbSPWvBsquQOGR6w9Rh1+liO4/Q3CL7msztfs0BibOF/B5fPWlAj+KF2EnItUx9bvaqr/c&#10;eYDXh0UB7zh5y04UX4Zw6RWkTjcR0PcgXE6LanuBmfw2re2HBPpXCDjq0foy3op0wjEVMK4BLLhh&#10;LEBV3k1iYc6gNZ/PAl5mUToWdsCvNl1SPVI+9aX3a9hmMBf2JZPhnLXe9Ixz0buXNm1otTevpsdW&#10;jTTB7l60GbaBQ63ac3pvxa1hAtk1dgKpLc9JkUldXeNnWBReVF6Unt7dgJceUJ4wRJCH952EvUUz&#10;gohgI3DCpOKhA/TM9LShCPW2jybVX7mLntSi837eI+8uih717gKtABw+fIbgZnrkDHCEHu4oJS0X&#10;4dSzBP4ZBNPOIpxxFoW9O8O/cgPP5dIoEPwSYwBoKPQssQAZEwFav8d3c6/bC0df5i1/M0CmEKKR&#10;CIoRiBnIOPHektYsC+6HZAT2WCzBTnYkYJswQOyGIYpnxhKGUOtpGBgK0JiVjx8P7y7S8G1kMszL&#10;0I4TqBw9Hv4lG0xoEGRoIPGtT0FRg++tlgG1gCzYheLpEyK994LwBDVKTzMNqueexug7KCX0/JqR&#10;l+8YTGOZay2//aZGP6BKXNOCo9p8MkF1x/ZMpIghDjXeXqMxTW0+mWSQuua3q6fnN9TBjyhvIlBJ&#10;nbQ/yfP30NMT9OVXIFRyBXKTbz9CkL9OMXSfosF7VXF+FPjU9+svBnxhIgp8YaUa8Kvj6nezVX+x&#10;uIDXh8mynd792K5Q8VUIl/2RQL+a8hda1kdJn2hR7VabvLpIml53GjmneMvUtKqZRRNhDCPox7AA&#10;VVuvPvUEvE+03upPL2oXYmynyp1wgLEeAR8KEijBIvgObIFj3FzSRnUsSUJl/2HwLNhgms8kVrs4&#10;aWjbllTAJCqzYnCCWHF2lJZTvBsTUTFgmEXjI3G4b+9xFH/3DbwJVHSCIkrNy9u3prfmOyQTcAJS&#10;1GNLSLtLmtcn0EWp6Z0FLoEumUAz9Jx/I8AS5CECPESAW5KHUHo+AS4pQIhp8Jgl2g8fK2QYswy2&#10;4f0RTOXfGqPAv6OhCPJZkgDZQhXtJ7D9lOIG9HJkD0GyhzCZRJgGQmKYBe9VqKP3Dx6U8aLhokEq&#10;bVQXvgQZLOURZfcx2IeNYb4lk83wu8QYaFiCClsUKig02J6CspZkDbtoRFVhKePJfA/8uBuV/Qab&#10;egFV+rkYIpRuX28m7NAsPW6/xulHJubQVGRhH8VOql9GsNP4BbO4zzIzXasTTIgX9G2kfqwm6DXd&#10;tmrzBXw6C4+8vfrnkzmqUtip9nt+n6MRvbqa8L6gvM/9N0jvn+X+I/T8jO3LalEuB4quQNK6J44S&#10;0G9QXqY8FwU+AX9/FPgE+c3EwDnAj8b4PD6nHZ/7VTT/9wz86i9kaMmFAJ+2+tm2KLwG4eIrSJMu&#10;I9hvIHV6kJZUcRPjJ1Nz+iHT2gS6RetDLk13ZVXememuPIzHPOOYTmNBzjPULeTT6inrKIzjgxqN&#10;RYoXOsJjjdIiBQ4XkgIyBizKQUWvAQiqiynFP38dKoeONUomj63adN9Weh3GmpU9+Ju7qah7jsGn&#10;WnR5YSqtUjDmVXuyKr5U827awMkASjoQ4PKcVHT/AVJkelN7v0EEM71bMsEmoBk6To99+Cx8+4+h&#10;pBtDggjlFpX3E+x+AYv0PCCvTpAHJekELSV4nOCmBE4UmDR8nKDXPiWQxWuZlviP5/EZ6Sjv2hbY&#10;RxDxb8v5HraDZCFkBGIIILAhI6S4n79d1qcPfHtS+LsEeyqv02CE+a7G4CRlEpA9gSTu0xgFZch4&#10;rrxja/gSf4r7Be6Stm35LQwbJKpIFFswBkD1GllwDKOxXb/X1AuoL4FaBrzc94yZAs/CzTTALAeK&#10;c/g4lJ84bmbq0SQk6hGpacd8Ifp5SjCsWXnVZdrOci5imfO9QUZlxlLQ6Jv1AtVxh7rhX05dsebY&#10;V6WeqQ/SoCzRfA3DdqmbrpxLSwJdbfcawcnY3qEWpJeok0/SGd3DcPQm6u7lCJdQf+m8Fox7ehLB&#10;/VfKKwI+paqC7+eAr0lbBfwLxfe/V+BXf5kqL18d8IVHbmuA3JsQNLSelpKxESruZEY+RAr1FOVV&#10;0qkP6OG/orf/noBvQmlD66s2eU151Y8efiQB/wOCpt1Vk2HMpyxhwa6id2fhGi+fgEDoEL1BOpUg&#10;m2AnQMzc7D7e50Nph1bwqM1dMbxiyGaNEFCtPL2NKunU6y1Ib1TaqSP36a0YZ8tzh0hvjXeTVyRI&#10;ils0MTFrkB4+ZJSdYCeVLetPxTEVbvKSOXAtXg7Xqi30uBaAJcbzElCeFavhnkVF1P3Go56B+9BJ&#10;HFmzFbMHj0LP5u0wpucALPlhKvYtWYPCBDKXLCp3dhHCJylMcbLEklPFwOlifjLPnS5BQUIqBnXv&#10;jUcefhDXXF0LV195OS67/HJccfkVuOrKK3HjDTfhoXsfwDsvv4EWdRtgat/hODN9HnGxyDCIEEGv&#10;sMGEDnxn7+bt8M5biEAqjYlCDUr58GE0kqTSYiaRSsDQvix6/+8YgvBvdR+/S8YspJCB4t+djrJW&#10;rRgikNnwfuW11XGIed6Y4RZjfdNSsjEVpV27oKjCbkbpWVN0WePyNbmoZhIW6On7zSxG4SBpvsbj&#10;g78TSOPxYco+s46gavPDZIJaZ9Dqx6FOO/T2JrbXAC2L5qtvfpA6F3Q0pXxH0H9OfXyfevk6Qf80&#10;2SgdVOVtEdD/GeHCWgjl3YxVc+4czfjdAJ/yfDzgE9wmxicTOKdWX8AnVn6uYq86zv5pW/UXuWDF&#10;3eqpj9zsOXabz59/JSALWU7QV1zFDLyb8iQz80UC/W1m8sekUPTyjgYEvGpT2yOo8fFqojNTXtEy&#10;00JrmamgutmaNvkfWcgbaN23UfaygA8gHD5KBWBMrZrdMMEAm2nuoRYQlN3gWZVoOotoIEsZ43f3&#10;oi1WzbNiUlXAUbzrEhnbD4R/3zF6KIuqmzibHlm03DFNE1psI9ipuFRgVYzJo/m27iU1l6dWRRu9&#10;O/dLe3Qg5aZHTicQRMMF/PQClIwYig3jJqF9kxZ48cmnccv11+HKP/4ZV/zpz6h12RWoRXDWuoIp&#10;5arLLsd//vGP+POfLsNtN92KOp98Cs+JQjq3YoSNFCGQU4ixg4bi1mtvwJ/5nCsF8CuuNHI1n6W0&#10;1pVX/SRXWXLVVbx2FY0Cf/ed51/BaXp7K0woAPi+YTKKsn69GHZkkiHwG8QSyBzcW/eZ0COYIlCf&#10;Mt49QOruHj/Z1DuoDsKEBqY+gWyC+7YxYxFcv9/kmSoNQ3tE+ZnnGxJQ0a8//NvIrNTEt/kwiju0&#10;RIEzaOYRLCPwNd5BNF/eXqMezey7BvRq0rPzuIisjmwowLLXJBzBA9QHVeptNd4+rOW0jc7Mph5N&#10;iVTqDadYw3AV24fUD8TenECnDqpTGGP7sP1tMlLG9hWP0xjcSzZ6PcPSPwGFlyOUfzUcmTcFvvrk&#10;gW+o829GgU95Kh7wSetNcx6PTc89/s1/Mr2Uir3qePunbLEvEJfWC/D6mJy9j5wInr0OoQLF8sys&#10;yj8Th7dSHqQBeJqZ+Coz9j3KF6RS35FSNWYBtKb1pZd396EMsApGzS200IrLQmYFVFXQWE10Wv5Z&#10;Q2UZBBsvHw6d4j6VVpNXqomHdDAcCsO2/kd456y1aos3HjaDUEqbfGe6tRrlU8cVVVIRzKWMx+XJ&#10;DdhFgQVmKq7iXf+hE7B36WiofIBU3qplp/JLyansJnYWjWfsXTGgO2k9AZGeh3BmIcqOZKFfh664&#10;8brrCczLcPUVVxmpJfAJ6BFQav/KiJh9A1pLBOBP334XvtM0JmdLYc8+i9dfftkYCAH8avP3V+FK&#10;PvPKq+TdeSwDEHmWJTQo5toV/A2llxvw16p1FTbMp1ckqwhkMmzIOIPyvl0jhoBGS6GGDJeh/gQ0&#10;QxZj6JIZPnXuagHeMAUCkPsKD5R34ZQsVKjrsPJSRpQij698L25W31SS+tT7kAbYu3wrzsybjNxK&#10;r5mYs0TDcz2ab5B+3Rc0E3JoAQ55e42EVPt92MxdqFCOv6V1+tVN1/TW20nd2ELwq1KPsb1PbffR&#10;2F4VwhqKrfEbarvX2HuGlY4mTL+l42Fsb/sbwU8dJSMNOx6gY7oZ4YorESylLhdciVDutUjf9HAa&#10;df19ioD/KuUcj8/U1OqrOY9033TgiQI/XsWeMCQs/Z6AX/3HL0jrj295tCvOXo9gXi06XdF60vtK&#10;7tvupGhQzcsE/5uAk7G8hs1qJhxHC2a+OuJ0Z0HQApu4y2qiUyyvwTQhNcOYnlcbCHrF8ixc0xc7&#10;1YrraPHDoVKmboLez9SqBPKWlcLWoz+8mw6Zpjbv1lQEV+013WVF132MOS2qmkmqSW8/bAhjU8Xh&#10;9NxGyS2FBsFc2qmTqcBTTGw1oZHOGoVXLbrlKeUlQ2knGVu3QoDUu3OL9gaQArXxvgRdFZB57grj&#10;dS2xzlmgjF439/PaNVfWIoivQoOv68BfVIHPPvnMukcgjjwzCuwq0XMj5w3IDeB/OhcV/e11116D&#10;nH1HEGSoUNmHjCuNAD2RR+H3ZPHbVI+gOoZICKD+AsHDp1DZtYVVoai6BqU0dKpM9DPPKif/AM+O&#10;3VblJD1/WP0J9mejoms3eNfvI/gjHYbIuGwDBiP7dD5yKjxm8lDNLSjgawpuzWOgxUDk8TWpiWYy&#10;UvmqrBHS1GbM9xB1IJRG0KubbqTt3r+eurKC6RKyRLXbT6M+jaNuaS79oQS+KvW6UQfbm9jejLt3&#10;aiSeOom9SXmeuvsI9fZu6uzVDFPpvErJXHNrIZhzPVZOfWRODPCrYvxorb6ATzHt+BTTZZf3mkE6&#10;0Yq93zPNj/3huLReL79j/t3X+Y/f7AvnXBcBPTOIoA+IHtnuoTxB0L9i2uUDTo2i+5YWVT2jWjHz&#10;GRtrnLzpRKG4azQLSLG84rF5BL21Djx8m1iQLFBV3mlqJVXegRRczTghGwHPWD4G9G56h+Ie7RDY&#10;wrhelF5ty4zb3Rv2oWLCOKsXHEEfVtPawRzYO7WH/wCfK9CbmnB5b3rsY6TW9NhlXTtZzWAEfBXo&#10;6QWrQE9PGTpZAO/2zXj36acJ1MsN6C3gE2TngT4CzksAfS3KZfTsfbv2wBWi8IaqW2DW/Zb3jpFf&#10;APqrGF5MHD4WXtU7rCFQTjJMikgoi99F0IPAhr5RoKc3Lx/Yi978BJBJms3rEpwoApgXSD1Nw0ra&#10;fJT5RtCbloHkk7BPnkLPvt+wK9OXgaAPkXXltGlixuUL9Pl2azbeWNBrXoNzQS8Ro9MEKPL21IFg&#10;OkF/yNKNAJmgfyN1ZRXTpQT9PIKe3t5Q/B8ioNd06D0IejocVSKrJt9Zh6CXbpLiOxiGVj5Ofb2f&#10;oL/WArzCVYI+dIY0P+OWwFcfPfBddeBHavW1mf76TG9hair2NEjn5+L7KL6EtWrYk/xDtuo/ekFa&#10;70u9cU0w5xrgzLUIFTKeVyaVX4GgofYPEfTqjPMG0w8I9s9J69VU0pQZ3oYFQJqorpIG8GqXt3rf&#10;KR5T10rV2MtyU2MIdMZtpjdWKguZ8RwITlr8kFabUdNOZHpqrcvmDvhhO3kMtuFj4FWlnbrIqpcZ&#10;FU79103zkmjnQXpveiLv4ZOMLamsVGwI7PRuqjHH8UKj3BUjB9FwHKQBIODFBBTvZligsABfjOCp&#10;Qnizc3HDddeSflte/icKL7HAdiWvWcC0zhvgEswSc92cjwBYcb65l3S+Fg2Aea51nxFdN/uR+6vE&#10;uq57Y++vZa5F38d6t/tuvQMFE34gfS0HcsiaThX/JNnMA4Yqygd5c//eI6gcPACBU1YFo66HaRxw&#10;ggDkcXm3tjScWVYTovJKRjKFYZL6Ihyw8l3sSq0j9omTkXXoKDLLNCbfmolHk3FoIRCtvqPYXmvx&#10;qf1eFXqaZVdLbIVN/3w79+XtaYhM3/yjlm6oJp8UP6jY3r88QvEV24via3lxDc3WTDu9aACscfch&#10;J3XRVc+EnarQCxuK/zQdlQaFUYfLSe2L/0xiwfRMLfhPXo3srfcnEdSfUP/fI+j/SmC/zGO145sO&#10;POq5R7mDcnO0Yi9K8/k3VfG9MFSd5gtrEYnF3z9ki/3BC9L63fNvvQXZN1BZaBHzrmbmXI6Qmukq&#10;SYsq7qa1fIyAV1PIO5SPEXB8xYyWl1cFXgcCXb3vRO21uKQq8MbTOs8wFjpk4rJVpl0+rI44pl3+&#10;EMFNLx+gByG9C5lYXu24atPVwhMBOAl6tflWUlkKesvbH7Ha4NWJxFTGUSkpplIq0l6tiir30tVw&#10;LVqAUKZoq+gtFVm15yel0MUoasLYL80yCKK0ituN4ssznqbnySnBnAmTDJCi8flPIpD9BLxzDUIU&#10;nDy+isCWJ9c9EbDrb3+K+S1Am/tlJCISfZZlMLRvhQVRRmB+O2KIou9i/c2VuPWWW1B6MheBgjIg&#10;n8AX+I0B4PHJEusbCewQvXlp07oIn+H35vKaDESkgjGUXWiYgm8RmZnCgwyKKgNpIKMVfYFk1fCf&#10;gi/xJLx7juBsj7Y4VuzD8ci8/JqMI9cRMAtwaFGQ6Eo7VU14UeCbHntephUUTXtGwx3MMAxQlXph&#10;te6YvhxrCPglFHl79cnXCrlWTb41vRbDSqfmzte8DQ3pjOpQLz+mkOLbXqAOP8b0LgL/WoTL/kxy&#10;Qb1WJXXOTcCpmzC2770DiIePCWYDfAL7JR4/Q3mMHl1jc+/m+XPie167KM2P4kyYq4bB33yL/THJ&#10;OV5eLxn18s5Dd23H6euBs1czQ65iqEWLWH4Z6RENQYX6Mj/OjKPltL3PjNUgB2YsLaumsTa979yk&#10;iqaPvdrlGXN5JxrLrOmrQz5aav9aFuJWFiBjRNI3DboIy8sHqVCgQoadPOfnNdI/UnrV9mpSRk3O&#10;qFVbi/PLUNKNsepOxvDqHiuwq2mJouY2C/D0RqSt4WN5sA3uB/++AwgqpqWyq3nMNJGdLYI/JcVQ&#10;20CG1Y4eNkZBHpHvIQAQKB+99z6uIXANyAxALYk1AgLaZX++HPfde48FXF6/WvfVIhgpovDvvPoK&#10;rrqcxwTq5Zf/iX9/BUMCgdj6+9jQQeDV/jWUm264CbUuvxzXkBU8++RTeOi+u/EntRLw2pWk8tfo&#10;7/kcEyKQJfz5Mu3XQr3adXE2k3lSYkcwnwYst4JlWsHvojcloEX3K0cMhD/5IFBAg5DP63lldLQE&#10;Pw2A/+gJVAwmY+O9Jl/IDBQemYpAsqegKj3V7p98yrSSlPTpjozsPBwpcuNYqdfMwqOZg3PsWvFH&#10;q+5YNL+corKsWlxTlXpaT09TlJuVdNQvP4/nGKqRAYLePhzYg6Bp2rVq8sNeGnLvTOrWFHp5tQpp&#10;xKYG42iC1c7Uy1aRCj0xUFJ8+7sE+svU3ycJ/HvpvG5AqJx6Td0OFVxBo0cHd/paevs70wj0Lwjs&#10;j+jp3+W+eu69SFw8zeOqij3KrZQbFN/Ho/m/F28f+0MX9PKZG+94N5hF+nNKoK9lrGCo5E/MrMsJ&#10;dlrDygeZPkFv/xoz8W+0rpqy6DuCXnPXtza9o6CaVMXzHqttXhNkmEETvkURaq8JLrexAPcQ2JrN&#10;VgMuVHlD+g1V4Lm4T8sfF/RUGhs9x+bNsM+Ya6i9muTk4SWmzVwVc6p5Vi30cYKZ3tvWtyvje/4O&#10;wSzvjTME9dlSBHNLrLndFi4xRsHy8rx2iu9xhkAptOPl51/8KY6PAN4C/eUG8FeoDf2yy9Hwy0+x&#10;e/4PBP8VeOzhhwnSqzBlUDfcc8fduPWmm5C/axFuvOpqvP3Sc9gxawwafv2hRfNrnQt6AbfRt5/j&#10;b2+/gxtUKbdrIWp/8j6vXYHrr+bx1qXI37oYvVo2Qu0P3sKbr75kDIi8/SsvPI8VUwahb8cWvL8W&#10;rqGxefqJJ7FlGYFSUElQ20hn9e3FcK5ZTxY0C6EiMiuxAV2PAN+TegLlXVvCTwMLAt6IYvwI6E2n&#10;o8Pq7EPgk+7bFy/DseXLkZTvwdFCFzJKtACHVvfRaj8+nNVEm5HYXktsaYZdUfxzQa+pyj0EPN/P&#10;LKIhnUgn6DUKby9BL0eh4bfUIdNZZxZ1S511xhHwcjACvTXDjukc5iDFV3dwM8nGe9TXV6jHTzG9&#10;j07sRoQq/sy4/s8IFgr015DdXMuQ7iaM633PEOLic4L6AwL+be5X1ejz+GHKvRei+dHafGFJwP9n&#10;evvYH5Fc0MtXJDy4Flk3I3ia8XweQc94PlT2J2YUKVDlnUwfpcfXQAbRpY8I+q95TrX26g1lDazR&#10;gpOaxlgWWLX2Ya1VHulyGyK1D/k3svAiM9pqJF1YM6kwVmQ8F9QsK+qMQ8onwEshtMiig2AX4Esp&#10;hXZRRh/OTBwF99rNph+61dedwKcCql+7aXaSR5J3IrUPZ9GrjR0C92oqDT2eAI8CKnghFb3QBsf4&#10;kfBt4zsJ9KK3Mgx5um7Hlx9+gmsNtbbAKbnissuMN7375luQs30xFgzvS9bArFs/H5O6t4P7wDq8&#10;9OTj8B/ejM/eeRNDOzTn/kaU7lmFAM/5UtahYMcyXEcQ33Dt1bju2utw+/U34K8vvYD77vkLvvrg&#10;PTiSNuPuO+7AoSWT4T20Ce3q1cWt19yAkV3a0sNuQEByaCMCR7ZiYq+2uPuWmzGyWwdzPpi8Ge++&#10;/KJhACakuOJy3HrjDejXtTvsGafh2rMXlT8MYpjmZHxLKXMApXbDCtybNqNi1CB6QFLtHOaHYn0J&#10;89CEQKT5RtSJJyUbwW2JSB/aBwfz3dZCHJSjxR6kl7oN8E/Z/MhRbE/QF5Hiq+1eK/ya1XTVds/Q&#10;TUuLmQo9MxpPfTPUL1/h3nHQghtdMRRfzXcKD03XXPX3oLd3a2qtmIk0TZt9B1J9Mk97fTJRdQ3/&#10;kPr6BnX1eRoA6fCddFxX8JvpzBS+5l5FR0dvn309Mtbdq0E53xDknxHQf6O8RVC/wtTE9wT6g7E0&#10;X97+8ccfv5J/c1mst4/SfGHsn+HtY3/ggl5+9qh7rw2k3c3CvY6WrxatP4FedAWC6mtfSc8fqbUP&#10;MTYynR4cVq29OkOoAk+rzGrIozWabjgLRRV4GiQxnaCXl7fmrTcFZ0bSaT50FqjWQwvSc6gzTtjN&#10;Y3XYsCrwNMe6anvNMtD0EKXOAD2GB3l2rdhChRrQCZ4tCaadOWCa31QDTy8hj0RRhZVid6vnWym8&#10;GzejcnA3KnQRC9tmlD1UwXDC5kb5iAHw7t5PJlBO0JchRNCHisoxfthoUyMuqn0NPfWN11yLwV3a&#10;4dWnn0DF3hX83fX0eBuNBFLWm2PfgbXIXD6V1HkDzmxcDFfiOhqljUZCyZF7CdieDeti8ag+OL1l&#10;IdJW0OsSsGEKkjfxb9cjc+18FO1cxu/jc83zN/M6n2OE4DbC59EouBNW49TGH/kM3nuYv3vkKK7n&#10;+5pOQmoVIPivoMFKmD0TZaT1YTu/2+lmuTLPbfSwlQ5UDOkF72Y+09B95kOu6jUoqt9gPqqCU02Z&#10;avPXmADf7kPI6NER+/McSCiwE/guHNLqPgJ9iYc0343sSr9ZZ+8swW9W1lWlHsszuq6+mUef5W0t&#10;JKr4XusVkGmBRjuYSdBrxRyGZ0ZnthL0a+nl+Z1m2K2WOdOcDNK1YdQ9OZxeBL3WQ6RO2jURq+Zn&#10;/IQ6/A51VfM9CPTS5atNX/xQyWUIq4WKzDZ48noatr/gi7890pag/5ogNxV73H+D+4bmE+yP8tg0&#10;4/Gcqc1nesFKvX+Wt4/9gQt7+f239ZKlQ/a1VHpmSD4tYfFlCJb/b2YY43nSIvXCC5mMe5eeXV0d&#10;60aaR9pa1N5MkkGFMjWq42mBVWs/k6K2eVXgReJ5LX6gkXRBUu4w485QPkFPxYosGW28PKmf6J8U&#10;o9IdRJnThxIpDgGvGFGLRWZrKedBfeBZvZUxvTqbWKA3TXNqbhItjcboUlzS+VBeCWzjBvLb6PHL&#10;HfwWhhMUeD0MGYbDvYWKdTai9EUVKDh2El2aNUGDzz/C1fSYN19/HSqSCOKUTQS4wLeJoLQ8rz8i&#10;UTAGeC1Ez677Akm8h/f9BNYNxpu70nYTyJsNcMM0BMYgEPQgGwgd0n2WIZFBCMmzcz8cuTco0e9H&#10;gK99GQ1/KvPY5cHQ/gNR63LF/VeRnVyFTcP6o2wiDXLAx+/1s5y8LEMPPaIHFeP6IkRvjxIagWJ6&#10;fTGhPOaDwhzVbygfmZ+mUpR5G9i2H8d7dcb2HBf2nnUa4B8o8CC50MO43oM0gl7r+ZlFNsutVXXV&#10;hFdIlqaFNETxVbaK7bVSsAy91YQnw6/u1zQuJuzLYJpEZ7GXDHE79UhxPSm+ljjz0durQs9Lih+Z&#10;XUctR1oWy3JETRF01iXYP7Uovv0VlrXqpKjLNvXOI7VX010+Pb2a705eR325CSvGPraWoK5DMH/J&#10;9EPKO9x/jcB+nqlpxqPHv4ex/O3R3nrxvL2wdQFvH4tJya+6xT7YUIvqoJeXV62jP/Wms+FMZgQ/&#10;/BzQVwj0NxL0D9ArPkWQK+P+xgxVc8h3PG5MwGsIrSY1UDwf7ZAj0KtANO3REhbSatOlEgb0Gkml&#10;Xle04qamtoCgZ/xoau219JTGYRP0TB1UCuoLvTwBT5Dm5hXj1MkcZJ7IRvbxLMpZZE0aDedUGheN&#10;MhO1F+jVFTUK+tMEvTxWbhkCeQwh6OVDpaSRAr2dSiZxuek9fHBtXAX7HL53IT0O491wYRG98nqA&#10;4D26fhluuPpGelKCTSBOIvDpvSHw8Vz4CMF7mOcEVANGgl7XjFEgy9izAvZ9a3g+YgCObgfOagy9&#10;7rNEgHYlrkXBlqWo2L2KILZAr7+RQbDtW4WN00Zg+ZiByFg5y3oOzxvgC/Ck9qH8kwg4XPA5XXjs&#10;wYdxGb38qE/eh+PHOQRPgGXjJ2AIeqZhF4FPCblo+Cro+UnxJeFCgp4xvqnboITU3Mf8DJI1ORYs&#10;Q/LIwdiZfBp7DmZg7+HjOJCehaTMXKSctZvltdLK/WZBTYE+u9RaRde021NE8dV8Z1F8qxb/J9Cr&#10;hx5/Fyy/oMZgRCfS1JBrTbKhuF5z6Qn08/gtCh+pay6C3sys04eg70rQa5581eJ/H2mvf5/G7XXq&#10;rgbgPICg7aYI6C/nd5LV5l5N0NPhpd8IW9Kt5cR1fUptAt7QfOLlTe6/zNTU5tMAmEo9XruF6Q1M&#10;48b2wtg/2tvHPvg8ah/18isn/uV6HLuD9E2g54eT3qt/MsrVPq+a+1sJ+keYPstM1CAGNYNodpzo&#10;pJcdCXoNoRW1V/u8murUjirQk4L5tCwVqb2fih3YycJLZHqIhXuCcoZAJyjDNgQ0l1qYl6kE7lOZ&#10;qFg6G8X05MXdO6N88HA4fpgOx8zFsC9YDc+SDfAs3gg3952zl8M+YRoqOrSEb+d+UjTVNFPU1hxT&#10;eWc8VxFpfZEUm4BnPBu209MTIPDwt32WBwycPIaiAe0QLKKHo/cLHdpiwOun5903f7IBeNS7yyDU&#10;fu9t3KK4/Lrr8dlbf4VXnpn3CoRBenkPY/xnH3kEV/7xclzxn3/Cl7zH/O3pdP62G/5je83zZSSy&#10;1s6jYbkWV/zvP+Kqy2thproC81kWq9iIqX274v6778Ttt9yI1196Go79a/gs628N9U/dxWcSOHxu&#10;sNKJA9t3o+2zj8B76IDx7EQYjS+F4A8bb897nRR6e5Di63uNqL6D+aX6jzDzLnSKBjPhMEq7tEXl&#10;+CkE/ip4f1wH7/JN8CzfAvfidfDMXYHKiTMYJgxFYc+uOD2gK7LnTMfpwxk4U+FCvjtctdR3BUGv&#10;dQhc/pBZkMRU5qkux/TQo0FGMZ2BFiLNpD4cppPYb1F86ZAZjr2YQuBHuuUGXZqCzRpyG5IuOtU7&#10;Twuj1ifo5aC0/sJfCfqnuf8QDdztBvSmk04h07yr6ByuIQYY2x+7DR+8fX87YuM7Avprph8zNd6e&#10;+y9wX5V6v6a3/1W32AfHpfby8pUHb++I4zeR2pPe6MNVsVHMeF59lCu5b/sL5THuP89MfJMKQrrk&#10;0ACbRsxgrSzagecFesZUjK2sDhOT6eln0nvOo3Kp1p6xmJ9eyL+HCneAoqY6jaM+A5J3uvJcOBZP&#10;QVnHVijvOxie2WvhXXkQ3nVHzMgta/EHjd/WWG7N7JKBwK7jCKpzjkbLJWTBtz8LrvlLUdquBfz7&#10;k00cGsoS4Pl8Vd4J9KT1KKFCS7EF+ghAwqTD8oBhP5VOgOC5sr6t4EtJ5d/ScxK4ArCJyQXAKqq+&#10;HraEtUhdOg2pP06Hi/G8ACqaLTG0nGD0E5SOhDX01KsjnpsgPUYgEgwg48CJJAQzEnmfnr0e7v2r&#10;4EukoRQL0G/yvNlnvI4jZEtHtxj2ETDGJfJeNByBtAQqOT22QJ95HGW9mvE7+b305vDQqMmw8RuJ&#10;JJYL9z38bn278qCC78E8UY2+BXp6+DzmU7q63DaFa9YSq8L0oDWbjzchEz51fWbee8003uowxTLZ&#10;dQKBHcdNz0nv5qPwLN2C0sEjUNi2BYpnTkRpfiEY6qNSy2R56Ol9YQJalbdWm3045KIBsGrxSS2o&#10;J0fpJBTX09sHpENyIJp8ZSHLTbX4GoQzhnqnQTj9+T3qIKbu4KT4zobMD82R/wlBrwE4kcq8Cup0&#10;BWN59UER6OntxXBDWcTAsRuwesrtywjuBsT2t8SLqc1nekFvz+NzYvvq7fa8/g+p0It94AUr8ERD&#10;PAfuWhXK4Mcyno8FfciAnl7f9Fk+H/ThKtCr+2MPZrg1B16QBWAtXGGBPiTQ09Obaa1NU10SlS0F&#10;3uMEzPBeKG/bBrbx8+FcftCs4OpdfZBx+kEENbGllogi4DVBoyZssGZ4zbD6ekvJ9kZGy0lMjzy1&#10;15+Fe+kKlHZtDu/OA/RSVCDG86ZGnnE6iqOgj6H39HZw+/ieAj6FgAj5vHDt3EyW0Q2BbCr3kW0I&#10;HdkeA/oI0BTji57TABhDEAf0IQE9icLUUHJK+EQKlY5AKyPIGG6ETh6HLwJe83xJTOWf9buqT4gc&#10;U8QCfrrOZxbmI1hWBjvpv3fVSoZnLjIypwVqeXp5d35bVAzg9e0yFFHQF5ANEfSBpEMo6dqSjGoZ&#10;Qhqaq7Z5dVk+dNaA3szbl5htQG+mEaMB9tEQB3ZaoA9pX9NxaZaiTWksQ5Ybjbhz2nJUtuuEkpGD&#10;4ExLgY/voJDOjL6TwQ05uU+GoSm1zgO9pkaXA9EKxgS9W6DXHHoXAL2jOuhVEf0oDdz5oDe6n0W2&#10;e+JGpK29+yhB3ITyPYFtvD09u2m75/553j62Jl/t9rznn1KhF/vAC1J70ZDA0dsKwrRuILVHzk+g&#10;DxP04cprCPh7DOhDmjDD+RYzjTGS7VsqS2N6e01vrUkMCHrPQFOhYvpEu6cS9LMQZNxl+k1jPfxF&#10;y+FcPQxlXZqgtFlzls0wVPQZjLK2HVHesiVKW7VGaZv2qOzUG7YufVHRuTcq2rdDWad2KO83EO4l&#10;VHiC3acBHvIoewn8yNxwppOOavCTTxIAar47DX9aDrxrtsDWoyt8i5eYNmqrmY4gK6Fil1MECFXk&#10;ERRwKr6l51ec65YhIGDspPe8r2LUALimT0OIfxc8ujsCNAHdqsiLBaoAKKod1nVjDKx7jBjDILBu&#10;Zj7nknWQyop90BiFcgvpvbdaoNZzjFh1BWF69fDhLQgeFJOIAN28g4wJjynOdaPhmjcFpUN68tlF&#10;fC6/VYaNND/M7ww53RTG71ExgKchENux8VopgU5xrV+Niu4d4NlAVnG8yPTEC6WdAUxf/VwaPsoh&#10;hmVJOZTTZjSjmcKLBsC5kvk9ZDjsXTuyHDvA3qMX878vbN178bgLygj2ytYsz449zBp6jj7DUN66&#10;DUO4VnCsXsGQikYLqtthaBEqoIM4SW+fSvZF461ZdTRrLuP6kCbX8C+i85hFvRPopXOaOFMTa3Rj&#10;GWoMCON6OiZrwRVNmqnZcgX6x0zvUjm0sHrlFRH0BQT9KTq+zBsYHt4MR+IdNmK6OTHSkKnx9kzP&#10;ie3p1U1NPvfvJPhNuz0Bb3rp/bMofuwDL0jtv/ji3j/6j97mCh+7kR9NwNPahUwlHkFf9mdmEjPC&#10;di/lCe6/zAwU6DVssQ4ztymVRxMTquKkFzN/EL281VwXcmtU3Qz4DgxCactPUPjKU8h5+gHkvfwM&#10;ij98ByUN6xDs7VHRpR8qB02CY9wSuOduhWdtMjzrU6yVWzZS6Nm1kENItH7ZFpT06I7yHt0YTxI4&#10;AjyVLpScS8WP6ZijQTYEvOlvfyyPYWEhPIlHYfthOEpHqAdeJkEvb69mO8b39LbhCoJf8b2dgKeY&#10;piyBRUIPGCwjXT5xCiW92qBi7DACmAAUeAXuiKcNJgvcm+lhp8LWqRFDlcYoblGbAGoYAb91vz9l&#10;M5DFeL6gnF5VLQV8F3WMoYSyabwO8dl6lozFzmUo/OpNnHn+UeS98gQc0/qTzVhANwaG4ufv24f1&#10;QOEn3yCUcMSqs9AzC6343LTFq2myUi0VEa8udsMYPlRJsJMNBLPyUTlqIGwjBvP9jvP9GBpp8M1x&#10;5p+6MB8j0JmXppKUXl8C1ZsQ/P61O1DeuycqendHcBU9sWj/Pn4Hwy6FYJpSPLQrE/6tGfAt30F/&#10;sASVw6fS4A9jKNYJhfXro/iT91D46lPIf+phFL72FApa1YZ93xJ6+dMEvxbH0OSZCQS7mu0Ies26&#10;pNWQDOhF78cR9CMJ+kHUS4WaqlgW6JtQZ+mg1NqkBS+pwwHboyzf+wl6OjmCPqQBZYzpoU46mdfz&#10;e6+D/cAtdmKlNYF+jrdnamJ7phqQY9rtCf6/8Nj00qNc/QsofixGf5Ut9oFVoJeXj1J7vdDmqX/5&#10;C07cyg8lrRG9UVxTcHkV6E3Thu0+ypMUzZKjPvcCfV1mKuNFA3rNU9abNGswC0I19+qYo/72sxBw&#10;z2Nc1w8Fn7+BsoatUNyIYGjcHPYhk+CfvxueJQfgXbIfnoU74Jy7Ee5xc1HWuQdKmjdERbdusE9d&#10;jOBGUsDtqVScdGs21wNZcG85COeS5XDMnEHquN3QTjM9lPrRq5/4sXx6qXyrbTmLXi/aXp9TAvf2&#10;XTQerWlkpsCTQw9WQi9I8Mujh8sIjlLrWJV9Vm02zzPODRQRoASpP+sUiob1pRIvIuWNeHGCOUSg&#10;yvuqKc2zZSFKuzRGxbDOBOlaemkZhg2k71tRmJ4F5+liBM+WIZBrVZSZfvFnShHMK4E/kyELY/bg&#10;QRkUq4kueEDPYDybRNF50vpg0hoEFk5CwXOtkXt7H+Tf1gcFN/VFwWND4Z6+i/G43jv6DRb4w+V2&#10;Un7u2x3wny2Ec+FMlHVvydBpu6mpV0uHauqt7soMi9T6obqRTKbq96DK0eOF8O/cBee8OfAs+xGB&#10;PUf4bvL8jPVJ+cN7T5ry8i5YjbJevVHcrAkNX3fYJ82BfckWuFfuNyFccN1heFYlwDVyNsrb0Ns3&#10;aQpbs7Yo+OxDGv3FDAtZNqFTBvS0hJSDpPda9ppGz0t671tMPVMnnelkLQL9KOohddDMvizQtyMT&#10;1RLX1FW1NhnQqwv5UwjSkZn+J2qnL/6zAb1G3EH9VE5YlXlff3RfPwK7OYFsYnsC/DMC932CWv3y&#10;X+TxU0xNL71ohd5/geL/Kts5gJfoB2OpvV5o+8y770LGrSzIG6pAHy74ydNXgb4yFvTq2liXgG8W&#10;8fRdUFrUHR3mt0KLGc3QYnortJvbFj+s646NKaNRUEiKH6QH3PmDoXK+mdsJuJ2MlceaZZJsg35A&#10;4EfG85pJVTPcau47yVbS93UHYJs4C+Xt28DedwA8S0lvE44jbCZzoPcgndc0WKaNnvQzlGF5JHkn&#10;M2Iui0qqjiWmg46EBuAMwSvAnSmCb8NGFPZpTw86DoEUxtjFBEkpab1Az321WUMdeUi/c08X4ZNV&#10;p/F/Tk3DH6Yfw39MOYLG8zfheMJagLG2AaU8OgWH1sHLc4ED8u7bcTY5Af02ZuJ/z+LfTqFMTscf&#10;ZxzD9IQc07IQVmXjqTLDSmxjtqLks0nwTSNln0fDuW0F/Imb+Z27ENyxFuUDR6D0vbbIvasbzt7S&#10;B8V39EPhrX2Qd3tvFN7eD/m390XxbQNR8EB/uObQO9JgqQ4jxDDCfzgJjhmTUNSrPdyrV0LDbdV/&#10;QePvQznMJxpF0yNRTZxqn1d9CCWUzVTGM5OiLrnKX3XHPUKgHxbdP81y224m9Szp3Jah0Ewa+8Pw&#10;J2QjrMrW7fT4iu03p7FMU+AYMQXFLZvBMXwS3It3wb1wH4o7dYR3B714OIjC8tPYmroSY9ePol51&#10;QvOZrdFsZht0mdcJRSVLGTZGPb1AT1bp1ko4FuitPvgxoKeuwv6lAT2qg76UbDYG9KZzGj09jt2K&#10;rz+8vz8B34qgbkyA12X6JdMPmb7N9BVi6Bmmj9II3M/9S6b4FwD9fxn4sQ86B/RRaq8X0QsZT59x&#10;CwuRMT3pPfThqtQouTwG9BqH/BSBLtBrTfAvaDnVRk9671ANqTx9L+zL6IlvJzZGnclNUXdyM4qV&#10;fjOhMZpMa4ll+8bBWbkF5ZO7omzgGJaZ5rGnx16w1cxtVzpwGPxUCLO01EYqx6Z0UkNrGG1oT5aZ&#10;4sq9ZhfKhwymd+oE19xFNP6ZJt4MHj1tpoIKHqcCmkkjSE01wEb96E+XUZHlSVWLHxGNOlOTVC7j&#10;+wIbAmfpzfYfNGPzy/v1gGvWdHgTEumJC03bfucdZ/DvU4/hD9My8G/T0vGHqZTJafj/TU/FlbOO&#10;44uV6Ti5bAE92RSCgF76ZBK9ajG8idvIEAqQRdaw/XQlph8pwkcbzxDwmfj3GXzGlFTUW59Fw1QI&#10;NwFa9OhQ5N/Zi8Cl3NobRW9NgH3oFhokhjInT8B/PBXBgny+byk8uxMItFQ4p+1BZZ81KK8/CyVv&#10;jEbRXwR6GoI7e6OAzyl9aywqu/WGY8wouHfuY77QEJ5kOKEWDbXDMz80uMiMtFMLh/IlL5JHkfwy&#10;/RxkPEX7KTIAwbTTBOuPsPXpTrAPg3fjflPBFzbz82dBi4Voym1V6PnMYiJpsI0cg+IuXRFasYfg&#10;p1Ggoa8cMxVlYwfCXVmCVWQ2LWa1R+3J1KNxTVFnovSomdGpOpOaYHfqdHp6Mh0NvPFpfL01L37Y&#10;O5EgJ713McQ0HXQIemd7BI2n16xOXxH86qBjzaQTrLyPOk1HV3YZgpEOOmHqfiibjk+h7omb8eXf&#10;7htEgLchVpoxrcf0G6afENiq0HuNqemsw7SK4vOeqlr82NF3saDn/m9C8WMfdMF4Xi+0btJdd+P4&#10;zcbTa6SRPtyAvvTnQE9Prww1nSAIenc/UqyBWLCrGwuMBTWJwgKrM9EquDoTm9AgNEH9SY2x4uBU&#10;+I5tMJNUepbthdfU2qfAu2gbiprUg3vJVrjVRMcY0Kqp1zTNx6x57cy4eXp2jag7cAS26bMZO7eF&#10;fdRw+PYkI6BeY1n0TKT1pvtoFcAVM6spipSXAtMsZXlwSaiQ8XU+lVvKzvuCJ/MQTDiMkvlz8cC4&#10;PQR4Kv7PmRl4aGk2+h8tREKpB2V+DQkNI7qF+Z+O9Z/5Pxw5VucDSYjHZl+11D6szjiJ/2fyIfyB&#10;Hn9vy5701L1I03ui7F1+ywEaOp+fTw1ZD49s5s/1cCPqumql1tmgdS0UhPfkSbhmbkPJ2xNRQOOR&#10;T0PgHLeb3ozfJ+8tsGtUXWGFCV0Mm1HFX1SUL8wTVXqGeF+IRjHAcMF/OBW2SaNM06pn3nyGLIz/&#10;xagUVh0lxT+iGn7G4RoPYVpVCHxVvq7dj+KmDUntd0NLiXm1OObaRBS2aYXK5INYeXgD6k1pQWA3&#10;xbcUpZK6BLrku0nNMXP7MHr47aYiD8bTa907ja1XBx2CXjF9PNA7Y0FvLXsVJHuFdLs66NVPJQL6&#10;rz58YDCB3J4gbkHsmAo9AjwuxWd6D2n9bbzfxPXE1xUMoU23XGHtHxHXxz7oPNBH43m90IYp992D&#10;YzfxI28kjbuYpye9jwU9MzIcnfmWoDddcD1DEHCNQL+lbS1Pr0IT4GkAvotI3QkEPz1/6xntkFuU&#10;iLLBneGYvAiutaT1Kw+Rbh9G5dDRqBw4CGZd9530+lVNcxRN3EBvYua9O5xjKKaZBYaUM7DnACp+&#10;GEWa2BLOyePg3r2PdPSsUVYUOvlNLqPQGliCEnqzSLxuYnb10JMhKCAI8svhY2ydc6oQ/0kv/m9T&#10;M3BazVkClMGboKWuo4QZAWxAx9SCuAVAC4jRfd0fTbVZ18OhENJK3Lhu3nFMG7AJZY3mwn9aow11&#10;S+R+83zr781f82+iv2eJdV/VPbwuQchPj6g7+Z/TidJmS1FwR0+U1p5Kj12CQD6Br29V06VaD0r5&#10;fcWM+U0TIqWcAD91Fv79B+CeOQXl3dvANW4o/AcYW4sNMEQSOwlpkk/TGSrP1OxLBHqNejQr8SRm&#10;onz0GNiHjTCMTX0sAluOwj17OcOqDjiWfwqt59BRSE/kzac0Mem3k5UK8E1Rj9JjcTf4I+vaK6bX&#10;6sYhzbVIel/l6S8B9LC9YrqThx2qyKNul58LetH70AnS/mO30NPfP5QY6UiJpfhfMBXFf4ui8fZm&#10;2C33TVxPR3oT8XVeXB8F/W8Z18cFvX4wCnq9iF5ozYR77zWgP27V3v/9oO/NzB/M2GoESkpHoN7U&#10;5nFA3xTf0dvL63/PMKDu5ObYmraG4FyHom6dSFUPwrcumZQ+lR5hByrataVyMH5T5Z0mupTn0Pxs&#10;apozw2jV156KZqa4ymccT+9+Ks/EoqECxuzHMuHZyLh48hiUjexLGjkI9rmT4N2wBv6DBxDMzuS3&#10;UvkL6fEYw6t7bhT4eaeL8adZGfg/pjP+JpXfcoYAEdgN4GH51MixAd3PgD4q+tfaDxpR27T6/QfU&#10;DVj9ztVbLubvfhnodcg0FICvkJT6ZCLZFz06/ybIv3HO2GlCh+KXR8GXdZZen6HLiUzmxR64N66E&#10;Y+5k2JlHlaP6w8Y882zdxJAiB6Fy5k0ZDab642sQjsICVfKJ7muKLea7VavPsjiiOJ/GOCUH7qUb&#10;UKJJSjWPHssvoKXDtqWjpHcPFG/djPVH96I+mWBtenJ5dwP0KQoPLcBHQV93YksU2XfC76MRvxjo&#10;L4XeVwd9NU8fC/rP379vOMHcmdKGwG7K9HsC/ivi5iPunxPX83pV0x2BbybYiIKe2PvNK/POA7xE&#10;P6Qf1A/rBc4BPQFv6P0vAH1Ys9+6mpn5xq1pin4CfdAzjvH9QHw7ngXHQjNxGQvWUDdD9SP0jWzg&#10;e3r+pQkL+YxyVAzoCefUeaT1R+DdfAQhxoDe5TtQ0q0jbL17wbV6k0XxzfBZAl0paaWme1bFEjKt&#10;GmcTp0o5paRFBHKxHSF5dbXF2z0s5DL4z+TAl3qYBmcbnBuXUwEIuHInglRwD4F/+Zxj+DcCXvKH&#10;aWnotfcslYjPKTyJ0CkapyyGJKeTmT/0elEgRsAXu/+TUYgIr/1kGHQ9hBVN3sOibxk+8QytgPU8&#10;A3bda85Gb4/8Y12zJHqBwv9N3/pSGkVbCYIZjPnVspC6DeGzmSh9YBBj/D7Iu6Mf8v7SE941K2lE&#10;k+A/eYJlzRDHTg/vpTlzqUeiz2raqyRDkqjpT30c1LTIcMnU9CtM0PwD2QyNmPcBAX0rjfXAAajs&#10;0RWeVZutxTP2MVTZm8VwYA0K+nZHYVExFiWsJJhJ26dEGGFEFLcrDIzS+28mNMWm1AVmrIYWNjWg&#10;91MPtNadKvLcvwz0IfvLCGtcPUFvTYmt2vsraPgp1H3F9CFhgaD/4oMHRhAjXQjwtkzjxvUE9nM8&#10;R5w/ZnrnCfSUf3hlXuwDLgh6WR+90NLRd9+PjNtJ72ndsm5g7FaLoI/W3v+JyhNtp4/G9G9boFeT&#10;nVMVea1/oveuAbS86iAxjukkDP6xkwG8VYC04JS6BvDNaNktBiAmUG9cUyxOXGr03H38KErbNGaM&#10;v9eay97MdHscXlUKbTkI19wlcAwfivJenahQWdbYbtMsV0ijRdAzZtXsL6ZiSnGqaKvaqdVGrRFl&#10;Hq8R0+POq044lpheaWqzrrTjrqUn8O9TCXjS+j9QPl5+HGHGnKYvvTrhqAnt0GYE03dRYWh0+OIW&#10;OH+h6O8oS+q/itkf0rCqC2pYnj7OvZckfJ56Ex7byffj+/L9AmYU30YjtuFzUUjQF9xBYVr65BCy&#10;GoLZRnArH2J76mlQjrruGkNJg6jwJtJ0qQk5TAuIDGxWKcp7d4Djh+FwLVuCwL6j/C2L4pv1/A6Q&#10;kdGIF7ZvitMHDqKowoOZuxejDsFcl3G6DH8U4LEig1CXbHDA8r6k9dHZcTWunjG9fwN+GlevJa/U&#10;OSfaZDeIZdmTOinQq/ZeHcjq8Du+pN7SYTk0g85TPBborzOePlxEXdcMOjm1rIq8E2S+6bczpr9/&#10;JLHSlRKN69V0p0E4n3L/Pe6/ToCbyjyCnGH+A3/hflWXXKZmKq3fDej1IgK9Xsx9+JZC4+mzrifl&#10;I+jz6OmVEWrOqGQmmEoPjaV/mRkYBT0zUvReM+Bq/LI8vVmzzgJ90DUZhaVTUH+yKmdkuQV6FaQF&#10;+p+MgVXAdSY3wrLENbTiAXj9PlRuXocyUn732j30EozhEwl6ieao14IUZoZbenoNoWVcCVXcRUAP&#10;DY1V3FmkzikR0GsIrYCt/udSanW3lQj4Eim43Y9uCWesJrlp6fj3aQT9jAxkHtgGDXe1+toTTKkE&#10;UnYSvdt+BCv526LU5wHw0kRMYEWztzHr/Tvgs9OTGg8f/974YhkOEwbQYIROJSOQe4xemfmUvtt6&#10;30gnntDK1Si4rTcKKVbaC6VfT2O+COT8fhqMKlElovJKhlI99tS5R2xJlX6q/JNRVRMf8zyUbS3P&#10;pf4RmkDTNJ2S5nu3J6GwbxdkL12CU8zbU3zGgoQ1qD2e5W4Yn4z/T0CPijy9CQUnNKZd2UfApzFb&#10;DhHw8vRaxz460m4JQT8nAvqx1D15euqgeofKEZlK5sZ0VJHOOWpudrxE0D/JYzVDX2tAbzrnkN2a&#10;eSSy5OlvhH3fbQ4Ctw+lGzHSgWlLpudU5hH8bzB9gYB/kuceZHo3z51Xgx8P9Nz/VSvzYh9wDuj1&#10;g7Gg1wtx/7LAoVsLTTfc80BvdcOtAn3lS8zEC4FebaP09BHQh9xT4PfMwNzdvVmw54Je3t2K9a1C&#10;Fq37booKuhH2H98Pn9cPFxXO7vOhfOd2lPXoDNf8Hwl6KnIyPYdAb9rlKQb0BPylgp7PNgqtQSca&#10;XOOzQB8i6M9Qqf99hjx8uqH0Av3/NfUYvIe2mo43VldaefrNCNGDhrIOk0bydwi+/wro17X7ENPf&#10;vQ12UvC/G/QMCcKquXMUWUxE76t+A/Tw6vcvqew33YC9gGCXyOvn39wbAdWFMA8QYL4oPJAI+Mqr&#10;c0DPvIz0WQgrfwl6M9+ghtyeyGc4QQ9PUW/J/F6dkbZmBSMuP8mAHyfp4TceS2YZN6c+UKgHRoxu&#10;nA96VfhO3j2J0c5JAj3VAr1fM+NGQW+101ugn/QLQP8iQf8EDbxAT90W6EusdnoL9Kq9vwG2/Qb0&#10;fSndiZEOBHVL7jdiWofHpksu900NvkDP9CGBPrYG/58Kev2AfuhCoLcl3LkunEFKI9CT4pi+9wR9&#10;SIsCqH9y5d0E+eNMYwbc2GozUxsR9DF97w29H05Rj7zJCLinw+mcjVYzWxPYKlyrgE1znry9amsN&#10;+CMVNpT6U5vjtC2XrNJL4PvJuP0o8wZQfDoHuaMGmAkY/dsPAkfzCDx5l0gnHFH8kwK9KpoIfAP6&#10;ePTe8vTy8gJ9iL8h0djyTzeeMWCXl//DtFRD7f8wJQMlovLymIbeb4b/6HYEj24jqDbCm5cRB4i/&#10;RIDdQ5pjylu3oeAAabipH4h334VE/1pNd4HiE3y3HfCfSDbADyfzvWmoAgfXIbxvI/Lu64Oi2wn2&#10;iKcvuL038u7sB9fKI1aIw3wOEewSazBODL3XSEC1dBhPT5FhVa89GVrmuzcxBWWM5bOGDEDKkUyk&#10;FHlwpNCBDDNtlguHzubRsJP1qWae5V2bwDaxu2F+MSLAM200uRWNPsMqs66h5lE8QNlH4FsDbjRc&#10;W2Pqw6Yb7kSCXn3vh1MH+1MvNbRWOvnTKDtQZyGWansBQdsjdALqnEPdJuitvvdWN9yAQJ9xAw6v&#10;vOcEQS3Q9yBGzqnB5/45oGeqZru4oH/mmWcM6H/rZrvYB1wS6PN33t4D6Yxv1EZ5+hoWqMbTMyOU&#10;IZpooFJDazXN0HMEzhsEvVYOqc0MbUDQt2Amd6KCaPVQNdtpGavRVKAJjJmnE1DzsC19RBXYBXBT&#10;UxspZNOBx3j/iPCeNnO7wulzE/QBs+qpZlrRGOxCZxB5lJy0NJwc2A+lPTvDu4pAPHqSildEIdhN&#10;TF9qxCioFNU0QdFTEfhwUZndAj5BT4NiBtlI7A78XwT4H0wHnPSIt2dKzz93e6Lp3y6KrJFzxpOe&#10;PERFIZ31W013gl70v3NB+XMCpMwZghnv3IwTGxb8/9n7CzBJkjRJFLy7797du/d2d3Znd4d6pnu6&#10;u6a4i5mZmTmrkpmZmbOSmZmZmZk5EiMzgznCmeVE1Ny8PDwtEgq6q6dds6QM3cJMVeWX/1dVU6Oy&#10;OZ1zDZj/1JcQMevR/PO8R02rZY0MjNFIBeYuQ949vQ3JNXIv/z8IxfZE/p3dEclkvskgkvhq54jK&#10;1Vc+ublUvK9804s7GtXH/IxK7S/mILRhK0p6dsHJAb1wYPdh7MrzYU+uB4fyvDha6DGz52iuvHPl&#10;brSc3dXE8abMk7w8ux7IANgNeF9OaIiVRxbTkOkNOxH/OJeM5/VlY33UMqyPpSyIk17DvaX0rHPm&#10;Za9eLE8pvV73bk5PrA5J/zVJrzr7Jkn/DKL6fLV5y47qrs9X55PwOf9Cz4WkP/dbeo3/hnnD79hE&#10;bmgYbheiHdc1Dj+52868asv1q/rqGTb/ezLpNR7mV0f6oV3uuxNnbuPD/pYx2r+axjzz1pGZRIOZ&#10;Un4rM+1BkuYpZtwrzLSPuNSEg7UQcTdiBWlLyLp2Z8ZrgkK6WbS+plWV7lcotARNqPbqkjGFrEJP&#10;tfBxyMp/PbY+xm+aAVc4gAoqc4lP30QLocAdQla5D5kVAVwo9eJcUQynMvNxZvkKXBjQAzkDusM7&#10;bzZCew4gfImegGZ/MTPkMBZVl1OpGuo8iLIiR1x6g85vrdP1L+fx/8ekY/h/xVvrhf/nZBKf+K9T&#10;zmL/9m3AMWssvIntuR45rxhTjW90rQ37FFfHoaTWehvWDgP7fGsZxcVNCzDxzT/g2Nzh8dO4n78x&#10;/Dfnxc+N77euY6f4MZ4cKtTU1ScIGqkj9ESOb0M04zTKOi1F1h2WS5/3Hz2Re0tPEr8X8m7pitIO&#10;S/j8NIrqvXDrNVx6QczfqFx6VwBhNW7mF/J5j8G3fDHyB/fE8X7dsHP+Qqw7dhGbrrix+XIFtmW7&#10;sI+k30/CHy7w4Vihl6T3IKPEh3Fb57PsVb5Xu/J2mSdvN57aEsFoFg2gXrbJYEyvLyDtgfnuoSZW&#10;1deOA/NJ+tn03PQVZCn9UK5LcHpSfDqxLramQbcn0VAj3kesw2/QiD3Fcr+fpL+N9YKCJtLnsr5n&#10;/4sRvIgatMmFD968dyS58Z+X9Lzhf/YfujNHA3Q0Iilipr+m9YvPnIPyPzKz9HUQdXW8xAzUp6mZ&#10;ke6apksEXs0+qowW6fsnkV7zkk9DxD8fe86ON331hvRjRPofrH0yzAgsDewZ3QAHs08a0usjCUbt&#10;RfoKPy6zUuoLKhlU8P1X8rD7/GVsu3IZ2y/nYy+V/vD+0zi0cClODx+CrD6MWwd1g3f6BATXU/1O&#10;ZCBSnM97p/Kb12otRBgG/NdpVPl4PG+TXkNu1Yr/f0w+gRXTB8Fbcg6RMoYVAf7GdKlbZOT/tWGB&#10;24axNhJEtWCT11pGUJxxkO79H3Fs1pD4KTQkNHhCxMwQy13mXOt31kl24jr3+YquILJjGQ3SGoRN&#10;OCL3XjPuMJ4/vgnFGzbD1Wseyj4dg7JXh6Pkwwnwrz9FItAYkpwxdWOeOovwJp43ezJyh/bD2T7d&#10;cPD7ftgwcxFWbTuCJScLsYDh1IKMLMw/cR5LuNx4udQQfkdOhSH9PpG+UKT34XhRALvOn8c38aHZ&#10;TuUtWKGdFfJJ7becpFel79ppRlxD+iOIGNJvo1uvryPxOQ3pZ7J+TbK8StY5+DVrk0ivtz5F+iZc&#10;UpjUBmVmznmNeIKkv5ekv8XqrlM8Hye9Xq2Nnv03lOy7tYK86E8SJ7v31yO9ebfeyb3/i5Be0B+6&#10;FukPL3toGM7+HlG9XnuFGaDGPMX0JUTZ70h8dXEww8pfYKa9TddP8459R0WoS8K35HZ7497DH2/B&#10;N9NfxyfGpBsWCi9F21mt43F8HCmFb6PG2MbGQLSZTiViXFlKN7+Yrrhc/NxyP+YdWIcaU5qzMlE5&#10;aEDUlytUG1M/UYEaTGuN7kvHYPTOzVhy5gpWZ5Zj5ek8rNhzGmvX7MSqJWuxZuFarJyzHCvmLMPS&#10;hSvQafVexvCn8P+efM4i+yT11Z/GP8w5hhEHd2DioVXIP6Nv7xmexUnIjbBmoWE8zHuL0puIyAU2&#10;b+0RZW6E5VV46SaHeB5PNwoui2GGzEVQfuE43fvfw51zGZGcM4aoYU24IQIf24Doaap2URZ/S2Oi&#10;3/Ei5m/rXySGwKUTCGhKLXkgh/WCj+WNWI14VlgS2L0EK9dOweJlk7F08VgsXTAaK+eOw4q5U7B8&#10;wTQsWrEE87Zvx/RDpzHtVDbGMi7vt2UDWiwdgbozOqEGY2y9V2G54fG8Zt5/O6Yeak9sg/F71uJA&#10;ngcH8+neF3hwosiLU1T5FjO6mbI04+dTyjkBUxdYlvQEW01rD384h8+Xw3w9x+c7TeN3kHH8Lqr8&#10;ZmI19NGUqJkjz/p0tZn73qsZm/oyptf36tuZQWNWl7Jmw1Ub1NvEi8SjNPL3IFzx7yaeN6TXa7VZ&#10;/8K6r4lkfoPJfR7eRl70Jy8SDXmEYvof3ZD3qyG93WXHm/2n3i0eejh44g5aO8b1+o5d9j8zhmOm&#10;CJo9R9MGlz9GV/A5ZuQbJLwV10fctS03yt2Gmd2Vltb6PHVU79RL7fUGFAsoEliA/ecms3Bp9Y17&#10;X0UlMDG+dawaK9liEqA0ECTpLWw5fxjfjrb6++3z1DBktQKnXlOVsj6q8fxqNApNWAF7rVuAyccz&#10;MO9MEeZnlGHmqRLMOFWMqSfyMflkFnofPofXlp/B08tO4vXVJ9DjwEHMPLET845uReaxTYjuW2EI&#10;pf766NEt8B/djwhVD+quin8Z1rzQcikf0SsF5lXZWE4uIpfOInJ6L7EL0TN7ESVRI4UMQfw0Ej4a&#10;C8I1/nu60XpPX92DvL4N02ugv0kyK2aPhCzC0/JEs06ZV2+tt/tEeME6355ow/Q4ECf5+6m852nH&#10;thM7MeXYHsw6cZjrhzGWRq3z6hmoO70jqo1vYgienJd27C0Yd5z5bw20Uk9MA3w9qj4WHt6DI/lu&#10;49qfKHJj/qFtLEOdR0OuPvmkayTDHril8t52bhMisQI+3RWS/SyNHOP58D6SXq69Plu9kiKibyjM&#10;IemtCTTgH8G6Z3/IUm1LmsmpGYWoPr1STaDxMeuu3YinMFUN01YjXlRv2KnhWkJ3/rcIZdyCD966&#10;bxw5rJdtrtllR94kuuy435CeZP91ddk5Dc7huiE9H+TfCnbcvcG8TxxvzNPXao01LGOmlN/JzHqE&#10;mfaMIX3UfCPsG5K+Fknf1CK9GlDMJ6oHxEmvxjySXnOUBxcg6F+MDrPbWpZdSCl8gyTSq6LVntAE&#10;ue4KxvWK7YPYeHI/f8tKwt//0DBYNentc03lZMWTF/EtDU/tic3QdtEIjNh9AFOP5WL6ySJD+kkn&#10;LmP68XOYcioD044expTDB7H5+G74qaT6SIUa9AyxRDKuawKNyAES7MhuklmfhdbbfbnMQ5I/4wQN&#10;w3ZDXM1qa6a45u/sCTWlyFHNlHMlk0ruRknf5hZx9V6+TXhBhJdyGzXfiPBxVv7SYkRK8ukJ6Lo6&#10;3yK9zrcIv9bcm2UwuO/gOuTxGtOPbsa04zv4zDsxYudStFo0ADUnNMU34+qh5kSLmCKpNWjmh/xM&#10;Jr1BPE8t0mtfI8zdv9N84eZ4oQeH80pRd1JrXtsK6ayySvp9JVgt9i1mtKVHWIJwjPmHyyT7GZLe&#10;+tiF+cKxGvHMt+o1u/Iskp5eJIUF/uEkutqSNO+9epHUiKcPsNQj6TVV1kesu/FGPJJeH7uIlasR&#10;z+qjj2Wxfl+2SH9h4/0lJKyG3/YlupMfqYNzbNJXGpzD5f1043/dg3PsYbgk/P8U6XnD/7p17p+q&#10;ycW3XrxRXP+/TQt+TF/5LP8PEl8z4j7JuOh1Zt6HJPvXJH8NLhsTrUn6jlSsnsz0fiT8cBbISMbz&#10;VmNeLDif1nkZ1X6isehVNeqo8lgNO1alk+KM2zqDsX2EsX2Qcb0X03csoRrxHMI0ECWh0javYyqw&#10;+VuVjYIVP8oTYIWb2BpN5g3B0J37MOVENqYcz6Q3cIYKeBxLqIKhIyS7UU8SVYRKkDEOEfKQprki&#10;Tp5F7DRxmJX0oMhI99yQ0D436XeERsqZuezPnYO7fxvzBZwoCSrCGojE8b+ndV3LuP/6m5rAwxgS&#10;C2ZOvrjB0Lng721XX8g6tg7Ddi9Fyzl96Zo3Yz6oHOJ5orHuiTyy9pm8s8F9iaHU8Ty0iV+NeThy&#10;8yIcKizH0UIXTlLpR2+Zb3ljula8LKqCZbAbYyvDmFC4mOEP3Xtcgj5fzgck6dVVt4ngczGeV12S&#10;a4/gFBLeeo8+6tGMOax7nk6siy1YLxnPu+swFFXb0/sk+Wsk/ZPcfoB11/pyrd4kjapr+gpJf+lf&#10;WAZ/RPtGDy0mYQcR+phlN8IMwyUaE7W5fdUwXC4f5fI+qryZJFMCKk7x3D/rO/UJ0gu6OP+g4ws3&#10;Ij3jkH/kvt+Q+L8v2H3XblxiDH+ZpM/TByxpDUv/N9We8U7ZPbScjxHPE3pN8TOrD9RTn1ZVH7Bs&#10;xwKwBulE/UMM8aX2Zu5732zGtIsRCK5Ex9lt6O6pwK1KZLmLIqGzCyj3vP+qkchzuxnX+w1O5+eg&#10;+czu/F0T4xkY8Fy7klkVSb/XNeMVOwV2JbbQCF8zPtV6x2WTMPEo4+yTp5BHpbammBbxRHiLwPaH&#10;KQQRK6YJLOPkEgFB5RUMUUVOkl9uu/0ba349a6nuNd+qKfBvkGrLWHA//4aOi8jGM4hDqm39zroX&#10;y+vgUpBR4ra8CM29L0Ole3fvW4WFK4eipslj5Q2XieeuAvSQko2vte+H49WI6iyv+tM6Y9OFiziY&#10;58KhfBeOFZSi7/KJxogk4nh5W1zaf9Mq7x+gbb11GUEFGGQjFiXhNd999DhJr6/WbkckzPwMrwIC&#10;ep2WnqO+nERBgW+kFU6qf17hpcf6gGXM24AE1+vfantiPB//gGWs4i4KF71ZtVcVkPR60UZfaGY8&#10;f3L1PVnkhIbe6nt2vUjiriSxeeGG21e9cMPly1w+zaWZGZfLq164SSW9OMj1X5T0QoL0+mM26dWw&#10;wO2/4/rfc/0f1PCgrob+ne59UqSPyt3RVz+YMXrxRjOHysWPmu/Ta3LBNxHRRyw9tKSe2rSsmv++&#10;FTNeM5HqSzcsCNOgp08O6dNWM003i+Y223t2kqkI6qOvWvF/gIismFAu+e4LJ5DrcSPX5UWeK4SF&#10;VNMGE9okKo9p/Y//zjQ6XUNlnCt+vIKOaYTG83pgz2bGjiSa9VmpOKlFNBLVEI6wtuNEJPGiR6j4&#10;xgjQlT/GGP74Nuv8VLc9DrWyR7eyMl9k7H/2DJWe5+lcEVxLE69bxkRTaOlvWK77av5erfQWdG+h&#10;g6vNfYYOrMapbXPRe1YnQ9DvZFBFMuZHdSq8cPWzJ8Em5VXHZDAa0W1vgQk71+JQrgcHSPjDhWVY&#10;eeYo6k5safIuteFO2yqL1PLQdg3m+Y6MzQhrBly12kcZJkVOQZ8xh/kwijXeHuHlrEfzCHqOgfGs&#10;V3qdVvPdM5zUMHCqvFrtI6yLUbU1MfyE60OuS+WfIfE1KOd21mOKmUabaiyKvs58iYJ26Va8/9YD&#10;E8mDwURyI55Ty715tZbnVZogk/tvk3BKQCWkIr04FhfYGyH9T0rXJL3+uEjPG/xvijnU4MCH+Gfe&#10;uFodbyk59PtNmjbLfPUjQfp/ZKbdQdLfx4zT3OF08cv1ueovmNG1mLGaL68lSW/Nl2fiekP6EYQm&#10;OZhB0s8z0xxF/CvRYnqreMW4AdJToYwnoHfxWeGGr5+K7HIXcisCuFIeQEZpCfqtm4DveNy6Xpy4&#10;1yO9Y6WOgySpPpKuK3/fbHJzbF0/gcoZd6tJuKtIr3hb8fORpaxMzyNyqQtCx/ZZpIwT3pH0/I1p&#10;Fzh2FPqApoYUhzOO89hm4+brHOMtGNLzbxyfguiZdtzP7cOrCIvwJnaXUeC5uzdNRpupLfkcMpYk&#10;+Hi95hz3oszrqj+O9Mp7Ncx1WTUUW7MKsKfAh/3qqsspR7/1k1BDPSh6s1Jdskm/E6okPdFiZnv4&#10;QmUw014zntcXa814e02GqVF48aG36qrTF2utiTNE+jEk/BCC4aQmZmV4KeHR2JGo2poM6T/g+isk&#10;/VOsvw9yeaupyxptmiB91m9was092eTAUEKuveJ5uxFP8XylRjwuU0fjmT56ktxMhU0O/fom0RDp&#10;uX5Vtx1vXJ/e/WOb+g8/Ezh9B118WsA8uvdy8UuYQWWM9913k/iM68teZoa+i0iFGvToRrn0PfDm&#10;JL2mHu7KgqCLb2bGHWYVUICVNaDGlwVU+1U4mDkNX4+23ExbmauCrRrGZTeVkUozqRm2nT2KbJcf&#10;meV+XCj3YuflC2g2vcO1yZyEykqva8uoWPt/+FsyOlyyMtcd3xzr14+1lFdKa4gnKA7fgNC5rgiX&#10;MTYs+19c0lsyLn2c3AnIDbcMhIn1SdrAGnpBZl4/IZukv4TI6Us85wjCWxYA9BxweCOiZ9vSZVXj&#10;KuPQgmdpKJiX/Bv6Tl5o/xpsXzsBTcY2572S7PF7T7jmhBXOXE3IKiFjq1ifUJ42mNwei04ewe4r&#10;FdhNou/JKcPSkwdRazLVfRzDLJaTbcidy1R//4d8te6vAXae38E4vpSufb5x7WMxxvJRGsHQPqq7&#10;Wu1p2IKK5RezHmlAjr5qo3EgGm9vjcKL6ovJZq57jcKrH6+TX7GO6s06zZbzGMVKr4hb79AbIVP4&#10;SsJ7j90RffOVh8aTrHqVVq59b6IbuSDX3n6tNhHPc2ka8bh8jstEI54EU8LJfb+O6bIE/UG5F8mk&#10;t1vw5Y4oFpF7woe4bfOMx4bgCmP7HCq8xiYzo1DBTKqQi/8ISf8cLak+//s+l18xg2sxczU6T58T&#10;optlWlI1D77UfhQLayIi5hNX+troMoTprvVa2taos018qxXYAVQHu0LZsbrO1++6LvgeJ/NzcaGU&#10;xC8N4FyJ+vG3oM6E5ibmvFYjkm1MKoP7dB/6m/HKa/qZFY5wqb/fcEIrbNkwjkRbgfCpkYhc/hLh&#10;0t8wT/4HSflfufwtio5/i2OLt1pkNWq/yUANfto2hD+yGQX9WiO874T58CZO5gKnclG+6wL2ztqF&#10;6d1nY2DjaejVZDq6NZiKLfObshwso6KRkpGKv0M4+2Xs2DgMdRj6/NBGYS8rP59t5PQMmrjC7iVx&#10;gmkb4TlWV1sTjNq5DtuuuLD9Sjn20qXfnJWLtgv6GWOoHpEEoYmqjK4pY8LcR/xvd13QByHz7boi&#10;RMOXqez6aKU+bnGQhNfHLbayzjBkMnPi6UOorEP6Ln2Q+e6VymswmF7rpofp1gs2Taj0dVgfpfIS&#10;pNeZT09x/WGWze3MO3qvpYrnqfY5XM/5V4zv99AuEtVWeXXVJbv26p9vwKU+cVVlPM9jN/wu/S9F&#10;eqXExWzS64+J9PrjcjfisUYirudN/kbuidwU3vzdZ7ffdyCU/a+I6mUEqr2GLEYrfk+3/n4unyZe&#10;YYbKkn5G4n/HDK/HzG9Gq0u198nFt7rvjEXW+GiqPfSZK81tRlctM38eSR9vyRc5TQty5YpyTbBy&#10;yV2U+zpr9ypcqPDgnBnvrW6jMvRfM5EVUG6lKhihv6HKpn1VGZjrwCKDVXGbzaiOI8fvM2MZoqUk&#10;fNHvcWJjQ4zoMBNd601D53pTMLjtXMzptxALhy7AkuELsHzUQuyftwXlezPgn7vQzA+g7+pr1pnc&#10;bWcxuvNCdKk7lb8n6k9D1waT0aX+VIPOxLQhgxAu/C0Ny//E6Yw/oeW02iYfLJfd+Z6vjXjecN0y&#10;vvFt5tE3Y+qix4rJWH+xGFup7tuyK7Az14VJO1ej5sSmNBqWul99zetBxkS/a4JTOcfo1peS9HTr&#10;Ixeo8BmIRI6R9Hp3fhtJL5XXsNuFRuXlMcKo/DDzjQXNyxjzWX3zeuMz6mmEsEtfU/6SJGf4SZWP&#10;lOtlsftZV/9gvKSIBuSoTuf8FrsXP5hD8g63VZ7rdqt9R663IhLz43GZ+OAFl5WmypJQSjAlnH+J&#10;eN5OCdITNxzX8/hv+SC3cPvOJnXufc537g+hBOk1WSbdI5TbH794jnidpNdnrr6Nk76pKYCYjzGW&#10;Xn6QJWZcb7+AY2YvNYMrliAQWI1x66kWhvRxOFaSKiDScylif8P1xlPaY8Ppwzhf6sPJggqcLvJh&#10;08XzaDyto0Xyn4H0yVB/v0jSZV41TB/dEb0aTicxp6Bb3emGsN0bzkAXkrcLVboHCdud6Mb9nWtP&#10;IpmnYWyjMQjuv0IP4DLKtp6lmk9GV16jW33r9xamENY1hM6NJmNYj6HoPfdbxtdWjG15JFW51NdD&#10;nORcTyZ93amt6cqfwebLLmy8VI5tWS4syTiOhtM6owbz0fa4fhwsr2nImlEkulrsNRgnm+vnSfrT&#10;VPsDJL1eo6WnZGa+Xca6s4CE13cRWYfUI6RuOt8gepY9ud6Fda4NCa6Xv+pQ1b+mCOkzVm9y3wsk&#10;vT7JJtde78/TQ9KAnNx/gifj99G3Xn9gAuv9VSpPmPH25ILdam++V8+luuoq9c+T4HeRL1dNiilu&#10;XSee/+VJLySTnutXjczjQ/wbITflNj7APbuX3tENWVT3Qqq86bMnym5lBj5EpddgB8X2H9Cd+pIZ&#10;rXnzGhKaQkvDcrtz2Zvulz5oOQJ679n6CMYcYgHCLEyXbwUaTGlixaA3WZEswifH4XTFxzeh29kb&#10;h3JycaKoAseKPThaRHXauxo1xjQ1BsIaSeZ8zZuCrkGI/DXp5jbq0w3dGpGkIqiISoi4IrqIK3SL&#10;77cMwGQsH7rGzDBzfulBdJTBMISfznOmxSHSc8lrdueySY+eqDFa76Nbxsvxvm4KyvM4FD6Nqo/B&#10;W5diC5V90+VybM3xYsOlbLRZMIjHmybyzTIQFq6+ZlWw/04DNJjUEv5QKSIhddExrEEmyZ5Bkh9G&#10;LLIvrvIboM+bG89QsXxgKuvPeJJ8BKGXa/RpatWxTjQAza12JVcNKrxma/6QdZSC5NILNg8gqq/U&#10;llC8NMKUrn2EdXr0gDs3kbjDWM8rxfLcVt98QuW5rW/Vf8GlabUnwa+a8577Tf88l5VG4v254nk7&#10;JV/wqrj+ei6+LJcsGB/k/pWTnvw+WvRPZoSeYnvNmxd06XXbRxGmmx9z08Wv+BgRz9dcp9rr89Wy&#10;vCwM9Z2aN+/8g0l6TaM1gYU3ndDQ3CUs9FU4cmk6qo+iyzf6Oi3KDlDlU+VP7qevTrdRA0a+Xz8D&#10;hwuLzPfSjxS6sCXzHGqPaxYflffTCVOp0ov8oxui1tDmaNdqNLrVI3Gp5iKwVL1bHMkK3oWkXzGc&#10;FXvveTP557iOC9FD3gHVvmsDEd8yEL2azESfLhNRa1QL86yWl2IRyO5zN/lgoP32+vVht5XIC5LL&#10;vuBUBtZdKcWmzAqsP1+CAetm8m8q/re6/Oxntho640i63rWg39VQGw6vczjzAMKM5Rk7kvQXEY2d&#10;pdLLrdd789uJTVT3VYzdGctTJPRdRPMuh9qH1E6ksSBUeX2WGr423G5CVder3t8gYt4CfZtiRNde&#10;40rUgOf6V0So8qZ9Ku9fMLTbI9tJ4hGs+0NIVKdY3lZ5My8e180UWVyaobdcauhtotWe3Kn0dRsJ&#10;6U249sLPlpIvesMuftxiaTjh7Xy4e7j/4ZPrHj0SLf0Hqv3fM55kXFTxH8zMh+g6acDDyyZ+grGw&#10;VHu9eWdeeGhDsFDMNFrqt9eXRcfGC3AGST+PVnwpib8W83YPj3e5OVcYZ+h8kdcG9xn1syD3V8o/&#10;dP107MrKNYo/eutC8yGFa3Xl3SxMAxorcjUqvroVtd64bzf0IPE71Z2MjlJ+E+MrLqdqc/+glnOx&#10;Z8pOBLadRsh8kPM8sju1w/7x67Bm2FpsHLEWR2bsRN7Ko5i6aAxqyqVWK7r+pnlGp/u4et/1YHej&#10;yXj0Zz5tuOzHyvMX0Y8GswaVXceq8Zjl9vPZlG82HK53bdCoM+9nbJ9JklcgGs0n0S+T4OdIfr0z&#10;f4jqvovE30ooll9B0lPl/bNYZzQYh56ibxgJPohg6EiVtybLaEWwzmkwjvm4ql6u0Uct1O70IL3T&#10;/6DS/yPr7v9mmPr32DH/kVzW7RGs43Lrv2cd1/z2+ppNV+JaKv8WufASl6YBj8Tm5g/fseN+o/Ik&#10;+FWuvUhvq/xfjPTxm0gMyZVlkoWSpZLFIhINenwYpceuHLnlcISZZt6xV2xfcZ+Jl8y0wsxoVHxu&#10;NehR7eFpTuj1xo7GxVdsr3eeY74xVPuJxDSEZcHp4od9SxEMr8WAJd2SFOtGINJbqp1Qbikhl9Z1&#10;uI8ElLKoMU8eQC0agWoTec6PqrTOsEgvBbOWClV0P+2nd0D+qj242LITzs8/QOzBlaX7kd2sgSF7&#10;cNsZLq0vv3jGToF3/HxENp0233UPbj6OkvWH0XFqx3gLuhW3Wwpb1X3cPPGNIWFe6H6rj2mC2mP1&#10;9iKNlznO/IsTPDGQKr5t/V55Hs/3G0BNegvdlvZDSISPlDCWz6FLrzfpNMb+CJdqsd9l3Hq7X96a&#10;/NKa8VYvcFmTXw4g1GKvEXhtWccYy1Pl4fqWpP+EdVHj7F9gfVQ33T2sr7+zXhEv+984tvWWHNb5&#10;kazPxq0nTOMd0Z0wL9dwX6UPV3Jpuum4blSexDZ980SiAU9CSb78Rb9Ya6fkC1fp4ttqLwslS8WH&#10;MQ16XP6RD3oHYdSe+54sOP1vh6KaGpsZGCu9nZn9AKAZdVyM7Ss0Qu9zkl7EV7+9vl0v10tv3/Ui&#10;6dWSr/eeRXy9iBMfsEM3PxpciUBgPbrN7cTKx0rGim1XYONasnJZlZP7VOmrqPi/BliDibjOOL82&#10;ibJjYFsE1h1HaOMJBDccQ3Hzhmb+99AmfXOf+9YdQEnzpubrvIGNx+BefwzHVq5GrTHyVGwC/jKw&#10;XpW9Gk7n3hx0DQvGGDE/OszpjGCsHFGUIMI4PhrNNK31schRxvAaeUfCmzH2en12KZXeemfeDO7y&#10;jyboKZp35tVA3JnQ1OvxfnkPVZ6io+HhameKuZ5mvWQsX34r6+o/IMb6enr3LRqAM4pQa73c+oGE&#10;PRDHNN4RmuO+EWFermGd/5zrH3DdxPJcOqo8UWlAjoSUyz+7a6+UfGHB0cXXzaX22SerPXEXH1bp&#10;MT7cM3mnfntIpI+W/Qbhsjvp2j9Cwj+LiPtVuv0fkuxfsgDo5nvVqNecS43SU7eK1YUHufnqdtF0&#10;WqY1fwGt+CK6+avhD2xC57nWABtVlIRLa0Mt/EZtfo6K+csg4XUQVoVvhKULZiK0/ig8a/ehuHFj&#10;rh9DiIYguP4kSjp2gn/JbgTXHKVxOIblC2cxNFEcHf99/Fq/VthGItE+YPbHy0fPwWX7OV3hC5Hw&#10;kWJENOpO353X+PrQYZKdcXx0J+vBRpJ+jQn5NGRbPT0ITGGd0SQZdOtN450G4uj9jrZcWh+ojHk0&#10;mcuXpu5ZL4NJhB6hF3oXQsX/xuXf4dTuf08lvD3yrie3K7n1RD1ua8jtl+SD/XlqMxiH6yaWJ6pU&#10;+VTXnvuv1Wov/Owp+eLXbNBLVXs9DJeJ2J7gLjPs8Pms0789FHMxxi/7D2b0A8zkJ1kALzLD1W//&#10;Kber0QLXZYGoUU8jpTqxkDQmX/G91F4DdjRSj/F9cC4LeSFJvxyhwFoq/iYMWd7bVBhVnqtIn1CR&#10;pP2/IiSTXjDGiy76rFljEFh7DEUN6iFMgodX63tu+1FKlfesOYzgykOYO2e86QnQM+t35vdJ1/q5&#10;cZWyaz15+wbgTHpu02OTge61bAACES/CkVKSvRCx2BVE6Nab8fXhQ8Ruqv1WGgBNhRV/X9708Ewj&#10;JrLOjCTpB3Op1voerEeduCThvc1Jdqk83XrN78C6F3W9grBGjFbQAy27BSj+Zxzb9gcnwvfjunmp&#10;huhAmOG2RH3CuPWEGu/s79apX/4pkjoxGIe4YZVPIX0yJ3+RlPwHhOuqPa1WpdieD6l5v+4i7uPD&#10;P0o8zQd98dLBWw+h5Hd0ne6gm/8gyf8MM/tVZrxG6dHyuqsTas1vyUJqZ1loWmqof5WWOyqXLUDX&#10;jS5c1Lx6uxiR4CoW/gZa/q1YfZAEUCUybj3de9OAFVfAOCF+tTDkESGs+6+htoYxDbBk7iRUdOoF&#10;z5ytCK04DNeQKSgfOYfrB7B89hRUmyDC28ThuiHRzZHwLw4+u7ybL7m+bM8KhPW5LvXHR/OJHJbt&#10;ebr2mtZaY+vVPbedWIdoeDVJL7deImB9glqNd1afvKXy+pBF1Ey5rvnvGrOeqeH4K+57j3XvNeJp&#10;WC/W3EX3/t9xZOsfs1hfKxGeS7vhTt1zHQkTxxNqra9NVGOdT3brX+a6XqF9jDDTYskDJtHNYJwb&#10;Vfk/J+mVkv/IddU+tSWfMP323P6THprpMR5/lr9/eePipw+h7I/M6HtpaR9jAWg6rTep9B8j4vqK&#10;pFffveYq0xDJ9oDGSPv6cKnWfM2aO9YqXLn5tO6K762YTrOk7EBB2QZ0mNmRhGlskV0EkHufWtF+&#10;TYgTXbAGzQjWm4IKWxaP/x4l7bvDv+wACpq3RGDRDqyeMZ2/rc8YXgS32jCEX7trn4wflL4R4/du&#10;uFx4ESF4SfAyoogE1zBbTWl9mkp/kETfQ5JvYzlvNF23sdASxvDWUFu11luDcEZQMAZQMPTqLOuO&#10;mc++BeuVQkcN/f7aqmtuuvVlzzOGf5Tu/D1AyS3YueKBK6yrVRKe26bhjhDhTRxPmNZ61u+PuJ5w&#10;67n9BLcfIsw367hfHnBihhx5yNy+WZUXfrGU/Ef0h6tUe920LJbUXi4L13/DB1V3RKJRTw+vTOC+&#10;55UpIwY8NThQ+ACipQ8wrlIX3vPE23T1PzSTEsLNwpGbr0aX+As5psvFNOwpvrdG68X8U0l8Wnnz&#10;ccKVxHpWjC0IhXfhwNk5aDSlhXkn3HQfqXIl1F5EkZsa39bShr0dr5g27JDhh9DBVlOr0prW/bhx&#10;sbqr7PN+LOL3SHwzrikWNf0QnrlbUVSnNjbPnoVv9D12HtOnnJx/fxNIGJwfniX5eXQPNnSO0/Ml&#10;9sXDKcv46DdWnpnrmX3Wtpn0dEJ9NJjYHFsztiEaCyEUI+ETffGXSfwziEQ1McZBqvpO0zUHvUxD&#10;l958jDI4j4Kg2XD0nrw+U6U43hp1p9mWNeDL9Ap5G9Gr/I5gCOliHfO8TZf+eW4/TuI/hHDJ/ejd&#10;9aF1rM9qpU916ZMJ35ZL8/157hPhk+P4d4jXuJ1w6+XpMt1JmBlvxQ15xDxeqcX+16Dydkr+Y1Wq&#10;vVwTqb0eQg8j14XK/696yPjDGjefeITHn1KmKHNaNn2kgTv7IV/ioxgV+ijGBwi71JpvjdSLejRE&#10;V4N29EZUTyq9uvH0Ft4oWvYJiJD0JpYLaU5zEX8tK8ZmEn8bwuH9rCyHsD1jEZpObwvzcUy6keoe&#10;M+ovpJL7GqS/GrrGD9vJlfrnJr2ZQIT3f7Jlc5xrUJchjOaks46bT3xd9dubRJzgV5E+fvzGSG+v&#10;x+8rvm6TPnFd7vtmbD00mdYOO87thD8SoDsfJtmDiKilPsoYni691VJ/glDX3H6W63arbBnHR4Mr&#10;4qSfS6LL+Fuj7tT2I7deX0TWPA1mqnVNzabWetM9p4E4dOvdDCnl1lc8AtfFx0JfffnIHNZJu1tO&#10;hFcrvR3DVyI80Zj71B9fnfiK2+qeM3E8t1/k9tPEo/R01aB1lVvP8xL98hJMcejXoPJ2Sv2D11T7&#10;+ENUatSz3Xw9PHG/MkOZosxRJr31+kOfHlj3/D6UPoFYqWbXeZOWWEN0NUe+ZjFRS6sG7chiqzFG&#10;46Y1Nt+abMMapquGPTXiqDFnOQ3AGiCsbpydXN/NCnQQQAbyXPswaes4NJjUnK6/NUurKq+p3KYd&#10;wKrIlkGwK6pVmW3IGCTWE7Aq+dXrPw3mLb04oW3CDen4GSa2+sSs/5gGtOsi/nzJ25WOCya/krZ1&#10;jjmP95LUQ2KMQ/w80/g3pgEaTm6BSRunIrcsj6pOoiPCZRAsaCq6Pu1dAA2+gb5SYybF0BDbAyzP&#10;HSS8wjeWbXCZVdZ+tdRPJdFFeH0WzX6DToNwNDmG5r1TiEjxcFU3bUaakTnqeg2RsmcRLXkch7Y+&#10;V/DySw9qIgwNvDH98FyabjmuG8ITmvMuQXiiHuuu3qAzDXfcfp8w3XPcTsTxTH/i7yq59fKESfKr&#10;3Ppfi8orJf9BIaH2ujlZJlvtdfPJjXp6OGbAv8Qf1rTmKxMIJdONp0zi/jeI99Ytfn1tIP+ZaLSc&#10;xC+jm6+JCfXWk/s7hE2fqgbutKXy6xVci/gq5IimPqKVVzdNNDCb8b0mQFxqKkdMI7TMSC2qBN1D&#10;vYkV0aCOWBaKXeew6dRqDFr+PRpOa8HKSheZhkBDPmuR/JWn5oormwhhk4DLyi6rrXzW0jYYPwWW&#10;Qsavy7+je2g8rhlaj7U/+aVjNq7+/Y/D1de17iPpmWySKw9EZvMby4CaJe9Vb9vVGNMI9SY1Q68l&#10;g7Dq4EbklBYhGCbJIxEqur5+L9KHqPAukr2Yyp5H4mveeg2+OclyO2BieNNop09TmfBtKct6Acta&#10;L9JMMt6emc6adSHsHWhCQDX+RllX9El0814Hvcao5ysqvBqL36JX+QK8Bc9haL8nNrLuGXeesEfa&#10;aeBNcrecabTjeRp8kyA8YYbZctsQnsdf5r5nue9xwsTxRKK1nryoNNxWAikP2XbrbZW/BuGFP1tK&#10;/cM37OYnt+bHH97E98ykB7l8XJmUTPznn3/sm/yzr7tR9ioL5n1a5I/pnn1tNey5NJ1RCxakClP9&#10;971I+P7EYBY4Y7mgvjeuj2TMZoVYyEqzglhNsm+gi7+DFWkvK9UhVq4TiOGsmUTR9P3SlYzEKuAO&#10;liGnJAs7zu7BjF1zMWDpELSb1xmNJ7UyvQF6DfVrVuSvx9TGN6ProtroemZ+vK/opn49ug6+HlUb&#10;1cbWpZqRDGMaoxp/o3neKxPqp4AeiRrtJjRGrcnNHY7/NHxjyMt19RjQAGoi0q/4nCJvNeKb+DN+&#10;PpbPz+0vR9bmczPMmNAE9aa2RMu5XdFzyVBM3DoHm47vxsn8iyhwKV9D8IXC8IciRIiklhsfId01&#10;F3+Iiu4iFMMXmEa7aPQs97OMYkdooHebGW2joU0kuxpq1VOjN+dYxv4pLGvrI5RqqY/4BiAiwnu6&#10;sH50YF1phpAa7ty1Cbr0HnXPvcsY/hVkn3zN/+wzj05gHbTVPdFgx6VG2mngTRdum245ojnrp2L4&#10;ukmEN7PhEIbwrOOJhjsuFcgn4niFurZbrwZv263n767VePcXUfnklPzHK6m9bvZabr4eNjm+Z6bc&#10;waX6LGUNbeJrcgFl3ntcfjJ72nOjfcV080vfZZ3QMN1qLNhatOLx6bXMt+31Uk78NVwzzFKFP56V&#10;ge6eebtKlWMxVV9jsTUNsiqPhmsqztcUyRmIhDWvWhYrXJHlWsJN5fEzFFBljCHIrWCMlw/H4AlF&#10;4WLlLfJ4UOB143JpMS6VF+MicZ7rZ0uKcTwnG5svHMS0nUvRddH3qENyijx2n/RPA8mYaLBTS33q&#10;8R8DTYyh+6uPOuNbof2C/hizeyFWnT6GXZev4HBeEY7mF+NYPpd5hThdWoFzxeXILHYhxxVArksf&#10;E4miwB1BoTtsvipU4Y2gPKCvB4eYZ2HmXRiBCPVc39zQnPvme/p055nP4Vgp8z2HyKJRPk+Sn2SZ&#10;HGUZSeF38wfbTaMdNNedXHo12pkw7geX3prvTl1zfUj4bvEwsBWJrumv6rDufAuUfYxI+TsIFbyP&#10;IX2f3fhwiroTdvzem0sNrdVIu/bcFuGbEYlGO6KSS0+8wnprCE88zHqutivz2qwdx/Mcx9Z6W+W5&#10;fj23Xvizp9QbqFLt9TDxh9LDJeJ7PbwyQZlByAoa4nP5RNxKvszfGMXn+Z+89spD1S/ue/+i3Pxo&#10;xae00GqEqUWyU/EN8TWZJhXf9OHrowVq0WeMH5hgVEDEtyZEXMx1vWq5gSqxjRWIcb4qld7O0pdQ&#10;Iur/zSLyjOqztpD8cjmpSFG6otEoK23EwB0KwhOMwBWwUOa3vpenr+jom3l57iCuuPzIKg/gksuH&#10;KxUBZBQWY9nJXeiyaBDdXk0h/QPhRORE6FCJjD8P7LYHjVC0/p61XyRXN1m7Bd9jwZGd2JtbhLNl&#10;QfO12NOlXpwp9eNssYULpUHzObBL5UGDLFcQea6wQT6Jrmcv9obNtwMrmCeeIIlOVRf8YRpNGs8Q&#10;ESak8CwoLpnH0RLmr6a6ukxkkuBn6M4fMaGYxtIrLLOmvNLAG4220wjMmZZR1xTpPk1jPYRLe+76&#10;bqwX9qem9U2F2gibod1fIlb6Ic4cfLPw+ece0fRWTupuu/OmwY7Q0NpW3BbhGxI24U2jHVGJ8MST&#10;rL8JwrOe30qh+wP3J+J4261Pba0Xd7j9q3HrU1PqjVRq1Eslfmp8r4dXw56Ir0yxia/MImQljeLz&#10;t4b4xMf8zRcDer7Qp/jip16YucgZm2laIxHf24oumwZc6FVcjdqjq2+m0B7GCjKWijCVlUXj9El+&#10;zZMWWkGlX4uIXMXwDlayvVQWVrLoSSoPFT9G15KxvqZgYmzBdT8RIOiIkvhCiIrlI+m9waiBDEBF&#10;IEryx6hy/KXIb76UG0IuCZFDQ3ClzI/LAg3AGSrljH1rUHNyU8bollobYtrtBD8zNEjHbhOwxyvU&#10;GNcCU/doRtoinC7x4HSRl2SPE11Th3F5kST/ASR6RRDZVPVsPpMMW4Lo/iifW3kQphEMw0PSy40P&#10;0kAqdg8rdlfekexWDO8j6eVRFTOPs5nvmSR8BnGS5SF3fp9VNqb3ZT3La7lpodcgrFhQLv0klvEE&#10;lvXIeFinqdV6kPR06b106T2adk2Er0uh0GfRv0TphU8DrRo+v4SETe6KS1X3Hlya+J31zm6w09Ba&#10;vUCjgTffEl8SCcLzPNXVqwgfb7Q2hOf1zKi768Xxvza3Pjkl34hgbrAq4uvh9JDJxFcmKDNkBZOJ&#10;z/1G8QkT4zPTXud57xIfEZ8/9tjD1eZPf3uSO/srrz6LFSxXw56mOWpFqIWWrr76ZVkJrH58Et9n&#10;fQzT+iyxvpazkIZgCSvSahJf3T7bEA7t5rpmXFED3ykig0bgcjzWL6I6VXDdZ7qTInHlV4UOUMEM&#10;6LN6qWweVng3Ue6PoERkIPTxTBkAkSSXMAaA5LlCpTxXWIpmszvFyVlZhX9WJBrcrEa2hlPb40hu&#10;Ls6VBHCehL5AaHmRnonmC7xISNVlpCyiU9V57/lxosuoldC7KeNz6llFdrnwygNvIAQ/l2qkC5Po&#10;YeaV8ixiuuEYMsVcNADFRDZxhR7WOeb7SYTj6h5j6BVhCBYJkuxmfrtlxEKCZKfxtspSjbZ61Vqv&#10;ybKsjbHvxiVdel9LCkJjRCoUw3+HsktfBkZ9/+qmRx6yBtoQQ1nPTMs8l8nqnurOm/id2/WImkQ1&#10;4gvu+5iQGEmUEjE8USXh7777btNw5xTHiydc/1W69akp9YauGd9fj/jMsEquPqGWT9Oqz+VrhAY7&#10;fEh8Rnz91FMP1D6w7dOtgUK6+a56jPf1lRx9MENxXHcWvl7O6Ueo60YVRB/EnER3UCP39DIGiR9a&#10;asWI5htnmmlFEykeMEqjb6Ahqve0rxBUIrqgiGlqJioUVT9GtQoZ4tNtFUh8S/nl1pIEIgTdXMW2&#10;9qey8z0kDpFL0hu1ZCx8qdSNJtM7xMn5ZyC9mXOgEVrP7UE1L8d5KrrIbohPwmcSlyv0dd8w7y9s&#10;7jWHhFfcbil70DyL1F0fBi0njLqb55Y7r4Y6ETxmqXtC2cNUdg/zzcX8o7ozfkdUL80ojy11V/87&#10;Impr0aCbjTTMmgRjOSEjPZuYRugbCIzhzReQrDnrVdYwMXwnFlFTRFxNgYo68BfUwcblH518/PEH&#10;xpCsIrvdDSdX3rTMc6nPSaequ75Io3H0DbjPuPPc/w3xOSHxeVdipLpJSJyuS3ium09UORFeAvnX&#10;QHg7pd5YJeLbam8TXw+rh9bDi/jKDGWKMieZ+NxnWvUJ9XFqcMMLxKvEW4RcKrlWcrG+ffuNxxod&#10;2PLVVl9hgxh8jWnZreG6MU9nVgbNsyfi21Npa+YdtexrEI9c/blUDhKfsWIkuM60DMfoUlpdQ/q6&#10;rIh/mvG+5lGnIpmRYaVEGSsuY1Eql0aOCRHF/HJlaQDUWOWjS+smEUQGkcL6rBbVkRBhiogCbxCb&#10;zhwgCePDZm1iOpH2Z4TddnCyIB+Xy+l1kNSC1FzGKFdeCZFvPBSR3LpfGS8ZMpvo8mi8aqAT0fm8&#10;wUiYqm5BRCft1fNOsnuZXy7mUz7zKY/5qu/MWV1xak8x/e/M87AZcKMxFWtZLitZRktonNUWM4tl&#10;Fyd7QK9VS+H1iqw+RWW9QBMxE660oPFvgkBBA2xY9vmJ559/aDzriE1248pzKbJXcuW5VOxu1J11&#10;0e6O04sztYhvuf8r4lPiA+JtQiL0IvEMYbrlWG/JdyuGvxHC32QcL/xqktPNXbdhzya+MiOZ+Mww&#10;07jHbX3Ty+7Hf5THNHJPQ3ZfIRRDJdx9Ql0m1V9/9fEmy+Z8schX2NhtjbzSt/HUj2/Nsxfz9ue2&#10;1ZdvYkG9j++figgrlLp+giR/JETyh9TIt5lQn/4euvkHSfKjJP8pLjUt0yWuq6GP8X603KiXNXqM&#10;lVsVneSX6y8jECARAiSElvIA3IxzBcW85YS+ptt8dkfG2CRhguxyv1NJWnm7Ehx7A3g9xvD2ACPB&#10;Gr9vXduQfkxDrD65O+6yk+BciuAFngCK4l/4LSHp9f0/3atFcus5fAxl/KEY/MbLseL1qFRd/0R4&#10;gv/jPjXSaabaIhrIXBJb6s7YXV+TDR9n3jKcYuyOyE5ERPbYJub7KsL63pw11mKGid+jvnEsuxEE&#10;PTevDDnL1G8Nr4252pgYviSzqW/Dim+Ov/j8IzbZbTdeZLfjdnXD2Q11tiuvr8omYndu12W9qqG6&#10;xe2EO891iY7ERyIkMZIoPSjCS6xEeIkXz61EeNb5xIg7bl9FeFvlxZ04Ujn1q0upN2huXA+hh9FD&#10;XY/4tqtPC/lvtJamH5/7zQAe7ruf6xqyq0YSE+cTGuIod1+WV10mRvWJmg8//EC96WM/mezJbe4y&#10;70y7OlEVelKY9YYVlcF83EATI2qutPGsRFOoKjNZ0eZxuZhqv8rE+lEN71TXnvn44V4S+iC+e6kH&#10;RvaebJQfQZE/n5W3mFxX33JyS3+8/zlOiBC31eIvt1eqKOJUkPBHc8+i1pjGZkYYDQAyM/QYtW/A&#10;ZRy2y+/gBdgj8TQAxoY51yxTMF77reuYefhJ+u9XjzOuumJzA3ohitEr4h6KWw2UIRI9DtMKT6gN&#10;Qx6NejNk3EzXW5TejgbYyPuJeHFs/zFUf6Mrmn49FOePHaZxvEhin0e9z7qj3beDmF9qP9H4+W3M&#10;d70wI3XXVNVLCBLeT2Osdyk04Ma0ztOd9yp+p/GmEY+4SHY13Ho6oCynuW/ogA/WPfig1RpP2GS3&#10;3fhkspu4ncsOrFPGled6M67bsXstbn9H2Or+IevgOzxu4ndCDXYSIY0mVfqTCE/8hxPh43X8qq65&#10;VMInkT6VT7/alHqjV8X31yK+HeMzA/+Z26YfnxlniM8Mv5vbzFPzvS8T5/O8hLvPc0zrPvE5z1W/&#10;qd5yqs31Bg3qvdLj/IkmF+DWWP0erCCaWVcjtYYQ8QY+7zgSWMTXq5jzGEsujsf6iiXVL8z4MrgN&#10;K+bNwOv3tUGwgpU1dAph/3kc3LEdc8bNw+bl2+Bx5VKxNLiErmzUb2L+WIxqx6UascJchuj+BtVX&#10;LQKRMCuObkCPhQPQZFI7VJ/QCF+PqodvNCSY0GAeTYRhkZ6kTSG99idIz+2qSG/O4zn6lLTGuMsL&#10;qDehJdrO7Y7xO2aS6EESXWQPWW47IUVX67t6JWSkjMci0HCZUXRqnNOzcSnPJibSk+wxKXusnC54&#10;Pi6dPI3ezcfg5Xua4/m7muPrt7rj0LbVyD27Hc/e1gxXzmo6q02E8ngNDas1tZWBJr8wL85YI+xg&#10;xtFrMsv+RB+ud6GN7YrT+5vlVvvqhZks60ouPJFMdrnxyWS343bTDcel7crX5nZy7K4eI4WSb3G/&#10;cedZB038zr/3MKFh5GZoLY/dojrLff/GddNKz/3Xden/mglvp9QbvmHiM8MSjXtcmgE8zDzzZp5c&#10;Jh7XAId7ua0437j7xHPMZNO6z3ON6vOYHetX4/EaXKqLpf7nnz7XYfWS6ivLsztWIMCK4+nLSqMK&#10;pL5dkt9LJQnS5Wesr0kUrT59DeFlRfSvhrt0NV69uyXWLpxLRdqNzJNb8Oo9rdHo036YPWIW+rYa&#10;i+dvbY21S7ZQ+QvgKslB0CMPwEvV85EIVsNfVANS4mSJyB2OxkimEAIkjRQ0312CjJyL2JqxB/P3&#10;LcfItRPRZ/FgtCdBG09ri/qTWqLuxObmBRt5B5aH0MjM26cv1OhY46lt0Hp2F3Rd0A8DVozAtO3z&#10;sPzEBuy7eAxni7JQ6vbBH4jBQ+PjprfhjbvsBvJEZJRMb0QMpaV+XDiXg3AwZgxYRPdOPY+Z0XOK&#10;1YNcukj6MoS8eZg9fjmf+zzz8BJeu781hnSeilA5VT5wAge2rMLLf2qFTUvnoNW3A9Hoyx4k+iqe&#10;q0FTi6ju+nLRdC6ncanwS9NbqR1G7vxAGuy+/HN9UXK5nXfu9Gp73n37qYks22RVN11vXDet8Vza&#10;ZDduPJcJsnOpuN125evE64pa5r/kdiV15z6FlAotjTvPYyZ+Z73U+yOa5t0QXnWWxxP98D8D4YW/&#10;ipR60zdF/Ntvv/1/MkPNyD1u/4bHEw18zFwT5zOj9baS6c/nPlv1E7E+j6mF33b5Dfm5rfnKZM0b&#10;16/7Ru8925rtDJX1CpvBHJ7+hEbx2W/r0eUPTEZYw3iN8i9E57r9UP0tupL+jazAW/DJc50xoucY&#10;knc/yXuYy8M4sWsznrujOQL+M6j5Xg+8+KdmqCi8TAIVIvfSJZw/fpHkoAcQ1QslcoNpAEQhGoBo&#10;JBbv1rK6t2zX2eru0oAWaxQb7QKVlrE0jYRHg4NCIYuoRpHjIGH9XAZ4nqB1A5LZT09DS6PYJh7X&#10;efQ+zDqdczNwhn+Tah4hMk5koW3NMfjylS4I+Py8Pz/vmIaMqCjNwdjeC7Bn0zaGNdkMj7LxChV9&#10;1ewV2L5+vSE47FltNHcd4/bhnXmtF7uiNG8Znru1Bc4coAtvpjLX0prwwkxeaRrqhtKeDAZcfeEr&#10;7hnYsrrh8erVXpnOMrSJfpWqE324nmiN5zLZja9Edq7rqzPqhjMNdaw3n3Gf2okSsTv3G3XnvieJ&#10;R7jvAe7TfI8mfudv/sDt34nwqrN/i4RXcrr56xKfmZXozuMxM3LPbuBjxlaK82Vhefwq1ec+07XH&#10;fbbL/5EKkvs0ckoTFFYi/7PPPtLq+/6fTzh5uH2Gt3hgCFQUDd/Vm3pSGpjRfNNRkjMNnzzbBq/d&#10;2wKje49ARf4KvPdQO2xbqem3NbBnHwmyF8VX9uLpW5oiL3M/XritBT57qStmjqGrGrmCVt8Mo7qx&#10;AqMEpw6dQK8WE9Gq9ihMGbIUZfkVNBxWi7dCAXkBpgWcRIwQIRI2SGJrqTYB0yBYFsKGZftw4Wwu&#10;glRtM9qNBkHk1qi3II2INX5ADYnW0gySIQIKMbhUd6OFuGEx9yAdF+l5L5EQ7yGMo7vP8jnWc7uC&#10;5C0hCinyBVTkbLxEYr/yp9ZoV2c4lf4MJgyZjU+eao38zJ148pYmuHCcLnxkF0OnbYj4NqLau93Q&#10;uxnj+fBS9G3dHyN60VU3L0dp7DzVnbG76WEJDmM+Dwgf3dfuUq+uHy9jeTkR/SpVJ7pzPdEazzJX&#10;A12yG58gO/cpbv+a2wlXnttvsx69znqjd0D0ccmEurMO3sf9d3O/cedZD3/P9d9KnER41VmJlurw&#10;3xLh7eT0EFUSn9uJfvzbbrtNwxL/TpaSS9PAx0w3cT4z+neyrNxnBvJwf0L1eUyTDaqAnufvXuY+&#10;ufyatUTfDTPxPrcT5OfSuP1cV+NN0yeeeKR1726fjT+wvd1eX+Fgv5mUw8MK6BtPJtEAhKajKGsq&#10;5o4dhrBvMWaMG4aX726DA5vmojx/FRVrJT59sT3a1/oei2fMwRsPtMapPVvx+bPdEPaewAt3NMWe&#10;9VvQufF4vP9IW6xfsg7H9hzGuN7z8cxdjbF1xX6qv49K6jEqOmvyBvRsMQWTh6zGlXMFDBPojruD&#10;KM4tQ5DLyUNXYMvKExjUaTYunS8iYeUxkEthwngNdMdpYsx+biuUsLwGGhG1LxivgsQmxXesPYz5&#10;k7ea7jUyFF+/0BnL5mzhsTKiBHXe7YMX72qKyYMWIBrOozufRQNAryV2Dv3bj0X1N3n+1AV4/f5W&#10;2LN2DZ67vQVj7ZVYMH4SXrinJZp/3gt9WwzEO4+1Q9NPOiJQOpsEn8vHnca8HY9ohbpQx/Bmx8BT&#10;NDi4b1OXix1bf7Lkscce1qi5axHdVnWb6MaF57Idl6Y1nstEzM51GfyryM51NQYnu/Ka30HjQ57g&#10;vqvUnZt/lAjF66RpsBPhJVYivEafqi7zt38zhLeT08NUSfzf/e53/6cySJnFfVc18CW7+9z+PTO7&#10;KtXXBwETLj+33+C2ife5nkz+5Ji/Htc1t5k+TiD3r1XD+u8P2r2ty76CzO8Lgu7RITOM1/QTz2Bl&#10;nUt1mo3DG6ehwedd8NHj7VDt1S6moQ+xzfjmlR4Y2n4CQp7dePexTlg4fh5eua8VLh7fYTyA8vzT&#10;cLtOw+/LJMmycCXjGLYu20Ri5xGFJFUJmn0+FO0bjMXM4StpMFog+3wW5k/chE+e74ZThy/ghbtb&#10;4I372+P1e1tj3oQNGNJjId6mMTmXkU3eRrB/WwY+f647gl61JWj4sLUUyDQuPSS5l+tezJ6wHp89&#10;15XqXcztMtT/YgD6tp/C9Wz4PVdMW8beTTvx2n1tsWruMloVTUapD0scRX7WbjxzexNkn96A0uzN&#10;+PzlDiR6UzT5kgoeXg9/2Sqc2D2LxnEKBrUagKwTzCM10Hn1ItRk+CpGhLMv9C/Ztr79idq13prB&#10;vDckJ+wY3bjuRCrR5b4nYnUuperJLry+By+DbhrouK6ylhtfiewUhwTZuZ1w5bmtlvkHWecS6s5j&#10;idZ51cVUd577/06ipTrM9UoDb7j9n57wdnJ6KD2sIb8yIZn8NvGVYTbxZTm5XsndT1V9rptYXwXE&#10;dX0B1JBfBcj1SuTnulF+/lavQpqYn/s1xZE+PSS3T+OrpQwajaV+W1Witt27fDXu+L7ex7yl4/zh&#10;8on0odV3PJNuKCtxaD6xgEZhOdy5y/HWwy2RlbmSxzZjWM9RJG0rdKw/CBdObMFz/9EKZTl7Mabn&#10;RLxyTyu8eU9r1Hi7N8b2nYlQ8Bzd4EyE/Rfx3pPt8O07vdCy2lB8+XxXeCpyMKjjdDT8bDAO7DyM&#10;V+9tBb9bfd90uaMuhguT8O7DnUhexd6l2L1hP72N9nT986ndGk+gOeZKSORyaz1WQFIS0UKc2HeI&#10;XksrtPpqGKq/0ZfuejPUfKcvj53HoU1b8eKdTVD99V54jYbm+T82x97NK0l4zUmg+el2oMGnXdGl&#10;3mCE9Akp/3rMGT8cGxdRvYP6yIQaRAn3dGycNxK5GZOiZUWjgjs3dzrRpOF7s5m/TiSXmifH6Lbr&#10;bhO9C8skQXTu0yy0yapuu/A22VXG+kS0E9lN3M5tkV3dcJq7MdEyz/VK6s79pnXeVveq3HnV5b9F&#10;wtvJ6eESxLfJr4xRBl3L3XdSfRUEC+EWFsZtKiCu36MCYxL5H+M5hvzc1rRFNvltt18TF5oGP65r&#10;gI+6+tSwY9Sf20b9uVRlUqXSaK22b77+TI8O7b4cu3dzz31XMkZkBctnRlSxERXxFcPrhR5N2rGC&#10;BF+CXo0G4dxhKmRgG3q3HETCNsfGBXNx4cgWjOwxAS/d1QzrZi+gK36UxDyJ0vwDePmulti0aD2m&#10;D5tPt5kx8pUjaPzpMMbB47CLYcKLtzbHGw+2tsKIg/vRq/lEtKk+GCO6z0KHesOxc80uvPdIBwS8&#10;l+h95NCdv4QTh/ah0acD8N3b3XD6+D7+rYvEBVQUn8RL9CY2LlqFvMt7sHnZSrz7RGsEfYfQvcFQ&#10;1Hi3K3LOb6OR2U1vZhZevK0VDdgyknkTwsH1uHhsKfZsmE4PaAVjc30ddikNCvODLnyAeXPh9LC8&#10;w3v6nK/97afzn3z8qdHMR30VpiqSJ6t5coyu78OlEr0l11U28tBUVpVceO7TwJovWR/UQJfqxlci&#10;O9cf5/rD3G9cedaru7jfMXZXHeS2GXCTSnjV3VSy24S3632cA6n4T5ecHvKGia8MtVXfbt2XpWX5&#10;JGJ9FYwKiL+5XQWmglMB8lwVZIL8XDfKzwLWPOSmwY/n6htjmtdMrr8+QWSrf03uk2Io9q9kAAh5&#10;AIobFT927Nb5u4ndunw76eSR4afPHhtzKeiaGw2VL4xqsEmMRiDiX0cyaOKHVTh9cDEGdRiC5t/1&#10;wsjeo5B1cRNJojHn++gd7MPxgxvw8p0tMW/SXEwbOgsv3N4amad249OnOmL2mDlYt2AZPnmsMyIB&#10;vQp8lsbmHLo3HoM2NYfzb2Sg7oe90Kr6MHz8WEcS9zSJzfOIoO84yguOwFVyhKHHMRomuughLsMn&#10;8daD7bBxCQkbOoDcs1vw7C0tkZOxGTUYr69bOIvXZYxPkkdD62mUViLgWkrSr6DSU90DyxGumB/1&#10;l86L5p+f6jm2f9j5Dq2/XtC+zVfzmTeOBCfkrldFcqPmRCXXnetG0bluE92471yqjOSpJVx4LvXt&#10;uE9Zzh9yv8r4bS4TMbsT2Vk/TDcc9xtXnvsTLfNcVlL3H+nO/80Q3k5ODytcN85Xhor4qaqvApDl&#10;VYHY5FdBqcB4non3ue8q8nOfifm5rrnITWs/f5eI+7k06s99qjx2w5/t/tsGQJMhJgwA1zWFkmJK&#10;Dens+OijD3d94onHuvfrW2f690Mazbl4etLFcyfGXfCXLQgHvctj0QDd/9g6ElbfXNtAAmv6p630&#10;FLahIHsd1s2biYn9x2HS9xOQeW4jwu49ePvx9ti9bg1mjZmJZ29rircfaoN3H2+Hsye3on29oWhb&#10;cyANxyEUMc5+5U9t8cGjVGv/IRqGwwzzD9Id17wB+xEJ65VVIrSXoIvu243poybi2F71l2+nm76J&#10;11iLoFdjDjbymhu4XM3zViNUsSzmcy+LZJyccPnsqQlX+veuu6xX11qLHnvskaF85sHMM0NuQuSu&#10;kuACt69JcsK0vBO2655QdC4T7juPOao6l+9ynxlYw3VNzPIC64Eds+u78Amyc1115Q7WmatceVvd&#10;Vedssv8Id/5vjvB2cnpooRLxU8nPbUfV57pmHjEt/Db5VVAqMBWcCpDHK5GfSxPz8zxNv61vipmu&#10;Pq5rbnLj+nNp1J9L0/DHY8b95zJhAHjcdP1xaQwAoYajSl4AYRsBfe5IXUidSY7uTz3xWI8P3391&#10;4OCBjecO7NNw7t5tI49kZky/fOnMrMuZGXNyQ+VrGJevRSS4kYq8nm7yVhMamLfPzBzveiFoJ8K+&#10;HfCWbSE5d8BTtgmeEhqNAM8h3MWbUZqlMQXcJpFjIb09yPXoDmJnHLxOcBtCPrrpvnUIudfCX74a&#10;505Nz79wZmrWmYwpWVu3Dj3Rt3eDJQP6NlzSpmW1Obz/IY8//qiUO1m1k4ltyE2YWJywyZ0gOGHc&#10;daIT1x1JHs9LtavIuCYT3Sg69yWIzqXK6BOWqa3qCRee+1S2z3PfM9xnyB4XgCrJzvMqufI8L9Ey&#10;b5Od+6tUdyGF8E51XvibSU4PLxhrmEx+ZaIy83qqb7v8KiAVlArMJj+XprGP5ybcfu5TIw13PfgI&#10;tx/n8inuM64/1231f5NLu+HvIy6N+89lwgPgcRMCEFKcSl4AUckI8Fy1B5hwgDDeALdV4VX5Nf+a&#10;XuuU4nV/5qkn+jz91BN9hWeffrLf9wNaLRr6ffNFQwe3WDTk+5aLhQF9my3etXncyWO7Zucc20cc&#10;mJ1z8tCcnDNH5uacJTKOzDHbR3jsyL4ZOdvWjznVv1fTpcOGtF46VPi+5dIhg1ouHdy/+TL+nSE0&#10;RMQjQ5544nHzFdYk6MMOyYROJnWC2AL3idiaT647n80mt1FwIkFwoh2Py113JDnXK6k5oTDLuO5c&#10;ViI6lyqb91kmKiuVmcrOuPA8ZvrZWTdk4B/lMZ5m2ntYJYwQOJKd2/9clSuvusf1n6ruwt9kcsqI&#10;q4ifSn5uX9XCrwJJJr8KzCY/j5nGPhUsjxm3n0vTx8/9+sSWPjGUcP25NOrPCmEa/njMxP7xSqXB&#10;G8YD4LZa/xU32m0AUh5VzEpGgPttI6BRYDIE6k6qZAgIeQS2MdDoMZHDeAaEbRC6cr8xCnGIXLaC&#10;aqipIV4cIqINm5x62eQqJB1P/k3iWjwn8TcIQ2gbPJ5KbNPYxn02uRMKzn2Kx22CN+f2VSQn1Hgq&#10;Dyqh5lxX3iqPjevOZSrRVTYqo1dZrlepOpfqZzddb9yfaKBLJbvCQ24nyO7kyvM3V6l7mvA3n5wy&#10;RLiK/MpYm/g2+VUAKohU8qvAUsnPipFQfpGfS9Paz6Vx/bnk4v6HeI2E+nOp2P/5eGWSq6jKZTwA&#10;HpcbmWgD4DLZC6jKCOgNLnUnpRoCveGVMAYCfy9jUMkgCNyvGVltL8E2DDYSBsIBImhVuOp8XSsO&#10;+9r6uIMhdBwKWRKqHUclcgvcZ5Nbz2oTXN2iVyk5f2tIHs9Do+bcp7xVHhvXncccic5lomGO20bV&#10;uUy48CprHk800MXrgupEJWW3yc79V7nyVam7A+Gd6rSQTvHklDnCdVU/2eVPJr8KLJn8PJaI+e+6&#10;6y41ziRa+7lMuP4s/IT6xyuNKk8lA8Cl8QC4VOOQ3QagBqOEF8BlwghwXYNBTHsA1/UGl5MhkMol&#10;GwMTHgjcl2wQBM3oYhsG21MwxkHgfhkIG8ZQ3AQSv7WvF7+2yJxMaEH3YVSb0ISRV5Gb+xIKzm2b&#10;4LaKa2LJKklOGDXn8l3uUxdrwnVnmVYiOn8v9z3RMKcy5LlG1bk0LjyX6tY1rfE22VUnqiL7jbjy&#10;DmRPE/4mk1NGCVWqflXkV4Elkz815mfBm9Z+nm9cf1UGHjfqr0rCpVF/HnMyAKb1n0sTAnCpVuFk&#10;LyDVCJj2AB434QCRagiSPQLN0qLXO/XWVyWDwH0NuU9QN5VtGIynIPC4jIMNETHZUNwQ7N/Fr5FM&#10;ZBuG0AKPaxrohGoThti6d64bchPJCq65DhIEJ75QnvCYITnX1W1aieTxPFUDq9pZZGxt191WdJvo&#10;D7JcDdG5XUnVeaySC89zEq3xN0J21rdruvJJhHequzbS6RrJKcOEa6q+TX4VkBP5uZ2I+bluWvv5&#10;m39ihfhnFrZx/VkZjPqrknBp1F+VR5VIlSnZAPCY4sREGwDPUSOg8QK4r5IRIEx7APebcIDrxhvg&#10;fmMIuC6PQG0DesvLNgZ6xdMYBO5L9g6MURB4zBgGgdu2cbAhIhpDkQyeWwmpx+3fxa9hw5BZ4Dk2&#10;oSuRWuAxjWc3ys3tb/Qs3NZwZ6PgelauKx43Ks5jCo30UtQ1Sc59ylu1s8jYVnLdnYiusuO+q1Sd&#10;65XIbjfQXY/saXX/8ySnzLNxTfLbhaQCSya/CjOZ/Nz+e1l4Fb4d96tSSAl4TkL9VXlu1ABw3XgB&#10;XHcyAiYc4P6EN8B1Ywi4LY9ABNArncYYcFuDShIGgZB3YIyCwG0ZhYRhsMFjxkDY4HEZihtG8m91&#10;LV7TuOACjxulFni8EqkJTSdliM19GuNQidzcloKbeJzbhuDcVmgkd/16JDeNcVw3RFfec71Koqvs&#10;uK+SqtsuPPebUXSqA1w3DXQiu+oIt39Osgvp9COSU0ba+NHkVyGrwGXhVfhO6q/K4mQAWHESIQD3&#10;a8bTGzICXDfhANcrGQLCeATcVp+yMQaEjIHm/0sYBMKECYSIVMkwCNynMeW2gTBGQuA5mu7phmH/&#10;Ln4NA13X/js8xxBaiN+LXl3W3AUJYhOaz6ASubmtNx5NPM5tm+CmS415ek2S22rOVbW3mBidxx2J&#10;rvYarpuGOZWlylRkT1Z1nndVa3ya7L++5JSxgl0A1yW/U4NfquvPfQn1TzYAqkTJBoDHTAggA8D1&#10;hBfA35qGQFVQnpcwAkyKOfXG1lWGgMeMR0DoVU5jDARua1y48Qy4bQwCoZFlMgq2l2AMgw0etw2E&#10;Ac/RzC+2sbgu7POTr6Fr8ljibxAJQgu6J90b9ycTW1OYVSI3oded1QaixlBDcJ5vGt8IvRxVieRM&#10;emtSr00n1Jz79Tq1idG5v5Kiq4z4+6tidZWpypbnJVRdZa86wH2VGuiuRfY04f8yySmDbVyX/EIy&#10;+a+n/tznaABUsWwDwHV9ebSSF6CKyWPGCPBYwhPgtrqNNCAoYQh4XsIj4Lbe2zbGQOD5apU2ngFh&#10;DILAfbZRMF6CwP2au80YCIHHNXmjbSiSIYI6odJ59u/t69nX5zHz9whDaIH3qUlLKhGbv9HLTZXI&#10;ze2EgnNbcx8YgnP9fuZTQsmZf5oSzZCcx9SlqtmSEmrO9d/xWILo/E0lReex/3UtVXciO49VaqBL&#10;k/3Xl5wy3MYNk1/g/muqvyrN9QyAKp5tBFQpefz3qqCqqKqw3DZGgNv6SKfxBng8YQi4rXe1nYxB&#10;wjPgPmMQBO4zRoH7NcHDszyWbBxsiIAJQ5EK/k4zCRuyVoX4NRLX1N/Q39Lf5HFDaIH7NWNRJWIT&#10;Rrn1LNwncmueg4SCc58hOI8bFee2cdd53Cg5t2/hcTWm/l55ymPGbVc+89i/8FgloqtsVEapRHdS&#10;9TTZ/7qTUwHYqJL8ggpZhW2T/1rq72QA7DYAVThVPO6r5AWogvJ4JU9AlViVWZWav9G8arfxHOMR&#10;CCKAwHP0DXMTHiQbBCZ9ypubllEQuM8YBoHHNEOwAc/RTK0JQ+EAEdWQtSro98nXtP+O/iaPm7+v&#10;e+GxBKmVdM+6d6ZK5Oa+hIILqQTnOZWUPJXkPP+fkhvjfizRr0f25LpDONWtZKTTXyg5FUYyKpE/&#10;2QCo0O0KcCMGQOC+vxNU2QQZAFVAVUYZAFVMnn+VJ5BqCHiu8QhU4VX5hWRjwPOMZyDw+sY7ELjf&#10;GAWBx3ipq4yDnUREA56roYY3hKTfJZKurb+hvyXo7/Jccw88bEite+QxQ2zuN8rN/bdxvyG3wP0J&#10;guv5ef5V7jq3E0quvFSe8reV3HaB26YcfgrR02T/609OhZOMKskvqDLYFeNGDUCqFyDYRoD7E56A&#10;3SWoyqxKrcqtSu5kCASRQuQQbMJw/62CiMTfGLUU+NuEceA1DPFEQBGxKvC6+mqQIWtVsEks2NfX&#10;3xLsv83zDKl1X7pHgccrEVvQs+kZ+ZuEgnNfguCCTXCB1zEuezLJeX4lNb9ZogupRBfsehGvI9dD&#10;Ov1Kk1NhJcMu5CrVX7ArzLUMgKCKdy0jwONXhQOC7RHIGKjyiwSCCCFiJBsEgccqGQVB5LLBc0zo&#10;kAqeb0iZDBHVJqsTUq+hawv237L/Ps+tRGpB98xj5v71LPZz8VglN52/SxBceaM8Ul7Z+cbfVEly&#10;gceuSXSB5/wcqi6k019Jciq8VFRJfkGVRrArkZMBuBEjIKgS2xWa5xhDIDXjsSqNgUgiiDA2eUQk&#10;wTYMIhivkTAOyeD5/54MXt+QNBWp5zldS3/DJrNNaIHnJ0gt2MTWMziRW6iK4MKNkFy4WaILdnnH&#10;y/56SKe/4uRUoKmwK8NNG4AbMQKCkyEQVOHtys/zjDGwPQNBZEk1CrZhEJKNg20gbNiEvFkkXyP5&#10;2jaZBfs+7Puy79O+bxm0VHJfi+A3Q3KB5yZILiSXVXIZJpct4VT2qUin/0TJqYCd4GgAhOSKpYpm&#10;VzwhuUI6GQHBrtACf5MwBIKTMRCSCcPf/L1gGwYRi+cakgk28Wzw7xhC/hgkXyf5b9hktgktJN+j&#10;fd88N/EsTuQW+HcSBBeS86wqkgs8txLJheRySi5DwqmMnZBO/8mTU6E7IbnyVOkFCKqIyRUzucKq&#10;AqcaAkEV3a74NvjbSp6BINKkGgUbTsahKvC6hqSpcDo3FU5ktmHfX/I9C7x2gtg2eH4lcgt2/iTn&#10;GX97wyQXUsrKqSydkE5/g8mpIlwLjgZASK2UqqhCcuVNrtTCtYyBjVTS8DrGKAipJEuGTcQfC6dr&#10;2ki+h9T7E+x7T30uJ3ILvE4lggup+Zma38llEYdTeVWFdEonk5wqx7VQqdKlVsrUSivYFTq5kgup&#10;JLDJ4WQQbPA6CcMgOJHv50Tq33O6JyH53lOfK/W5eR2TH0JqXqXmZ2p+E05lci2kUzpdMzlVmuuh&#10;UqVMrbRCasUWkit+KimEVOLYSCZXMpyI+FPg9DcEp3sSnJ4h+Rmd8sApr1Lzk3DK8+shndLpRyWn&#10;ynQjSK20joZAcCKCjWTCOBEqFU5E/Clw+hupSL5Hwek5BKdnF5zyinDK0xtBOqXTz56cKtqNwqly&#10;V2kMBCfyOCGVeD83nP6mE5yewYbTs8fhlFc3inRKpz97cqqINwsnIiTgRKCq4ETEnwqnv1MVnO4/&#10;CU7PfrNIp3T61SWnivpT4USgKuFExh8Dp2vfAJzu/6cgndLprzI5VeZfEk5k/DFwuvYviXRKp//U&#10;yanS/y0hndIpnZKSE0n+GpFO6ZROP2NyItmfE+mUTumUTumUTumUTumUTumUTumUTumUTumUTumU&#10;TumUTumUTumUTumUTumUTumUTumUTumUTumUTumUTumUTumUTumUTumUTumUTumUTumUTumUTumU&#10;TumUTumUTumUTtdITtMV/LUjndIpndIpndLprzY5CVsavyzSKZ3SKZ3SKZ1uOjkJShr/OZFO6ZRO&#10;6ZRO/wmSk4H/S8HpwyF/MfwMXy36JeGUf38ppFM6pVM6pdNfIDkZ5F8aToJ0w0gW1jSuDaf8u0k4&#10;ld8vjXRKp3RKp3S6ieRkSH9uOAlElXASpJ8TTh8D/yl48MEH/4+fC07X/ylwev6fE07ldx041Y+f&#10;G+mUTumUTn9TyckQ/lQ4GfCr4CQMPwVOQpYMJ+H8JXDnnXf+f/5ccPr7vwSc8jMZTuXxU+BUX6qA&#10;U/37qUindEqndPqrSk6G7KfCyeAm4GS4bwZOQiI4CdDNwEkok3HLLbf8f39J8Bn+zx8Lp+v9nHDK&#10;j2Q45efNgM/gWKZO5X8zcKp/KXCqvz8V6ZRO6ZROf5HkZJB+LJwMZgJOBvdacDLwgpMgXAtOAiQ4&#10;CZcT+DcdRfR6eOyxx/5/Pwf4DP/Xj4XT9X4MnJ7vRuCUn05wKh+Bz+BYplWBf9OxzjjVr2vBqf6m&#10;wKn+/1ikUzqlUzr9LMnJwNwsnAxeAk4G81pINcZOhtsJqWLgJBxO4N9wFCMbTgIn8G86iuj1cM89&#10;9/zfNwI+w3/5S8Hpfpzg9Hw3Aqf8FJzyPxlO5ecEPkOlusC/6VhnUsG/UanuOdXPa8Gp/qfAiT83&#10;i3RKp3RKJ8fkZDBuFk6G6xcX8lSj7WTYk8FrOoqEk7AI/BuOYiQ4iZsN3kslceTfSOCJJ574r9fD&#10;I4888t+uB97D3/254XQfqXB6nlQk50dqXtlwylfeg2NZCE7lJ/BvOJa5Dad6IvAeKtUt/g3HOmiD&#10;16pUd2041XMnOPEnDie+3SzSKZ3S6W8kORmAm4WTIbphQU81gk4GMxm2kXUyxAKv4Wi8nQy+wGte&#10;JRCpYsK/lxAbXqtKgXYSOYHXdBTJe++9978n409/+tP/qApPPfVUArzvv78WHn744f/5S8Pp7yYj&#10;+X6dnsdGah445ZPglK9Cahkkl09yuaWWKa95Vbnb4P1XqiO8lmOdcqp/Av/eDTkEvEaluu/EDyc4&#10;8S0OJ37eLNIpndLprzw5EftG4WRYrivoqcbMyeAlwzaOTgZU4DUcja5tlHkNR+Odauj5NxLCnSoW&#10;qWLC3zuKjy1OycKVLHC8HyN6TkIp8Br/qyqMG97l1rkz+z4yZ3rvhy0MeHjmlL6PaN8iYe7VmJu0&#10;1Hmzpg14VJg2rbfB9Ol9Hxvct+Mdjz766D/+WDz++OP/cKNgPv/Dfffd97+T4fSsyXDKJ8HOy+T8&#10;Tc73m3UUUstc9cCuE6l1hb93rFOqb0JyPUyGU/0VVL8FXsORAzZ4jUrcceJXMpz4GYcTn28U6ZRO&#10;6fQrTU6EvVE4GYqfTdBtI2cj1Qjyt45G0zaqvMZVBtc2yLxewljzN1UKOH9TSQSqEmwJi42Jo9r+&#10;Ycn87vevWNz/PmH5wj73LlvY74GLp2fXLsxePLwof9mwotwlw0vylw0vK7SgfRfOLh5XmLv6eEnR&#10;utLysnXFHsJHBF3rigNceks2FBfnrik+vHNh8dYVc4uvnFlT7CnZUOYu3Rzxl21HqGInQm4uDbYh&#10;5LEQ8W1D1M8lEfVvNQj7CK+FEBH0bEHAvQX+iq0GgfKt8JZuiVQUrC8LeTYXh30WQl4LQc+m4oDu&#10;i/CXrS12F60rKc9bnX3l3IJ5uZmLRxTnLR4l5OcsHpVH5OcsGZl3ecnInEuLR504PK3B1AndHp8y&#10;vv0jEye2fXQaMXlE+/ueffaRf73//vv/xcYDDzzwz8mgiP+TE67lWLCsEw4Ey++mHYXkcq7KQbgR&#10;h0C4ljPAv/eLOAL8bSWuOfExGU58jsOJ/zeKdEqndPozJyci3igqkd/JUCQj1cg4GSLBNlZOhkzg&#10;bysZPdso8rdXGczrCfmNCvjgwU3+ffXqvnctXdr9riVLuty5Zf3gx4uzZ3YozZs7uLRg/qDi/EUD&#10;ygsXLvC5luX4PcsKQ56lBRHXsoKAe1lxNLA6Av96ILCB2AiECWxELLwJ0eAmILTFQljYSmwjdiIW&#10;2oFYcLsBQtrHJffDvxdFl7Zg27ol2L5qCc4eWIeN8xeiR6uhWLdwEcKefYhF9iEc2YNISNiNKNdj&#10;URs8biO210L0B0SJSBxaF2L6fQK7EzD3E95hLbUthHjvAToRhHXPW7m9hQ4Gl6HN3N7M595KR2ML&#10;l/H8iDAfosyjkPKI4HbAtboiXLG6IOxeWRjxryiMeJcXhlzL6MwsOZefNXdS/uWZQwuzZg3POjet&#10;25IFvZ4fM7zpQ2NHNn54cP/697300pO/Zbn+K+vFbwSW5W+SnYZkx4Fifl1H4UYcBP6dn+QQqF4m&#10;19Mf4wg48UXg9X5pB8DJPtwo0imd0ulnTk5Eux5SSW3gZACSYRsNJ8Mi2MYn1SjxN5WMl23UBP6u&#10;ksH7MULO4/994sSmf5g7vdVts6c2v3XD6p4P5F4Y36I4e3Lfwuypvctypw3zlc49ESpfkh92LckN&#10;ehYXRALLw4ispECvoCCtpjhJlNYCwTVcruM2xUmQcMURo3jbiIYYORtso8BTwCmAMYk5EQ3toihS&#10;QIXQPorcAYqocJAifRjh4CFEAoeJgyjK2YHFM+ZjZJ8JWDt3IXYtW4FZo2ZizcKlKMykcIeOIRo+&#10;zuVxuIv24dTe9di/eR2O7NyEvMz9vNZRij7PiRzn3z1BJ+IkyvIO4uCWNdi0bAG2rFiIyxk7GOEf&#10;RdjPc3m9WJjQMnic93AEPtdBeMsPUoiPIOrnNfQ3I4cQjh1GMMplmPcb2s/74POE9zNfDhjEwrw/&#10;IRJ3HOh0IErHgIhFmAeR7YjQyYnQMYiaPGPeBTcTmyzQAYgF11tgnseCa7lk/kdZLrFVLBtCZcRj&#10;Ed/ysrB/SV7YuzAv5Jqf5y9bkF9eMGdb7uUJQ69cHNd70/o+7w7sU/f+oQPrPTh0YN37v/jizT88&#10;9NBD/ybIQbBxIw6Ck2PwczgEdt29WUcgmS82h2ykco3XuSEHwInfyXCyD3E42ZPrIZ3SKZ1uMjkR&#10;6XqoRFYnYifDNgY2Uo2FbUxSjQzPrWSEbOPE31QyXKliznOvEnKB5/5dr3Y1/nH2lJZ/lJDv2tTr&#10;yYKLE9qUZE3qVpY9ZYWncFZWwDUvy50/uzhYNo8itYDCsIxCsZRCtJhYRIFebiFA+CkcBhL09RSg&#10;1RSwNRQgCnvEEp0II9QwBTzMaFyIRLcjGqN4E6DQIcTIOLAbeVc24eje1dizaQWO71kDb4UE8CiP&#10;HyckzidQnH0Qo7pPRrXXeuCz5zqgf/Mx3HeIInaKgnaafy+DvzlDAT6DJZMW4cW7W+K5O5uhR7Nx&#10;uHTuIK9xgedd4L1mEhdx5tAe1Hi3N56+tRGeu60Zqr/RG0f27OK9X+IzZFJ0LyE38wT6NR+PV+9u&#10;hef/2ARv3d8S8yYvht9/juJ7kX9P52VShC8gEruArAsn0L7mCDx3ezPz9/u3GI/cCwf4tzOIc8jm&#10;ffRqNBYfPNQeo3pORGn+QT4f7z2QAa/rKE7u34xpw2agQ4NhaPBhX9T9sAfaVB+AYd3HYMuahSjJ&#10;38bz6RjQqYkE9zDPCToFYTpDsfBe5oVaGHYw35nXtjPAMlDLSNS/nlhHsLz8dMYMVjHflsfBsg6y&#10;rG2E4vAuRqhstidUPjMnWDEnpyJvRk7WmfFrLpwY1e/iqWFdli9o/2r3jl/f36LFJ3dT6H/HevZb&#10;G9dzDKpyCFifr2ohsB0B2xlIdgRutkXgek5AMu+EVG6KrwJ/U4nLNvibH+sApNqaG0E6pVM6pSQn&#10;olwPlcjoRNhk2CR3MgCCbSRSjYcMivBTBL19+y//ecCA6r/buKb7vTnnhjcqzBrRvjh7VBdvycQN&#10;npJJWe6CKYGoexYN+UwKwCyKxRwu53J7NmL+2RSE+Yj65lMsF1CAFzGSXkIBWc1zGB0GiAgjRSG8&#10;DmFGkGFG7kHfBlw8uRobFs7A1O/HYWSnYRjTayQWTJ+JQ7so2sUUoCgFLUyxDR2yEGYkTkQijHL9&#10;h7Bwwny8dV97PHsrBfKOFujacCxyLlLoYxLUMwj4z2LFolX44JkOeOe+dnj9rtb48sUuOLaLEW8s&#10;m+JsIei7hAWTl+HtRzui2tt90a3xJLz3WEfUeKc39m5klBws5N/Opxjm4cLpE2j4yWC8dl9rtKk5&#10;ErXf7YM6H/TB4X0UZhSivOgShnWdiY+e6Izujabg27f64fUH22LW2KXwu/n3ooWIocBCLJ/3UYiz&#10;R0+i0eeD8ObD7dDo04H4+JlOqP42r7mHETuycfb4QTT7ajDefLA9po9cAr/nEjzlZzFx0Ew6Ea3w&#10;4WMdMKLrZBzcuhklWSfgKjiNK2f2Y/nMBajFZ3iVjkv7Gv1x/vgmhIL7EY4cZd7vQePP++OlO5rh&#10;/cfbYdHE2Qi66QAE9rHM9sJTsAM7V8/FqoVTcCFjOfPyh5YU4wRE6AAIIbUE0AmIrOHvVrBOrGB+&#10;cRlmHQiyLrBORFknYoH5gI91xjOHy9l0OgjvTIQrpsV8pZPyg+UTrniKx2RmZw5ekHl2YI9TR/q3&#10;nTq20bOtm330p0eefuT3FOV/l0OQ7BQkOwSs+5W6EpJbCK7VMlCVIyAnINkRsLni5AAIN+IApHLX&#10;Bn/v6ADwN2nhT6d0+gWTExGuh0pkcyKkYJPXRiq5bdKnGgOeWylaSBX1awn6F1+8+T8mTGjwL1On&#10;Nv5t5on+r5VkD2tVkTdqka941Dlf6djMUOnkcMQ1hUZ3EqKeyYh5J9NgT6eIzyBm0UgzUidi/vnE&#10;Qor1Ygo7Izm/onQZd0Z4AYHRHoW9KGslNqyYhiXjpyHnLKN3NakHthE7cOHEBgryELxyZyt89lRH&#10;jOw5BhuXLsXeLeuxbdUqTB08Dc2r90OLaoMwbfhMFBVS2MOn6Vyc5nXOUsAZYRMgTu/bjZqv9cTb&#10;D7ZBr+aT0ODjfvjipc7YvV7RaR4F8iiaVRuC2u8Nwrxxa1Hr7d54496WmDJyGcWpgiinaBZi2cwN&#10;eOeR9niXQjq043wsn7EF3RtOwmv3tsG7T3XC7Elr4POUgQ+MzLOZaPL5MLx+b2vMGrMOR/eeQd0P&#10;BqHGm/2xbdkhTBy4HJ8+1x0TBq/AoT0ZaPDZcP7NDpg6fDn87nIKu58C6TWIRTwUfg/27z5qHIIP&#10;H+uK1bO34eLxi+hWfzzee6IjpoxZiU1rD+C79/pRkDtj6fRN8JUVYDb3v3F/SzoZA3DswDGE6WTE&#10;onQeCEToQETyeO1clBad5zNNwYt3N0fb2kOQf/kYQv5MzBo9H28w3z55qgM+fqEjnYhWWDN7BYX+&#10;BIKB41i9aCn/Xkd89kxnbFuzFGE6COoiiIYZ/ZtWlV0WgruxddU89GoxCAsmjEdJ/hqWk1pr1lLk&#10;V9MJXEXnbCkdAgo/601MTiCB0CJiIc8jwnO5bzb/thzJGdwmQtN4bCoxGcGKsQXBstEXfEXDM4sv&#10;D1157mjvbhtWtf6sffuP72tGR+CVV569hSJsnAGhKmeAx67pCJA/VbYIyAkgr/7eqSUg2QkQ72wO&#10;2pzkOZXEP5nHQirX+dtrCr8NJ/sipNoiwsleXQ/plE7/6ZJTRb8eKpHJiXCCTcpU0tqwSZ1Kdv4m&#10;IehOoi5DIvAcI+ivvfbaf+vV67N/XLOs+e1Xzvb4ruBKnwYVuYPHh8tGHwuVjC6KlI+lCE+gAZ1I&#10;40n4JxFaTkSgZCoWjB+CBh92RvU3OqDaa50wtPNAXD47G6cPzsbSGaNwYg+F372MUfsqFOevxNyx&#10;Y9GhRg+0/LInVkyaAV/+eiPoCO5C8ZXN6NFgCF78Q1O0/a4/ygq4P3oIJw+tQ433uuB5is7U7+dQ&#10;jE8wujwBb/lRlOYdQdb5/ThzdAf2bdqANfNXYPqIhRjabRa2rNxM5+IKI+ocRBkFx2IUM0bEhTkX&#10;0L3JZLxyRyv0aTEVZ0+cxYB2s/DOox0wvPs8jOi5EB9QqKd8vxL52QU8NpMRbGt0rD8BBXnFCIZ8&#10;WDZrKz5+vgveZlTct80MzB67AXMnbsLiaTswfTjvl0L64l0t6UhMp2iWUehz0Pzr0UboJ1LM3RUe&#10;HNt7EbXfH4yXbmuBV/7UHAPaz0ZpgQe5l0oZiY/kvhYY9/0yeF0+3neMzxFKIBT0Y+OKA3QOuuKz&#10;V7ph6/qDfEbu90Ywa8QmfPBkZ7z/cEe8cXdrfPVSD+bFYQSDIWxZcxSfvNAF7z7UDlOGL0FZaSEv&#10;7ebVSxBFKfOoAqFAOXZvOERnoB9eva8FJgycB1dFDjJP0wH5ZBBeodMz4ftFOLHvCJ9pCN5/sgO2&#10;rd2A4txj6FhvKF64szn6tRmD4oJDdExOIRI5ZiFMhNRycgSHt6/BJ8934jO2xKJJ0+kA0skKarzE&#10;VmRdXIXm1Xrj7YfbYeboMQh5GP1L/ImYn45iiIjRWQxrfSF/M5e/pWPpUxfQbGKGAXwUfP8UU2dj&#10;XtZj/3jWZSI4AWHXGHhKhpWUFw47dflM/xlnDnRtd3Rn5yZD+n791FdfvXw3ufFHiv0frucIkGOJ&#10;FoGqugZ+jANgO9viqc1ZJ/EXbM7bsG0Bf+Mo/DZ4blr40ymdrpGcKnRVqEQWJ0IJNumcCGkT1knQ&#10;bVxL1IWPP37p77p0ef8f9m7veFfuxR5fF57v08edP3BvRV6/K97iAQhVDKZhHEFDOJIG0UI0MJoC&#10;PZbBo8R9EiK+yYyepnPfNEZc07k+A0HfXGQcnY4ZI4ajc90+qPduT9R4rSPeebglI9L2GNJpOK6c&#10;YyTs2cLrb8CGBTPw7hNtKQZt8SHF9PX726H5l4OwY80qitQhXMjYitof9sWLd7ag6DIq853C5TO7&#10;0ejDfnj+9lYY1n0qvO6zjKjPYuawJYy2e6HpN0PQq80UjOuzCO1rjcbLd7fEu4+1w/Jp6ygwxQih&#10;nFGwm9EqwUg44HNjwZSteOWBNnQg+uPkgQsIewNYPHUzI/R2ePqPLdD0sxE4fzKbAhtllLoXbz/S&#10;BnXeG4KD2y9i7+YMtPpyCOp/OABr5+/j9Siw4SgCkYhBOBpDzuUyzBi7HgM7zMKy2dvpjJRi37Yz&#10;WLNkD04euQifO0hBjSErsxzbNx3Hvt0ZKC50MSqOwV0WwYmDWdi56QQuns1jHkQpkNSnUMQgFIry&#10;9wFsXXcEXZtMQf8OM3HiSCaPxcx9BIMxHNxxHi2+GYGPnuyElt+OoChfYh7EKOQx5OYUY9SgpXRU&#10;OjD/W6Daq73R5utRaFtjLGq8OxBvPNQebzzclo7NZBzZfYbX89Kx8mHaiFV4iSJf66NBOH3oJJ2D&#10;Upw9dRoNPhqAz1/qip7NJuGthzrgixe648BWOWlXiGze+wXinEEscg7ZZw4y/wbh5Vub0KHqgMGd&#10;R2PV7AU4unMtzh3dhP4tR+ClW1ugwce9UJy3ieW2BSWX12LphKloVa0fnZsueI3165WHWuGdp1ug&#10;7jtd8X3bgTi8bRoCFYz6g4voEMxjnZ0dx0w6ElMMYr4fHFX46MB6RxOs995hgGc4MYwO7HCUXRmc&#10;U5rT79DZo92H79/WstHo4dWe++yzV+966qmHb6WgJ5wA2xFwcgJsB6CqloCbcQAk/k4OwI2If7Ld&#10;EPi7a0b+TvZJSLVlhJO9ux7SKZ1+tcmpwlaFSmRwIoxgkyqVbDYJU8kpwgo2kXmuo6jznP9Sr96b&#10;/0NR+rnjbZ4rz+s1KFA6YLe/sE92qKIfI5t+NHIDEQsMQ1QGzkNI1CnyUe8oivlYYgwinvEM9CZT&#10;oKdjw/xx6Fa/L2YNHw5/ifpMFyFCg7psynhGtK3x6v3NjaAf37cAZTlr4SvcRMO8Dgc2LUKbWv3w&#10;7G3N8d2rnbB/wyoEvQcxacAURudN8PVbXXHqwBbs37wBTb8egNcebE7hGop5wxfgvYfoBDD6XTpj&#10;GcKhLBTmnsaIPjPw1mNt8dLdjVHnnYEY0nUuZo1dgWlDl6J1zeF4+9FWePUeRt7VJyJjbyZFhtGv&#10;/sUiFKUwEeE6RZMoyC7BpmUHsGv9SRTmuSiQFNFwGC6PDxXFXng8IQochTsQRZjiqRSJatsS9Qh3&#10;hcO8KkU9EAnDHyV4DcFci2IcovAGJbw6Tvi47g1pSVC5/XIMeI6fwuwLMlu57eN1vPy9dW4EHp4v&#10;6FiA+wV/JGh+79N1GcXrmDcY5XXobPDvCubafGbz7LzZMJ8lxOuEuV/3x//AbOC+CErK3XRMSpCd&#10;WUxnww2/N8yHjemJEeX9MGRmdF6GwR3moeHHQ+hA7TLOTVgX4N84e/giqr3eD8/8vgmev7Mxhnab&#10;g4rSLP7tAl5GyCVyWBK5KCu5gEF0yl65oymafE1x3rkbuzdswfRR89Gl8Vh8/HQn0yLw+ctdkXFk&#10;K1x5++hADMcLrEPVX+uGzUvmw1W8lbe0k2K+GX7XZlw+vQzDegzBG/e3wSdPt8bO1RT2wHI6pAsR&#10;8S/gcj4d0znEXGKmcVCjauIPE6HJpsUq5h9HJ2Ac6z6d28Bwrg9lgQwhN7j0DiI3BiLs6gN/cY+8&#10;irzuB69kdBi7fGGdj7766pV733jjGU1e9B8U9FtsJ0AgLys5AT/WAZD4O40BSBZ/8d62AdcT/1Tb&#10;Insj8NxKtojn/pLCn07p9BdPThWzKlSq7E6EEGzSpJLJJlkq+URIIVXYRWJb2J944jbTj754dp1/&#10;v3K67Zdl+d3muAu6HAiU9nDH3D1poHrTWFHYPQMo2ANorAYbA2aMGKOXqGcUwp4xPGcMI/pxKM8b&#10;h/zM8fCXzaLB0yC5+Vi3bCw+fKYd3nmwNRZNnoiAayWN4ipsXjoNnz7eER891gG7V8+l0dxK0diG&#10;mN7bFoK76UzsYZS+E/NGzaQAt8Q3b3bH6SM74C05gm5NR+HZW5ozihyKwpyTFIULKC06hzWzNzDK&#10;7oVX7m6OF/6jGb5+sRv2bdlH0S4lGJnHPPCWVzCizMTmVfuwcdkubFm5Fyf2X0RJvgtRCmSUUWuE&#10;AhylMEej3CYk0jYkdkbwiCAVT7BF1Agpxc8JPgd4KaoWKMpBinIc7mDIwOMPWqCD4AnwGOH2B+Dy&#10;+y1wv4v7tHTzPMHaFwevZcO+ppuCnYD265q6NsXchu4nFXIe/Da4bSP52W2E6BwkwO0wlzEj7ASF&#10;P0Inw85PtRT4vCHk5ZXj0rl8CnEF89zHcogjUkGnooIRfRkWT16Nt+5rg29e6Y1Te4/yern8PUFn&#10;bvea7RTqjnj9kVZYv2g1Rfg85kxYhBdvb43qb/fC8UMb+KcPUcQtxEJ6BVLYzTqxFWN6jcerd7VB&#10;00/7sB7z95E1iARXUdhXIepfwestR+GFOXRYh6HxF50xsvsA5J2dDgSnsb5O5TmTEfZORJiCHyMn&#10;or5RxgGGOOP9Po5BPNaf3CKvyK2Ypxf8pV095Tmdj+Vntlu2Y2ODRq2bvf3YCy88decTTzx0209x&#10;AGzx5/mOYwBoA64Z+ctGCLbN4PG08KdTOjE5VcCqUKlSp1Z6mxQ2bLLYJEolF8+5rrC/9toj/+3I&#10;zrr3511o3a4sr/PqkqyOpwPFnSORsu4xeCnsnh7G8Bi4+1DYKe6+72m8hlDUGZ0EGLUHRlLIR8BV&#10;NI6CO5nn0MAFpuHc4Umo/UEHvHRfUwzr2hell+bQmKkPdCV2rJ+KT55th3cfaI3pQ8fzdxtw5uhK&#10;NP2sL15UP3fLESi8soMaoNet9hMHKQzqMz6Mi0d3otEXA/HiXc3Qu8UonneSxv0S8jJPoOZbPU1k&#10;N3nIXBpXGXyNUC/mdTwU7WxcPnee91lGhyNEoWBEzghdSwm5icyrEm9uB7kMUJyCFCEtk0XMjrx9&#10;hC2CySJpC6fgCkQSqLDhDxuUE2UJhFBKkTbwBlHiDZhlhTuMoszLyJszFdnN6yGvRUOULFyAoqx8&#10;FLhDKPOEUE6UUihLfGGDYq4XxVFsrhUHo+jSq8C/bSPpfnRvqdC9W06FheTnTIWVL1qqBcJyapRn&#10;dh6aPCZC8fyPML8jzOcI81tQS0JULQpqSTHlZiES9iDoY5kGKf4aVMhtRF0oLczE8AEzUO3tHpgx&#10;ZAlC5dn87WWcOXYADT4dgBfuaIluTUYyet9DYc7gb0+wHh03/f3lxbuxZOpcfPxkJ7x6f2vMHTeF&#10;juoORvNbWX+3wl24AevmTEfDj7rj9ftb4qvXO+GVe5qhxlsdcXKvRF4DRefRMWWdD8w03VLRwHRu&#10;q5l/nEHUO5oiryb+H0Q/QoR9cqD7IuLugYinO8/tSf51iwUKu0dLLnY6X5zZYcuJfc36jR/9+RtP&#10;PfXInRT12yjSt/4YB+CnRP7XavL/uYU/1TYSTvazKqRTOv3syamiVYVKlTe1ctuwK38qKWyy2OQR&#10;oYRrCfuKBV/8oeBi42q+/FbzwiVtdvtL2vljns4U9C5xUe/BJQ2Lm8Lu683tATRENEL+QTQ4FHYa&#10;JnfeSBxYPxgjuvZEvQ864j1GS+/c1xrvPtIOr97bEm8+1BKd6vaiIE9D3um5aFu7K8W7Kbo2GIDs&#10;yzS4eu0psBFn9y9Hnbe74rU7W2IkIydPGSPz0l1YMm02vnuzC174UzO8/UR71HyvD+p9NID7euGd&#10;h9rgdUbmLb8chF3rtiDkv0zDnkfDSkEPFNK4lhrEwhU09l4KARELECEacAoFxeOqiJz7FF0KRtQF&#10;CU8cRsjVdE34KNo2EtEwURGPlrUsp0ALEmobyUIqcRWKCVt8C70Ub0JLGwVmf4DC7KcoU6yLS5Gz&#10;fDFyWzZBSZtucI9YBt+07cQ2lA+bj6JmbZHfoTkKdm1HvtuLXE+QyxByXEHkugJc13aQzgCv7bGQ&#10;x+N53JdHx8BGPlFgg/dgozAO+56N05D0PMmwn7UsCbYz4yJs8U9usUjOW+MExBGIw+qysGA7YYJx&#10;BuLlqRYCOWzc4lLdLCp3L+uCnIAyRMN0+iIFCHpysWv9HrSpPhTvPdAer91Lp/Ox9vjgiXZ4+wGN&#10;BWmOahTv6SNmIPfiLkbxhxDyHMKBrWvQodYAvMLjL9zVAr1aDkHm6VXYvHymEfrqb3XHiX3z+TdW&#10;sg7qff6FFPp5XBLmjZG55BKF3z8VFbmTcWLncOxZOQyHuSy+NAYx10jWaUb4FH/4B5AnfQzg7QWI&#10;kxT+iLjq7YJYRSd4CtsG8i81P5xzrunKnZtqtejQ5o1nKMJ3kve3V+UA8Lij+NNmXCX+tBsJ8Zfw&#10;2+J/I03+P0X4eY6j4NtItZ2Ek32tCumUTj86OVWoqvBnEfZRo97/hzNHaz6dfb7Bd/6SposDpU2K&#10;QhVNYzF/WxqKTgxyO9JocOnuTNBwSOAZuUc8fWjUBlB0+yI3ow82zOuHXs274rOX2tAAtkL9D7pg&#10;cIf++Pr1DhT25hjf53v4ihm5YC4q8hegd8v+ePb2FujUcCDKClagOGclurUcgOfvboEm3/TDyQPL&#10;aOy20/DuwtblC/HeEx3wwVNtsH3FMkR9JynCx3itkzx+HH5XBgqzTiA38yhK8k4j6NXkLnk04AUI&#10;h0pp5CXo5caQR6NuGne/QSQWRJiRuhCNMQKMQ4JgC32YwmBAsVAfuRn8JlFPgWlOD0YNPIxgbUjU&#10;bSSLe6qgCxJEGz+IO0ExFSSqEliJbna5HzkVfuRRnHNKypG7YxMutW+KgvqN4BsxF4FZFPeZ2+Cd&#10;sR3eaVsNPNMZZc7eAc+MLSjvNxq5jesiZ9wQXLlwAVnlFHpeM4+Cn+ei8Ffob8TBfXIEcuQQxJFr&#10;xD8O3VMcCfFPQqrw2yixEX9+wW4lKCcSok+xt5Gct16KvSDR/6E7QOVjQQ6ZjbApS0vsjcirZcb8&#10;Y3kbRM14Ciot1yj60BsBrC8xCj+XQBm3SxAK5SIczqFAZ9E5oAOJS4iFMpGTuQuDO4/H6/e2x5sP&#10;tkHPRsOxdv4CzB47G21qD8SXz3bEG3e1w0u3t0aNtyX0i1gf17CeagKm5RT3JcRiA73Kl50xA+1r&#10;9DCOQq2P22N4935o8XUXvPSnlqhLx/nQpsEU/OG8zSF0uAcj6lL3GEXf14/c7M3tboCLYk/eQk66&#10;uyPPb89z2/N425i/uEVp4aVG63ZtqNZ61pQPP6le/aWHKNZ3UsTvoH2o5AAkiz+3bzryt4WfdqlS&#10;k/+PFX7bxvGcSraP59yo8DvZ26qQTul0w8mpAqXCroQ3JfB2pU8Vdhu2uCcL+5XTNV8tvdRwbOmV&#10;xue9xU3DMXdTGoPmiJS35lIC34ZoT1Dcvd1oPBgpMHKHj1GD+glpUOAbhEDJEKye1Q8tq7VH71Zd&#10;0apGF7xyXwvU/bQzjm2dQIdgJjJPTkO76j3Ma1xfv9YR377VCa890BovU/x7NhmIzFN6ZWkTI+7t&#10;vN5ObFq4GE0+7YO372uJjx9tj/cfaYs372mH5p8NwtaVqxHwn2IEfpYG9jwNZSbXL9N40+hGcynM&#10;dhO8+tWJiMTdw3ODCREXJOpChNG7LQChaAxBGxQJG5XFnNE6YZrZ40g0qxN2U7WESk3bgprDbdgC&#10;J+GzRVDRtCDBlHgmYCJsiisFN6ecYk5k2ygjJMQXs3F53DBkNa+H0u6DUdqmBwop9F5NdjNrF4V+&#10;J/xEYOYOC7O4rf2Ee+4ueOcQY5ejuH1XZHVshssb1+BSqQeZ5SFkFgdxqSSIzNIgLvNvCpfoWGTG&#10;cZl//0pF6GrQMUhFdgXvPw77uQTLqSD4vHY+2E6NUBSHuhGKfRaSuwzKA0GDCsJNR0pwiv79hMrS&#10;Gvj4AzQOQIMaBWtcRRyK8olYNED4DSKM+KMxN+tqOc8pNDBzAETpUIazuZ2NUOACyguPwu8/zr91&#10;hk7BGToBx1m3ieAJzBs7By/eyYj+ne44fWAl6+cWhIOa0W8jNJVvRPM6RNbymqtQnL0YQzsOxNsP&#10;tkLdD7th47KxyM+agv2bxmHR+CE4tmMEAp4JOLR9FBp82BGv3NUSX73cDn2bd8Lm+f2Qd2EgQq4+&#10;CPt6IGxa4bqQCh0MYp525HkrRFzN6bw3RdjVDP68xpHiM3UvXzj87ewlcz767pvPn36EQn43Rfou&#10;W/xt4ed2pcj/ZoVfkPjTbl1T+G2bxWM/q/Cn2lrCyR5XhXRKp0RyqiBV4aaE3UayuCcLvC3sghH2&#10;AS//Q+aRr14rzak+tjSr1oVQUQNayAb08BuR7I2JJkRc4GUAGMXH1OTn7cF1irsZWCdhH2jE3YwG&#10;9g/j+kgeG8flOJ47gQZkKvzlk7Fq5hB89mJ7vPtYK8wdNRKBsqVwFy/GwM7f48W7W+Hb17tg1qgJ&#10;mD5iIhp+0gNvPtASH1LQ21Tvg1WL5qK4YBcjnMM0nocQ8h1FyKu51U/T+J3nPr0mdYnruRZQSFDY&#10;YwQjMD4A1z00wDTK4SC3uamoTc3xpn+dW4zkApGQGbGuV9JCEQq7BnVRCDTqXLBF3Ah5PKoUyiXm&#10;RCnXE0Ieh2lSjwuUaeaOI1m8sxkp28iiUAq2QEo4L1EIbWRSIC0EcLHMH4cXlwt9uLxnP650bY7i&#10;lu0RHL8S/tmM3ufshG/KehQ3aoniNh3gn7EJgXl7zH7/vF0J+ObzPMI/d3cce+AeNg+FtWujuF5t&#10;5DSthYvTJ+BKVgnOlYRxrthLBIggzpcEEjhX6sc53pNwno7Hed6rcDGBUBJ+2P/Dc+l5LVxmflyJ&#10;I9sVNsghct0WEi0HRIEnwjy2oDwXiokfugGCCbh8LMM4PMEAKujQqe/fEwhwGTItALZDZ7fWCHYX&#10;TaLbxjgAFP84bPGPRfXaZImFCOuimfhHswdmE1bEH4udtRA9jdxLu7B4+nzMHjMdl8/puwh7EQnu&#10;phOgQaRbkXFsGTrV/x59mn2PE3vmG+EvvLwEQzoMxmuM5Jt92R0n9+n9/HnwZM/EiB59TWvZt290&#10;wsa5w3Dp8EismdMf3Rp2RK232mLhxF4Ilw9EsLwP/KX9SQ29/dKV4t6R0X5HOvHtEKFTH6XoG0ef&#10;NiHmrsv1eggW1o4UXah+JfP413MXz363xpefPPsYhftPEv/UyJ/blcSfwl0p6v8pEb9En/uvGtzn&#10;JPg2ZBsFnndNwbdh2+C4Pb5RpNPfcHKqEKmwK1WVAm9XTLuiCnbltSuzKrhge7k8JyHua5a+fUvR&#10;pS8aeLK+ORcu/CYSLa1OYtcksesRjUlmRvDeFiR9K6I1QS/fCHxnRu/duezJZV9iIM8fhKhvCNc1&#10;an4YYv4xxFjENJmNZgILaHKQGTw2G2HvHIRphE4dmokW1XoxymiGLvX74krGUni967Fk+hR88FRb&#10;fPVaV+xdy0jev4u/342Ifz+jGn005QSXJyjmGTSMZyjWFxALXyQUuStqykUkUoBopNggxugqBheX&#10;Lh4LxqOwsIZhwbdtLfI/eAHlXVsitGsLjV0po3W9+EWBV196kGJPQ++jcAtewm4STh5IZgu6BqsV&#10;UTAE0z9+lahTzD0UJkJN3VmugMGVhJhzSfG6UhGmqIcpcCEDCd7FMksEL3D7InGB62eLfQZnSry4&#10;UOLDpTwXMpcsRnbjeijrPhz+OTvgX0Ahp3h7Kda++fto/w/AO2o+SmrXhLfPKIR4PKBz5kvgLXh1&#10;vkR/PkVemLsdJd36o6hxc3gnrEBw0X54xi5EfpPGyBzSD2cyMnG60I8TRT6cKg0gg4IvnKbYn+a2&#10;kMH1BIr8BmfoHJzlMeEcn+98WSiBC8RFgU7ABeK8jvM84ZIcgDguMy+slgPlnbVU3trIUbcF95nW&#10;ApcfeR4/CrmvhOViBhjSSagoLkXZnh3I79EZWZ+9i+IVi+m00Qlg2SbGAXDppwMgqE6odce08FDs&#10;LUQY9atLx4IZ8EfEYnImNamQj+tyMisIRvxgHUU+ofp6ib+5xPpKB1XfIGCkHwtn0CFQy9RRROjQ&#10;xvTBn8heM8f/0G6j8OK9zfDBM+3Qq9Fg9Go+CJ8/3w5v3tkKA1sOQ07GfOxYMxk13umOF+9qjTce&#10;aGdayD5/qS36t++DvRuH8ZmHk1fDEHANw7KpffHRs63x5B1N8flrrbFvbU/aAsLdjQLfyXTLhb1t&#10;uWxNB4D2wN2Mx2QfGAS46/DcWojRdgQLv4kWZ355ec+Wj7p3aPniSxTheyne90j8KdR3cfuqPn9b&#10;+GmTTH8/j9+U8FcV7duiL3sn2DbQtolVCb4N2VYh1e6m2mbCyX6nIp3+hpJTBUhFpUqUWsnsypdc&#10;IVPFPVXgeY4R9nXL3/yPvAsf1XDlfrLcU/BladT1BfXvCxL0W5K3DqIuwtOAHn0ToqlBlAIf8bYn&#10;OnCdpGcEH5XAe/twX3+uWxF8VCPnGb1br/yMQdQ/ybwOFKPAxzQFqGDeE16EcHAp11fSmK2Ep3AF&#10;pg0ZhWrvdML33YehKGsNHQN9TGUPDeN+GrgDZvASIkcZEZ0gFLWfpvFj1B6jUcQVynUOkUvkcbuY&#10;sXkZQVEHI3YiEgsQQYMYoy5B719T7uG7dBpFX3+AnEcfQs6Tj+DSI3ch+4UnUFD/a7imTYTv+FF4&#10;Kipo5BnxyeCbZdREf3Z0KChaFNTMnmhypqjbTc25JmqX8Eik/AaXKTw2Lpb6cMFGid/gPHGO4i3Y&#10;gm6JOgVS0LpA4cu8WIhLE8fg0qevobBBI0bvm+FftJuiLQHfQ7HfR3E+YOBbvB/+pRTqIZORX6s6&#10;ykbOgJ/7got5ThwBCrngX3zQbPvGL0RJw8Zw9RvBa1H4F9Jh4DW9dBBcE5eioEVrZA7sjVPHMnCi&#10;wIdj+V6DowVEoYXjXD8RxymKvHCy0Ed4DE4VeXGajoKQkQw+o3BW+SGHQGLPPEnFxVLlqyX+mWU+&#10;wmsg4c+imGe5IsivYC0pciHn6HFkT5+AS81r4sqrj+Pyg/fiyhOPEg+i4KuPUXJwNyo8AUb7IQp9&#10;FObNBpa9NxCCl86ftQwbWH3+FjTK3x6vETHdPnGY/n26jxrvEWOUrxalCJ1PA1v0C/i7XITCl+m8&#10;ZiIcuUAoys/gsVOs26r/at4nFyIHKbwHkH1+Kw7tWoYDOxfiEh1lX8Vm5Jxfhn5t+uPlu1vhkyc6&#10;Yt3s8XS6NUnPYtNFtmXRSJzeMRqBsik4tH00Gn7VBa/c3RrfvNYRnz3dlpF/O+zb2A9hl17T64/S&#10;zJ5YPL4z5gzrjAsHuiBQzgjfLcFvSd43p91oRNSnvahnxD5aVg2o+IbHv4h58z6tyM34ZPPGJW91&#10;bN38uVcpzvfZwk8xTzT5/1Tht0Vfo/ol+snC79S3nyz4NqoSfh5LC3463VByKvBUOAq7Dbuy2ZUv&#10;VdxVUQXba1VlbtLk2f9+cM+bD+ac/Lhr2aWPjgSLvqDnTWGv+JwBxVeIlJOMFdXpndchSUlUdwMK&#10;PUWeUTwYxUe9bbjekejK9e4UdLv/XZPafG/BTNwx0oJ51UfTeCqK15ze0ynos4j5FkIaQLQc0dBK&#10;rq/mvrWIBvTtdX1bXV8c20NRtxALav7xwxTk4zSEJxnxZDDiUfPmRRpORT9ZNIAUeAKxUhMh0cow&#10;ggpYoIxHaViF5KbV5BHWwRiDkXMnUVjnK5Q1ao2ib76Bu3UvlDdsjqJqX6O8VU8UVm+IvNdeRO67&#10;ryC/cU3kjxyMvNXLUHD6JEXDhWIa/HyKQS5FIdftN9Gj6ReXuFBw7P7nS+q7JtTEfiEOE50yuhXO&#10;UqRsZFDQbJwutnDKhsQxn+IoFARw4kI2zo4bgcJGTeEbNRfBGRtQ0ro9Clu0hXv6RgSWHECAIm6w&#10;5GAcFHUiRLH3Dh6Popo1UTFmFgLL6AhwX1C/WUqBX3oAoWUH4ZuzGcXtuqCkVRsE5m7ieTrG84jw&#10;0n28zgF4eP3yKSuQ36otLvbvjhPHzuJIUQCHKfY2jhj4LNAZMKDQ2zha6MexwoDBcT7ncW4LJ7hu&#10;IYCTxRYySoJ0doQAIedHjoDyNIRzZRGcY/5fKCzHxTNncWnDWmSPGYLsJnVx+d1XkfP6Cyj5ti5K&#10;W3Q2ZV5WtynKOgxA4dfVWA9a0cmriby9u1FYQSeODoJ5pTAOu99fqGCUL1hzCFhIHuHv1MdvDeCU&#10;o6loX61Lqq8SfrdBhPU4Ei1ivdY4Eo0n0QeD4oP55NzSyY2C0JS9ocPEQXKJDjE5g+AOg6B7I66c&#10;WYk1c+egZ7PB+PjZ9ua1vvqfdcHW1RMQ8M5F1pnpGNyhH169pxW+ebUjdiwbhuPbRqL+B11R671O&#10;OLprGMLlI7BxQV989VJrvPtwSwzv3Rk5Z3og4tKA2w60F22JlgZRd3NG+41pRxgouGtxuzrFvzoi&#10;Zd+Qll9w/SP4cj7D5WOfZeza9Nao4YOe+vjllx999GaEX6LPY7+T6FPAK/XxS/Qp4pWifdrH6zbx&#10;y07aNtO2oTcr+DZsGx635zeKdPorTk4FWhUcBd6uVHYls2FXPieB53ETueecev3lvIx3x7qvfFAY&#10;LX2fJHuPZPuQqvYZQZF3f8tlbZKxLiFyKnpvZrx0K3LXKzeWuGtim4gG69C717u58Gkq2sFcH8Zz&#10;R5omek3Xqejderd3BkV6JoV7nkEsxEjCCLu+/a3vsevLYPpm+GYe1zSku7ncS+ib6ozco0dozI5R&#10;tBW5K5q5QCN3kbE3oxxF77EchGJ5NIhqki+L44dBdCZ6Ms2mNKj8lRDiejAOzfRmQ2OnXds2I/eL&#10;T1A+YhHKuw1D0edfwTt0HtwT16OgcQfkf1UN3mHz4Z26BWU9RiGvWk0U1KyN8p5DUdFrGMpaSFSb&#10;Iqd3N1yeOQNXDh/FpYJyXHD5cMkTwSV3BBcqGJ2r75o4a5qzLZykcJ2QkFHkThR5EjgWj4CFI4x+&#10;hcNJkFAev1CIsxPGIKdRPXgmzIN/BaNwCq7EOrRgG8rbd0Nhk6bwSphXHDEIrjhs4FtxAN6VFPmV&#10;B+Bfrmb8mShsWB/lg0ZSvBnRLz+MwHI6BESY1/P0H4WCBnXgmbyAxw7ybx3gNfh7wmfO03XoEKzU&#10;3+H5M5Yjr0UjnB3QB4dOZmEP73d3tgt7kpFrYX+eG4fyfAYHcn3YH8fBPG8Ch/M8BsfyPXx2ruf7&#10;cZSR/lFG+ccLXMjIqcC5QydwYe5cZPbugZxmjelwtERR38Eo7zUCxfXqoLDWt6a8fFNXm26L4pp1&#10;Uda0LbwT18A9dgkKJPLdh8M7hs5K3TrIWjgP2S6v6evPZRnmcZnnCaNQXTLxrpmyQNSgPPgD3KxX&#10;njh8YYF+rGYopOAL1iQ/mgpYwv+DA2A7paylhJr5JfqlFHpL9EORbNZr1v8ondywmvbPUezP8Dgj&#10;/QidYfJGX0WMReggR9QiRtHXt/oDm4iN8FP8PSWr4C1YgeXTxuK9p1ri7SdaY8awYXBnzyKnZ+Dw&#10;pjGo/UYHtPy6C5ZNHoxWX3fEK3e2QJtvO+PMvoG0BeK/Btn2Jv97GchWKBjQuJ2YadJvRVvRBKGK&#10;ugwoavExviNobzzVaGu+ZGDxKW3RB8R7KLvybunJXW/Nnz/1+VoU7Ico2A9cS/id+vhp8xKD+2zR&#10;52/+6Uaa+CX6qU38ToJviz6PV7LFss9Cqu22bXoSnOx+KtLprzA5FaSNSpUgtZLYlSe5QiWLuyqg&#10;YHuhPP5/jery8j+cO/Rqzbwzr64OFb1YgvI3gIo3EKl4h8R6n6T6iAT8jFBz2ncUdHrcrnoUcEbx&#10;LvWxqb+tBY/TQ/d1IpG7ERR5X0+KeF+u63Wc7xH1DSOGmyb6WGAcDQgjd32EwzcekcAkCvhMQp93&#10;ncv9S7l/Kc9ZRgNnRfD6TnssuInRx1ZCg+n2mqZ5801xRiYIH6OhOkVDpb73CzRilwiNlNcXyzR6&#10;ucRE7fRKKN9+GkMKvAyjhD0esduvSWm62GDIgk9NrXF4/GEiZJrhK9xlKGjXEK42vRCatg3+qTtQ&#10;0rwzimvUgXfKWvjm7oVv2gYUNG3JqL8WAqMXIzR3D8IzdsPXZzyj/W9R2qoj/JPXIrhwB/zztsM/&#10;fS0qBk1EYavWyG/SCNk9eyBz2XKcO30JZ3PLTRO0IvNjFHdFrXa0eqwoaHCU4m9HuIeJQ4x6haMF&#10;FDdFxJeKcGbmbOQ0rgf36BkIUZSF4PJDFHFG2kRgFfct2wfXwBEoq18b/kmLEVx1iCIskT4E/2oK&#10;+WpuE/6VXK45Av+SnXD17IXixg3gGbcQIYp2kMfKx02nE1AXvjEzeQ0K+epj9NeO/oDVRxE2OILQ&#10;Kv59/p3gSv4dir97wkJktWyMk9MmYM+5bOzI8mD3FS92c7kjx2uwM8dH+A32UOD3xXEg242DWtIB&#10;OCxHgOJ+JMeFYycv4NTKJbjQj4LeoiFK27RF2cAx8ExbC7+6KBYSU1ajtG03FNWujbL+I1guW4g9&#10;8E1YjZJGTVHUpAXc41ciNHsXgrO2obBmHZQ164Cw3jyYtROlnfoit0MTXDl/GZd9AVyh05ZVHjAw&#10;rw/Gu2YKPBbMK4BUdCF5kN8PgzXjffyEIn7zWl9IffoWVF8Tb3mwDse0HaHjasaT+FmvKfpG8AtY&#10;9+OfAoaE/wJxxnAmQsc4GhN3jpNv+xCh4Oub/JqKNxrSVw83k4PCOvJyNe3CGoRc5KdvoWnW10yT&#10;O9aMxhfPt8PLd7XEi3c3wxcvtce6RYPgd49EVDNVutU9J0dfTfp6H783hV5ded0o9rQbnjYGMY9a&#10;BGlXvA1JV/Xd1yCqU/i/Ij7j3/6E9udDRMvfRbjsTcTKX4c3+/XyzIMv7di4+PmuH71337NOwi/R&#10;p0An+vgl/Lboc39iVL9En7bxN7boX6uJn+dXivRtwRdsG2vb3GTRTxZ+2Wsh1Zan2nrCSQ9SkU6/&#10;4uRUYKmoVOiplcKuLHblSRZ3J4Hn+n85uevlj7OPvX7AdfE1P8pfQrTsRaDsLYr8eyQcI3gvI3gv&#10;vWjvN4h4vqOQ10KYUXzE05BkbRJHK4p5ey47ksydSWQJPAns0ys3/WkArEF2EQ2wM33wo+NTcKrf&#10;bwKiBaNQMaYO8t59CvlvP42Smm8yMv4S5RMawL2yO3z7RiN4ZhbCVxYjUraWv9tCsd9J4d5P43aI&#10;xknvuZ8xiOE8ty8aaESyvugW1hfdGL1HGLmHKfIRGr5gLMRliL+3YCauITRZjd1Xan9gRfDRwHrj&#10;MP3sAY2wDqF41mgU1K6B4PT1CM6gSM/cDQ8j+SJGd+5u3yM4byd8c3YwKqawj5xHB6Amyjr3Q3Du&#10;dnjnUyTm7Edg0lIUNWuGAkbPvokrKSi7EdBo9fl7EVjESJdRtm/WDriHT0Z++/a42KYJTk+dghPH&#10;LzE69TNCp6hTwO2oVhHsfgqasI8R714uFQHvyq7AoY1bcbZFPZT1HQo/hdy3+iAFmaIeR5ACLxgR&#10;p+iGuPSOm42CWtVRPnQSgmuPIbyO4ryWoryey/XaPmFhLQWCCCzfjdKBQ+jcMOJtTlGs+S1c4+hQ&#10;rD+B4JpjBqFK+EH0I3QYhDDXAxT+AB2AwPL9qOg3GFmtmuDguk3Yml2KHXzGHdkUe2J7lhtbL1vY&#10;ccWFnVfchIvOgFoBPNh77AyOzp6Byx1bo6RNB7iGTIN3zhZ4+fzexfvh1ZiDRXvhEaatQ2mzNihu&#10;0BiesQsQWLgX3oUHEWZZuHoNRk7N7+AdOd2c71u815SRu9dI5H/zDXyTVnN7H4LzWX6sD8UNGiJ7&#10;0nBcLvGarhd1wwg5Lk0aZCFPgyyJAncQhe6AgZkpkCIvlPstaG4Eu2nfnupX0b79kaGgmvPNP6sF&#10;Sv9Y6Qkl7tco/hDrvycbocIMRC6w3h1eC+/q6XBP7Ify7vVRUPdD5L77LHJffATl37dCJJ/RvJr0&#10;NWLffIJ3B7GN2ErHYAOxnuvqOltFx1xT8C5HzsW5mD56KFp+1w0TB/dDUbZefaUj79Zc+2PJfU23&#10;K2efgq+pdr39ETZjdRTZd+OykwWPBu3xHjwtyfcmRGP+hqLvYYQvO+RRwPEZAxEGIOVvwwQm5a/S&#10;Pr0AuF6E98rzrlM7nl88Y9yTDZ555uHHKdAPOwk/hbpSMz/XTbRPsU707Uv0uX5VEz+PXTPSl32V&#10;6F8r0k8L/t9OciqgVFQq5NRKYFcOu7JcS+BV4faue/ah3ONPLyo++0xprPQZEuRpivuz9JRfJkne&#10;oqf8Dr3nj7j+Ode/JHk00K4Go/g6XNdrMUIzkq21AfS+rLcLidqVyx4kNCN4/0CCAu8fzG2NoKfA&#10;+0dzOZGYREzm8emEPr05l39vHg1nZ+S98xRyXn4WWV98iSsffYCc119C0YcfoejzL5H70cfIfvct&#10;FHz+GUpq1WcE1Q5lbTqiiBFZcZvWKG7XHOWdm8HToxU8vTugYmhXOgt9UD57OLwrZiG4fR1CJ/Yj&#10;VEBnIKAJSuLm0EREjIwYwQcIe1pURVKuOMxrb+pTJUoVbVHwC7asQ3btz+Eav5gGnkKuV8qIAFHR&#10;dQDyqteAb8Z6MyJdUaJ3IYV1xg6KXxsU1a9PB2CrGdDmNwPXKDpj5qKwbjXefz+EF3Cf+rmXqF88&#10;DtOszmhbmLeJUegIZLVogZOjR+Dgicum2VpR7J7LFSbiFXZmKeoNYM+pTJzu0xcFrdvyXrYaQVYk&#10;bQSW4p2ARFyggNsIbzzJ+9uGopYtUdKxAwIrd5l9ofW8hrDhxA8w2xT8DYfhHjKWz1MPwakrEN1w&#10;GuFNJxHk9Szot/HzkxDW39Pf5T0E6UwYrKPzwWOKqgtbtcHx3t2x+dgFbLrkweZMFzZf+gHbr1Tw&#10;ecux63gmjowfg6yWDSnEQxGYqXEBdJrUIrH8kIGdlxpHEF56CK5Bw5Fb62t4Rs42AwgDiw8guITH&#10;529HXtOmKG7ZGqG5jOzpHPhZXmacwuytKK1VF+U9+pvWAO9cOmd07sxbCuOWsH58hQsrl+FCmQZL&#10;+g0yuS5cIq6U+xPIkvib1/liyHdHUVgRQAkdgAp/FGVuD0qzM1F69ACKttGJWD4P5TPGoXRCf5QM&#10;74vSfr1Q1q0Dyrq2Q2nn1ihqxzpGbpS164yK1l1RUqcJ8r74AtkfvoO8Tz5C4ZdfoeBj8uuVF5D/&#10;7nt0TKsj7+3Xkfv6c/DM/B4wr5meoPNLhOlIh48wsleEb827HwlvN4KP0CZiHfm0hpxeyd+tAIKa&#10;c38Z1xnp+8jvwJQ4NLiWok/Bj9HZj/mtOfY1hbXeuoF5+4b2QzDN+bIr7WljWhEtiObcbkSnoR7t&#10;Uk2EXdW4/Jq2g8GI62MGJx/Qlr1FO/YKz3me+55m4PIMSjJfqDi///lN3/d44ksK9WO0gY8kiz6F&#10;+V6ummhfos/jiff4uf+qJn7aUSP6POeqSJ92t8o+/bTg/20mpwJJRaVCTS10uzLYlcOuLKkC/9VX&#10;L//fs0c/+++5p57uV5H55KVI8aMxlD5GcX+S5CAh3CLGaxRvesbqh3d9QvJ8wX3ViO8o5PKi65Jo&#10;eh++RRya6KZDHF0JfWBGg+wGkqgSd70DP5zEHsV1fSd7XBwS+GncN5PnzuG587i+mPs0C91SuBd3&#10;QHG9b1BWqwFKv6kFd/9pcA9eiJKmdAKqVUNZ2y7wjlpMLIev3yS423ZHYZ16KKpdHxUdesAzbDpc&#10;07bQWO1k1LwHYU3WMptgVO2jUQ5Mp8EftxwV309DcbdBKGjZAkXNG6CofxeULZ8Pz/kMeFxeuPwx&#10;goLO6Mod4NKvd9p/QMHJw8hvwOiu/0QzCt2zgH9Dr5QRAYqEb+Iy5Hz2AXwjGP0tO2yEwYj6Mjoa&#10;FJeyLv2R983nvM+N8FNMhIAEaNFOFDZvjOLmzRGioAQVZa9UUzahJm0bZr/6zI/BO3MDCrp0xqmO&#10;jbBn6w5sz/YyeqfQc7njUhn2L1mBy42rwzN+MgVTIp4k5BTl0EYKbhzBTXFspijHERK2nOK5R+Aa&#10;PApFTRsxLxcjzP2R9aco4MTm0+a8yBZi+Q6UtG9Px6s9/Ct3ILyVIs/fG2y2EKqE+N9IQuI+iNBG&#10;3aN1n37+LdeEGbjUpC52Ll6FdRdKsfZ8KdacL8P6TDe2bz3AfGiJgnZt4Z23AZG1dBjUMqAuA6JS&#10;fpquhaMU7L0o79gZxY3ofM3fZO1fweMst8D0dXTK6qC0Rw9E6SiEVxxhGdJhiCMwehYKq30Kz+Rl&#10;dFT3w7Nov1ka0FFzD5uG7FqfI+PQHmRURHCxJGbNBWCgtyLcuMwo37zeV+RFTsY5ZC1ZgDzWx4Lm&#10;9ZFHR6642wC4hk6Fd+JS+GZtpjOx07y26Ju3h/e+m07YXjoWrD9yNMYuRFnHniiq14A8qouSVnR4&#10;B03kb8mX8StQ1nkgCr/7BiUt2qFi+AK4v59Np7khiuk4F1f/Cr65Q2EGqeIKPeBLQOQ8cYZCT+HX&#10;WysaAxNRF9keQmNjdlL8NVZmI7GeAr+WUIS/AhH/EnJ6PoV/joHG3egNGtmAqN+K8EHnP0rBVzBg&#10;Dcy1PqQDir2m1dVEWvBqzg3Zm1aEXsdrQjSkDapNW8XovvwLQoODKfhlFPsKir37VUQrXuL6C9z/&#10;FJePUfQfj5Wefzzv5I5Hp379ycMavf84hfxRivfDXD5IPECBNtE+991Nkb6qib+qSF+iX1WfPrdv&#10;qmk/WfAF2Xgh1f4LSfrgpB+pSKc/Y3IqgFRUKfB2oSdXBFvcVVEEu/J8+dpr/23/mhe/yT/1TGYg&#10;j8Je+hAiZY8gVvwEYiWPW5E8o/iY+y2E3e8yYv+QHvIX9JS/4lJRfC0TxUc9DRHxNEGYAh/1tIuj&#10;k2lqs/rW1M/WHxFvXOT1HjxF3nwa1j+GhJ9ETDWIBWbR+5+DSIAGIERDQIMQDWj0/DpG1htJzpUo&#10;Hkoj1ZwiMWQOymo3Rln9NvCOXAX/9B0Ijl9DQe+P4ho1UESRd49mND1rNzyzGDXP3gH/pJWMbAYg&#10;t24d5DZujNLeQ+GdvIYCTCNMw+hfQKO4kNGxQPH1KVKm8Poosqb5dvJylPXqz8iRvx3YEyVrGT3l&#10;FJhX3goZXWnSlIIrl5DfrRUqeg7mNWh09RoZjbpGoRsoGqRBzq/5Hcp7DkR4FUVKA9Di4hBcfgCR&#10;xbtR3LUbChs2oKDzudYcQpgiFKYYhZftQWHLVihs2oxR/F7aTe6XMK2mSCVAMeK5fvWN87eh9UcQ&#10;WbUPFX0H43TT+tizfgt2HTmLY/17oYCiG+Xfi1AoIxJMibsNCTwjbRsJgaco2zAiL5GWiFO0/fPW&#10;orBFM5T27Av/Bka83BfdegbhdUdQMXi4cZx80xcgtP0kwsI2/lZin4wtP8C+fjIqORoS+zj8Gwjt&#10;X7IFJW1b4eiQwYzuM7Fj3Uacad0AJd360dHaZ7oY/PEWi/Aa5ZcE3xJ9k3/M06gcJop8QXtGwq3a&#10;IMxyUJeB5QTQOVu6B8Wt26CiU3dec68pH5WjPcgwwO2KfkNQXKcmAnPoIMhRW0awLgiBJbwPndNn&#10;KDKb18bpjLM4WeTDGUFvSWQV4uyGjbjSm/WseRPTKlAxeQn8LKvg8qOsk7x/jZ2gg2jeeJATsUCv&#10;JKqFiEs6rq6+Y8zbEkUNGqKi22CK+VLW8+2mG0KaZAzrAAD/9ElEQVR1PTCFfOncC0U1q6OkY18z&#10;0VFgNn8/aQPKm3VAae068A2Zbd4eKOndjtzPQThajHAsH1F9ejd6BZFIJrl5ntG9+u8V5R9nNH/Q&#10;IKK+fCP227jcgogGyYYo+Jp1T+NqgkvN67AGmmM/MIOYxnW16lnRvRUM6FPSmkNDkb31EZ2oac7v&#10;SWjWTE2604E2RoN99UpeM9N9GHFpMHANBiHVie8QqfjcNOdHXW8zsn+VNu4lCv2ziJY/STxBsX+E&#10;zsED8GQ9GLxy8MmM5dMf7vrUUw89S4F+gkL+GIW7UrRviz6Pm4l7JPpOkb5EnzY30ad/9913/2Oy&#10;6NNG/z3PTUT5t91221VRvpPg36joJ+mFk56kIp1+weSU4am4YYG3K4GTwHdp/uz/Orzxoe/Kr9xx&#10;OVZ6Oyv37YiU/4mkuI8keJgEeArhiueIlymsbzFqf5+CTnJosJ3ra55XjcuadADqcZ/6xZpS2FuQ&#10;WBok0ymObvSqe8XRjwRVP7xE3uqHj9FTN1/E0mh6Q+wZBgyzSf4FJD6j+IA+JmOJPFUHGkkfiVL0&#10;Dk5FWYPqcPWfAu+UbSjvPgoF1WujrO8oeGdsgn/mdnhnEWOWoqx1F0Yv9eDqN4rRDiP2ObsQmkXM&#10;oaHTtKuTV6GkxwAUUvjLO/SmcdxAIda74Jbx9FOYBb0KZr0ORtFcRgOryG0VxXnuZpT3GoyiNs2R&#10;PXYkco/sR9bY75FHw+yhoQ3yGuadcXMNGnciuIROw7xtyKtbHe7u/WnsjxG8PqNEQYIQWXMc4YXb&#10;KBJ1UDaQDgMF2zSlE751jDLXHuD9dkMZo3v/4q3wKTJNQoBCJqhJOxxvNg+vP4zIJjkVe1Haph2y&#10;P3kDpX0GGWHzU8T98Qg5aESdgmpH1MkCSxEWQtt/QNjGttOI7chAbCdFfetJuEdNRknjevCOGIeK&#10;oUMp/o3gGj8Vge3HENqVgciO0wZh/sZGZGcc23+ArhtKgX0f5l6SnQLeb9DcN6/N53f1H4ysj19H&#10;UftWdNRY/honYLoAmCfqiogjvI77CK2bPFxHR2DJNpQxn8o6tGee7eQ+Rv1ymkz+HkX5oNEmKvbP&#10;WmU5CPHxCxpkKEjoy/sMREm9WizvrfBznwYqmkGNhBxIl94kYF0ra9kWZ/v1wLndh3F+/ChktWmG&#10;CtbLwMyNdO54PytY9nIwVujNgx9gOxVBOoghOZPzec+9h6CwQR2UUsCDFO7QYtY3HgtR3INEhI6A&#10;d8hU5Nerz3rbHl6Kv2Yu9M+l0zh3JzyDJ6Po2xp0iIeZlq6KoXNQ2LgufNtXIAwvArEKCn0JYrEi&#10;a4xLNMcMaI1ELhLniXMIa8CeXs+LaGZJRfc7udxODseb88MbKPhW/73E3oIEfy5twGzun04boZn3&#10;JtFujKfNGGPshgbrWm/kDCD6En0IBRNqypfgt+OyFc9l0MHIPupuQDvFyJ5BCdy0WR69ivc57dpH&#10;tGPv0e69ScjOPceg5hkuH6P9e4jr9xF3cvs2ZJ28N2/57MfH9Or40Fe0rU9RwI3ocz0h+hTpqyJ9&#10;CnilPn2uJwbycf26Tft2lE/bfc2+/LTg/3Ulp4y2kRB3Ibng7AK1C/haAn/p+G1PFJ++a6P70l1A&#10;2b8zgr+FEfw9rNAU9/JH401YL5AQr7Cyv0FCvEtifMRtEsPNKN68Mqf3V9UXL4GX16y+MfXFK4rv&#10;SFG3XpmLqpmeZNRkGIaY/mEUdQq8CGtG0pPECYHX5zEXEAtJ/mUEBV6vyoUZxRuDsIXGYTujARqL&#10;6G6SbwuK+zVFSetO8E7bZOZR9+hraIw+yjr0ZGRPo0qh98/eRWGncaPw+/uMYZT/rYnmfRoAt3gP&#10;QbEXTJM5xW7KahQ2aYSCZi3gmcnranS5EV8aUtMcLsiY0/AyWg7RuGskuBCheASW7EBx89bI/+Q9&#10;eMYvoFGnYVcUJ6NurhXH2sPwzd2Cgu+qwTV0hBEYjWIPKlo0oNgYHEfZABrterVp5HfSPlKAGXGH&#10;icDGk0bwS4eMQl79mnBPXYiwoloKepAiF6SgC1aky6jZ4BQj7hPwTZiNghrfUICnG0EOMRI3MM3r&#10;lnCGKLAJUIAToIgb7DqbQDgZu7mPCO6wzgluPsQ874H82t/CP385IjwW4f7InvM8l4JARPb8AHtf&#10;eA+vZSN+TQP77ycj6f7CxjGQgyDng/vWn4Zn+GQU1vwO7pETmT8aU3DKjCGwuwmsrgI9/0lENnC5&#10;nk7P9GUoZ11wD/qewk4BlQO08QQCzMcA8yq4bAdKWragI9GPZXMg7kzFW0FYF0Is0yD3lQ4bjaJa&#10;3yGwYItpRQjKYVPdiUNdA8HV6l5Zi7zP32f03RDRFbv42wz41/Lv0OEwkPORqBv2uhwO1T/eGx3H&#10;onbtWH8bwzd1melaUCuPXks0zoAcDLVI9RmF/BpfoLzvMAQWkh9LNKCTIs9j6lZydR2I/O+qmxkJ&#10;NVA0MGsbKsiZkt4dEMq7QmGPIIoASGQDzbkfNVPvSvTzKP6abldvspwjzhIZjPCPMYI/wqhfr7fu&#10;5fpuYic5TV5rjougJrBaQ6FfSaHXF/QWcX0+7cEcHp9J+zCN6+rD1yu26t5jkGDm1lBT/iDamL6E&#10;psjWR670VUt1F7a3ug9dLQi99aO+e43QZ4Tv+hZh9xe0Yx/TlrxPW8bo3k17R8GPGLFXl+VjjPYf&#10;5L676QjcSnt5CzxXbsWFg3cdGNrnztoU5mdpb5+qKtLnItGnryif55nX9hTlU9wT/fl/+tOfEqKf&#10;3LR/++23/08eq9SXT1v+kwU/VUsIJ72xkU4/Y3LKYBuVCuXHCvz5w394suLyv2+OlP4bBfxfWZH/&#10;wAp/F9fvY0Wm9+p6nJX/SVZ2erXqj694E9Hy97iPRPCoL/4b4lsel1fcgNF9IxJKA1/axD1oCbwG&#10;22k0vQbMWFPWwjckDjW7aSY7jaSfSMJqulpG7/5ZJLv66Bi9G4JT5A3hKfBB9edtJhgBqOmPBiIS&#10;2c+IXu/xMlJbNhQFTerBN3aVFaXPY3Q+YwvyG7VAUbM28M3YaDVNqhnTvBK1j5H0AXhGzqShq4nS&#10;3sMo9DR0NIR6bzuwTEZREdMRI9KFdWujou/3punW7Fdzrm1gZcQV/cmgxxGVsDKyLqlTA+Wd+5gJ&#10;Xvx6p1yOASGnwB457qdA+2esQP5XH9MoL0WEAhOVgFMkhJAGspmI+jQdmYUopFD4pvO8bWcQUWTN&#10;8wP8e0JoG8VgzV6U9++NoiZ14Jowk789yHMp6jsoklspfHH4N2XAO3oaRf4zeGbTkPP6am5XxGyw&#10;nZG4QJGuLN7JAkyBFvYyciO0DO+7kEBkf2VE919E9MBleDfsQ0GvLijq2Jr5shGhfYz+9vI3e3nN&#10;A7zGwYtcct/+TP4mk0utx6+j6+7j3yPM3xPs+yBCvC8b5n53Enx220kJ7MyAa+pcOlafo2LwMD43&#10;83/bOQS30RFhnsoxCGyRiB9jPi9EUaMGKO3eFf7Ve6yuCea31aXAfJQTRUcoMHs5iprWgmvyLOoV&#10;89qGcRx47qbTLAOW36ylKPz6M/hnMhqmgyFh9seh9R/eMjiJ4p4U1NrfIbR8K6+jbhTWNY2LYJ0w&#10;AxTjoh8wwn/E1Bn/akb2g0ajoA6dRpU9HdLAKor7akbxXPeaMQM6Z4LpKnIPnWQJv5r7zUREXLKO&#10;++ZtR2m7bshv2JD3uoHCT+eXnPFM34DiFq25VLdagMKtEfqaTyL+NopgXkP1cF1RvubXz+U5lxGL&#10;ZtIBOEdo4N5JbuvV1iOmDz8W1cC9XeS5PWBvE6N9zX+xiusruFzCYwtpE+ZT/O3++2mIBCbTdqj/&#10;Xs35ww2swXp6Pbcv1zVQTxF+57hdUv+95s9vSSjKpyOlQEWv4tGuaWIvVHxCG/g+8SbFXfbPGqgX&#10;K3+C249S5O9nUHQHYmV/5PZvEC76V1w5duuhwX3uqkdBf54i/QxtcKVIn8sHuX0/hdsM5KNgJ0Tf&#10;btqneCf6823B5/6rRu1f7zW9GxX8ZP1I1RYiVXuSkU4/ITllaCquEnhBhSaoAK8l8JeO//ZJT84f&#10;tgSKKe5l/xOx0n+kyP+WuIWV/G5W8vtZmR+loD+LsOt5ermvcP0tHqfIV6g//hMKvSL5GjxWmwJf&#10;n0LfiEtNX9uSRGIUb0a+akCM+uM1L33/OORtq5lNGEVRV1+bmuA0Ze10kpUiL489uCAu8stJZvXZ&#10;SeQZxQdF/B0ImxG8e2kgKPKRQ1xq4o7T8O9nBN+4NtxDZlDkdxuh12tLoZnrUdK4CcradYJ/DiN5&#10;02epqIWRvZrR1QTPSKasd38U0ai5Ry6AV/2l8YlehAijbvWLl3bthZJmzRCcuZoRmmWQ1WSr5nAz&#10;KtyIsgU1d/vnrDai7Bo4gVG8BnfxeoraFL1J5HkN01TMSM8zYjQKv/sKgcW7KQyMBjWanEZdsPrD&#10;KTBbMpg9a1Fcqzrc42cySmUkTMGRgChiNVHrZka0+v0OCv42Oik8P7B4vdUsvpNRsqJbidnWU3CP&#10;GYec776Ab/YqRHdfQIyCrmuZKFiQQApG3JOgSNtAIitx/kHYk8U9rKXEOgFuH7wAcBnbdwmRQ5cp&#10;XLtR0a8nSjq3R3jZWoQPnUaI54QPZCIkp+AghZ6odB1b8PU37L9rCz4Rktgb8B51v3EHJaRWBTkt&#10;dF7U3O+ZtRj5tb6Ea+hIy0HisaCOGeeGAr5yM6PaFdxPYd/NvKGTkOg+iDtBESLKfPXOWEyHshZ8&#10;MxcgSqfC5LPKRl0IFHkj9lz3LduC4to14B4+zjhwEVNnWF6C6pHpKjiG6Nrj8IyahiK1tMxeapyH&#10;gEQ+DrXWRFknomqhWU/HkA6FuhYKmzZEWadOrJsHTKuS6pe6F3yav0DjMxjdlzZqiHI6EcGl5EC8&#10;60BvGFg4SEHfiZJu3VDcpDGCszazzu2Db+FeM0BUb3qUNmsEz46NZqZHfUv/aqFnhA8fwrEKRCj2&#10;0VgRwtE8OuV6D19fdGT5m4mpTpG/GrB3mOuM7s0IfWvSHUX3sdBGct4arGda9kwAsDDe4jebmEGh&#10;V5Cg/vuxhLoA1ZyvvvtBxu5EGdmbN3vMGz7/f/b+Ak6O69oWh9999/1+H/ze9/7vxiizZWaMEwed&#10;xGF0yLEToyRbZDEzswxiZpYsZmYeaRikYQ1jd89MY3Wvb61TVT090sh2cpMLSUZeLuju6uqqU3vt&#10;tc8++8guqdCOxt7bZK/5NaINdhndWMM7tIEad6+qeq/SBr5CRS/790NuK0mPyt7zIgn+edrOJ2HV&#10;P4xI3X2I0Z7G6m9FuPIuXEl98OK0iQ92Jkl/j/b4JS4N6XNpEvm4jIf2Rfok+mtC+9x3Tdb+34Lw&#10;xRlCIpe4HJOA1njIxT///oy/1i7g1fhcgheuR/ClF+/6eqD47qPRqjvoid5E3IxoHRsmSd5qeIiN&#10;/EmCjdc04m/RexXB/8g0csur/vhX+RD8icu32PjfYcO369NHVd3OKUcZaxzEB8mdfEZDXsYS4/ng&#10;0bs2UFa9PWROyXbR4BIDkXwsTIIPK0y/CVZ4Cx9uu6KdRY8+woc+EjlGcj/O12kIlMFrwn4pNDJp&#10;NBrZNDAkgtJTqB/dE3Wjp6CJasSv4UpS7yTzxqUk3C6d4R05yQxlU2EVW8Gco1ricivVvaquLduO&#10;Kqo338jxJJ3jCO7g+0TOjvFVP65/1S5U9+2N+kEDTJJZaH8mSZ2g0TbhXJKsICMv9VbdqR2a5q4x&#10;/cP2EDD7WEaNSZXJuPP9vlETUNOzB1VbsiEHqfp4X7j6nUkcYRJIcOsBVL/XHo1zV5J8SGwiLhGY&#10;E7aOnCSZc78QTQSJT7BD3yQmKk+FkBsXb7aVrhv2FiE6atg9hgmru0QqFe2QeEQqm4RskETiJqJE&#10;7EKBQfQi9ydzPxEz4P4WKAQuUumlFPM3XIR32kco70MSWbkWuJALpBeTA3gMAx7HBY/tIkInwIAO&#10;QBw8LxdG/fO8BRG/ga4RHZjoyVwElm+msn8dwTnLTTdCs0PD30nYn+E1Md0G3Heav1tLRQt0jZz1&#10;xqUbUN2rE4Jr6aAqcmIg54COgAteW93X+l69UTtqtIkayHkzoxAM5NBxn0BnsUnn1qEd/Es3mkiE&#10;2oEcNAN+NsTPBo/QOdl6CDVD+6OiZ1cEN+yHJadQzoCiQnI6D3G55yIaJ05HTcd34V25FcG9SjJM&#10;gJNPEORz4Jkyi8/Le6aiX3ALHVTzrJw3SX++KTNRPawPGgvyzBDTcDjC59OuDGlXhyTpwzKImPke&#10;NIWuj6/VEjVEJR0DFaRSeV06cgrpR+iwmOF4erbP8bXTfP6PEUe4TxUtSfYhkb2KYG0nuVPdB6nu&#10;KQxMVUwhQMEg4aA8H+X8mNyfj7huK3u7qp4y85UrJGVvh/M1O56mw1Up7lijrewt35u0fyrdLbsn&#10;gfMLRD2yh9+jE/CSSdKzTBifyt73EHEP7SaVPYVTrOZ2WBX3oDzj7pRp4x7oSjJ/mST9XS6/zeU3&#10;aae/zmW8P59/z5CkWwzX474WWfvcZ0rwivC5bsL6iYTP/Z+Zrf9Pwv+v8dfahXPx7yL4vPNtv+HN&#10;veeYVXk7UHszGyFReyu90rvZOO+nGqeK9zxL71ThKPVDvcSG/jJf/zFf19h4NfJXjYqPKeFO2apN&#10;miqSXrBJuJNXrL4vYSgfHM0up2Q79cfTm5ZX7YTT7NDaPBvqjw+tRDQkr1wla1WPfiuxgyS/i9tK&#10;tjvA5SFErRPEKYIPP0k+SoKPmYlmaByiNKSxfG4X83xz0ThvEjx9BiOw+nA81CiiD3O98eOFqO78&#10;HhrnbEBQmcmuYjd97DYCVNrBHWdRN2w0arv3oNI/wNOgsnNUVHPmOUl91zn4ZyxGxQftUD2kP5rW&#10;7KYBpqE+RiMr0DD71+1AVef2JHqS8l6F4ani3WPImBsyV99wOmoHDYFnwBDatkyqQYFGneTgkoUB&#10;CSq06yRqu3ZCw7zlJLICQ0bNECmRnERqLilrKaIT4XE7drYAoU17UdvlXTTMnG8ISao0rnxFbObz&#10;eQid5fcJ5/j5OKGLYEW2NulGk4sMRNZxpArcxyVSadSJKLetFAcicCGtGNF0vsZlLLWEKEOMpB7Y&#10;sBWV/em0TZpAB+csYmlXnNf5foHfEYfz/RYdBhdRnRePYxyNpOZIQOSsAxOF4HXRteI19c5ZQKfn&#10;dQTW7rT3nyOJK6pgIgsuFElohnEkeE3DiizwmI3L11BNd0PjJjqnuoa8nm6+gu6boin6Lql938Ah&#10;qBo8EP6DdOrYZuIjC+TQKR/CgAp++RYS8ztoWLkFsVP83pNKbMxC9ATb1laq92HDDCErMhPak0Ti&#10;571i+xHkDGjUhGm/u8+itnd3Oqf9qfCdERfKTaCjaTlQUaPQ7otoWrGTx+wI36RpJH315VPha0nV&#10;H1l/Gt4hY1E7bSL8dbXwRyxTdU/LANW9EFK1yFjUwC2xa0HFphTK99IpVzhfBanKCU2ZqyF56r/X&#10;jHlpRt3zZhmoe04Je/wxJHzag4jswi7aje0kfzdZzxmOp6igSdYT4Uvda9y9hAXVfUCjexRVVMVN&#10;9d2PIpxkPad2PmjPoKJemmSLZB81Q4X/xH2vcp+G4Gko8Y9oG0n2nm/xPS9ym3bT+zTXH6EAakvx&#10;dBtF1C20tRRTVTfAqmqDyvS7Uz8Z//gHJO0fkKxF+t/h0vTnc6nQvjtcr0XW/vUIn59rkbz31yJ8&#10;8YlwNde4HOTw0efhn3+t/LV2oVx8YYJ3Sf7uu++OE/z5TV/7Zk3GI8fCZfciWn0TrNobbJKva0PP&#10;8y4uH6Rn+hgb6rNU51+hd/o1Nt6XuK2hcz9mw/0lif13fI/6q9jYG6jife+R2KniNSbVPBS96AEn&#10;ZtUrPCaCbx4bbzJiTV16YT4fRoXppeJX8uG0s+kRFMlvMw+wVLyKaVCu8KE+ThVvzyinB94k7qhc&#10;rTEIOSR6qk2LxtwiUURKYYXK0bSPxrZPZzQs3Agz1nyThqcpA5lYfxSe/gNRN3gIv/KYk+xmh9Dj&#10;fe1S1yThEI1g3cczUNmpAxrX7yYpi5ypkKiiLBlQQqFfu9872yhfKemIFLWDEEk3uPMYqrqTlD+a&#10;a8K3ZuiXSfSSInOUGY17gIa7buIkeLt3Nd8VIkmEqDYtKUajGgmHrMNKZutFQiFJR9WPLWVNApaS&#10;FkTGrrKNXSDZClLZfG+MJB0+fB71Q/qifvR4OiMkGfWJ8/hRHt9AfeWmT5zH0fEvCCJ3kqggIk0W&#10;wTpEa0icSC9xoHUX3M4oTYC2SdhZ5QbRrDJY3I4IWbyH2fa+SOYVogShM+nwzZiF6gG94Fu8mL/t&#10;EmIZdAbkGPD4MR2fDoD5/pRmWDwv16mIJBciQuIXjJPCa6Hr5ZK+8gLCJ7NQO5EE1oPXfw8dCx3D&#10;RCJ4XY0TY8NEEeQ46Lo4cB0J/+JVqO3Tg+3oKKJygoxjYHcvRHnfBONwHUmDt09PeCdMQIQOoZyA&#10;CO9/hASu7gK320TdMo2zl6Pug/Zso0fNecZOcz/vVeQUl3JIzvN7zvA85EDoHupYbI/mGGyfUTmb&#10;dFaVnNn00Qy2HbYtRQ4OZ3OdzoRxBGwoWmXtSIJ37CRU9+5NR/mwXWlQKp/OsJzgwKq9qOnTGzVb&#10;1sAXCKIhGEZjKGLgV9lnQgWk3JLQRuU7c0HYk+goWU8zO4rwNV9ENcH7aWlIHtU9CR/RbJJ/Cm3A&#10;RTr99nC8WMQuuGNFDhnCj1Lhx6TwQ9u4rnC+Enep7jUldWA5yV2hfPXbKw9IIkPTWNv99krUM1Nd&#10;G1GistsqozuQ9qsfbVtvEjxFjK8j7WB7Y/diRuRQ2XskemQXf0b8gKAo8nyDUFfns7AomqL1VPY1&#10;txFU9oqakvBjlbciUnoXso48lTayz1d7kLR/SNv9fS6/y+VLXLZQ+Vy26Mvn0oT1XcInkbcYovfX&#10;Inzuv666F1xOcvjpevjnX8JfaxfIhXsxWxC9e/Hdm5FI8K6S1807sOrLj5Wdfm5fY8ZjbGD0Lqtu&#10;Jr5ED/P/Usnf6BB9W1h1j8NSf7z3y4h6XiTRf4N4GZbvp2ywvzAN2hTB8b7B973Dfe+xYasATlc+&#10;HKpw1xcRkrylCneNwxyoAI6yXeU1q39MNao1Nl5FLgQ7s14JNBobjxCVvJJrgptJ7grV8+Glild9&#10;bJXNpOXjUkr+PI3ARUSk5CNpJHlNF0vDadGIWySNWBVRR9XgRSQ3lWqpD7xT5pHonbHJWy/YRL/l&#10;DBpmLUVdl85oWrDW1F5X5rKGRrlD0OJFYaRwDmbAP2c5at5/B40rNyF4gqQow+yopeaENRlpKrer&#10;IJUXpVH3jRyFmuEjEdydZIfgHcVmFJx7DBr6wKe7UP3Wa/Cv+dSQdFh9wiJ4GXaRMZV1hMo6wvPw&#10;DuyP+vFUu2cvGVKJXSThcmmvk5RIwkKUxCxoHSKq83lonLeY5NGJKo3KU8c0IWmShENGSpZz1btN&#10;8gK3edyIFLMUtKumpa6ptg0yBBG5u3SQWWYAkjhyKgxcoo9xX+wSt4loDkk+m+8lYs77kF1BB4DO&#10;wKViXrNj8Eweg5qh/dDw6SaEk+mUyHlIYxtILwVcyBGQA6BzogMQcclexC0CJkyo31HlFq9BlNcl&#10;suM0qj/oDM/HHyFMh8J2FHhNHZIXwN8ch4lWEPp+XqOGadPhHTQIgQPnzfFNPoIDk4BI6D4EN2xB&#10;eYe3SMB7EUjKRYj3MEJHw8CQvdoTHcWD6agZNZIqfBDVPPfJyROpqy0QdncEjy/IGSTJG6fBjQKd&#10;oLO4bi8qPugA76xFCNNxMPUJTHeQ0w4dkg/JCT2QjdCKraju/I5J0IzsZXvX0ENForhUeN/D56F8&#10;0AeouXAaHpV2Fq4meiJMhS8kEn0kDtXS19wRnmayt+y58TX23kwqFeN1iPD7w8m0AedoC05zeZzP&#10;v2acPEhyV96Ohtlu5zrtB+2ITfQrDaJU9nZFTQ3XVb+9HcaPaXprDe11wvgmlO+3s/KNaGlSN2R3&#10;2sEuiJihwhI3tH8+zbqpiXF+Rbv4C4LK3vcdqnsl6H2V+5/j55/i+x+hPb2fyv5O2luSvFBNwq+4&#10;EZGKm+HJehwXd7+Q1L3D8++SoH9E4v4Bl9/j8jtcqi+/RVif68/+ewj/6j588kQLshckEK9W94LL&#10;OYlkLyTwU2v85eIf+q+1C3I1WhC8kEjwwtUEL3Tu/Oj/Ljv3UEdvysNFKCOZV7CBld8EVN8I1BAK&#10;JXlvN0NCUP8ECfwZEvhzbMwkee+32Yi/hzAbr+2xOpPRNL3BpZR8ezb2znxvdy6p4v2aSlZJd4MI&#10;FcHRBBOCxsZLyU8lqasAzgw+ZFLyixwsI6kr4U6wM+ujoa3EDj7AJHk+wFLyIvmYCdWfJZGT5KOp&#10;RDqi0QxjBKIi+RgJJlZOo1GFKHyIQRPO+PnA1sE37yNU0zg2rT+G8DYS+Hb1O0qVqK/xFHzDRqN+&#10;wAAqliM0YjR0bhKdlLzUdBwZsA5RVZEYa7u3R3DtDhpPKikXCsnSmGrp9n9bp2l0DRxlTLL0r9qE&#10;mk5UVCu3IHiM76Ext8eLZ8f7bmWYcZqqcMkaFHZ4FQ079wMXSNZUg4KUu90nTaJKugzf7Pmo69sD&#10;0WPJdghcqpOkY0LlVLs2RMAiYgckv9D+U1RkXVH/Ce+NyN1VpIQbBTDfQ1IUwVmpJHUeH5ki0FKq&#10;6RKuk7RJ0rhUSZCMhdwqe5tkDZH1pXJYOTTeRITrQpSvxy7bgItcbucR/HwsvxLRApJ+QSWsXH7+&#10;Mo9jQGdAyK2AxffWXsjChTkzsaXTm1hKBT5z2DCM7j0Afd77AO1++zre+OVv0fWNdhjYuSfG9x2K&#10;BaOmYOOMRTiyYhOSN+1H/oGzqDxOh5AEGxT500mKJZfwGhTBN4dOUPfOdPoOm98a4283kQN1HRDK&#10;GRC033VwLF7XyOl01A0biKbp03hNee9T6YDI+ZLTdZEE5kQCAjxuRdcOaJi7gM4F24KiMepeIVHH&#10;+/zVrtSlsPUIqjq2Y7vZYKInbk6C2w2R2I0Q47Fi5y8bqB3GzhSYBMzKDzqicc4io+zttsZ2a6IF&#10;NtRNZCPHZPz7ho1A7cABiNApVQXDkAjeIBWhnVT74yejfMooVJaWo7YpgvpA2MCjCZsc4jdz5SuU&#10;TyiMr7nyBStmw5A9gvbzCk2TS7K3+BxH6ZxpprwYrxn4G6ws2oI0OgDKx7lAe6ConkbbaFgtxYCp&#10;o7GH6+q3lx2hPZFdIeFriK5G8qiErmW6C2fTLs0gNARPtTvsML7JITJh/BHcrwI7tGua/lbDhJuU&#10;ZNyRdk+lvDXC6A3aQpG97OMvKXJ+TAfgZe77Nve9SMKnaPI+SVWvbPy2tLPqLhXRU2BV2bAqKbwq&#10;7kX5xcerNi58YtpXvvL8L0jcPyZxX0341yTvfR7hP/8Zffgu4bvqnpxxjbp3OeXzCN/lKIevPg//&#10;kH+tXQgX1xC84F5kXXD3BiQSvG7SliXfeawh+8EjKLsHVukdiFa1sQleDayODa2ejav+VpvkvY8Q&#10;T9ETfYEN80V6nqrt/F021h+y0UrJq/7z68QbJM132KDtGeeijZoVqjcfin5c1/A5J+mOD4kqUtmF&#10;KkTyqkPt9scrq54q3vSZ8aELrOZDqEpXwkYS/TYSu1PhzpTEVF+cJsE4yQf3rHm4Y7E0kruG4mRD&#10;ZTVjYRo1i8bWzCxXS0PhpVGg0TAZvxGqBAv+0wdR278nmuZuQEBDi6jc7clONPFJMkJr96JWoe+p&#10;MxDalwxls9tjyjNsxa2ktwREjpNYF65GVY/2VNvbTAJXlARvss4VPpWyorG1Q+gkeZc8tW4Mci5q&#10;xgxH3YjhVE38foVpT8k5sNW6AdWaECXZhNdvQ02PdohsP0AVWhxX0264HCncPngOtf0+gHf+PKNY&#10;rUySjgMrk8QjUFkrLG6DRJVRjMYlS1DbrSsv+1Fzbo0ku5rjKSjYewLnPt2OT2csxfgBI/HeW2/j&#10;Vz/6KV58/gXcf29b3HzDjbjhhi/hxhv+jfgSbrrxBrO89aabce9dd+OxRx7BV555Dj95+ft4+9XX&#10;Mbxrb8wb/xF2LVuHi7sOo/Iir3EBCT/fRqyIxC4UuhDJEyR7FFWiiUSfc/QC1s9egn6du+Pn3/0h&#10;Hr3/Qdx80024+eabubRxC9GG221uvsXgVgdtbrmV27fa27fY+27R58xnb8KNN/L38Dd8Sb/nSzfg&#10;1htuxmMPPoxXv/tdfPyLHyF95kz400mMdDQsdSk4iNLhMeB6LNtB1hU0LF+B6n5dEdh/HJZD/so/&#10;MEgncXHbv5PEPaA7H4c1ZlSBugWsi2wfipio7Shac47t4gxxLAu+MWPgGdyHjkCaiUy4+Q9ROWHG&#10;QSkwbUMI8XiCjqsITtPuw6jq9j4aZsxH+CQdSRO1saERAi7cokRhtkn/nKWoeu9thDbshIYNBk0X&#10;FtW+QQYCq3ejuvcHqNizGbWNflQ3RswMejVmFj2RfcTAR7J3w/kie3fCp4jTby+yj0KZ+U52fqyR&#10;z7LUfQ1i5rlWv30Rn3eSfSSbjzQdfI2sUWa+EvVMv73U/RHaA43EsfvtFcaPUd0rM785K385150w&#10;vn8uyXwmQfvk1Mq3Q/nqs1fysDMEr0H1P2TnepG47TA+lJGvJGRTJ/91vkfTb/+M+3/C9e9TOL1E&#10;+/p14st8/WniEYqne+0Iap3s8JcMUHELBdhtsMruAK7chbzjj6b17fbUeyTsn5GoRfg/JIGbfvw/&#10;l/BJ3C2S9rivRZZ+4jh8Eb4q7V1N9kIi4fO1uMAUDyVyk8tZDn9dD/9Qf61dABfuxWpB9LqognuR&#10;WyP4cQO+fEPhsWc/rEt+Ohgtugfh0tthlbNhVZHca9QnfwMbHuFR8t1dJPaH2SCf5FJDQ77KhvgN&#10;Pl8vs1Gqsf6Sjfg3XLcr3ZkxpY3vcX8nQuF61YtW3egB9HSHwPKPIqjiNUd0wvC5GB8iy1S5m0PM&#10;J9HzITNDYFTZShWupOQFeuDh3cQ+PqxUrxYVlKWH9zTVu8bFa7hNilHxMVNogwbRKqQRoLIE1WNM&#10;U8fKOMhIhAmSvEBDEqiuRM3sqfCMGoXg5mMmwSjeB6+xyjRgjWt3mr5z3+SZUHW4sJLoDjokL6Wj&#10;cLybOa2Q57FMNM2aD2/Prghv3mcTvMiZBtqoMpJmXA2bDHFllNPAE0pEC+09hiqpq3lLEDqdhRCN&#10;uX0MB3FDT+OmRLJUEgU/G4fI3EE0vRQRkknjtj00vB35G7fb4XCSTpQwqloqm8oaUtVUww3phUin&#10;4zD9/fb4zdNP4HES89133UHyu9GQ9i033UhyvImEqCWJk+Qo3EbCFAyJijAdiDQFrbvvFbkaYjXk&#10;y22DW3HzjTfhjjZt8Nsf/BSH1m1DkKSOK7yHxUI1bXoNUFKDhqJSHNq+E+/+4Y+4/557+dmbiJtx&#10;u86Bx9HxbjHnwe+5les8T8GQuvvdLpzzvB7a8PO3tbGXt3J5y6387bfejDv4WX2vfsND9z6I9958&#10;F0c27UDgMome1zgqmOiEuhkIOgLBPftR1bMjmjaQZLLVLVFGyCGgQlXXhclVIEHT0RKsVLYPk5hI&#10;shbZG8K3uxSs87z3Z6n8V2xAdZe3Ye2l05vGY6mLxEG8HZhtHltwyF95COEDJ1HNdlrH9mq6gORw&#10;so25iJ7i86Q+fRPqF/HnoHH2fFR3fAf+T3ebbgM5vIFD6WY4nym4tPc86seNR+n4wbhCNV/ijaCi&#10;gUQvsidqqO7dOR08hC9oQ4l6AQfK0I8IUZG9G9IPg26A02/v4bKGoMMHXtsof6PFaxO7THtAZz+i&#10;YXh2Vr669JTDY0cA93OdYsFR9rGwkvQ0RFc5QLI76iq0J8eJmi5EJekp4qiiXZoG28nKD2goMJV9&#10;g4YHDyA0z30PKvquVPSdud6BUP2QP3H5B+6jvdSwY9+PaC+/R82hbPwXuf95qv2nuE/2lmTvuY32&#10;1rHJlbTH5TcjVnYrIgRK70FN2mP1C6Y8P4V2/lck6Z9z+ROStEv4Jluf+1olfL7/cRE+l/GkPTec&#10;T1KPh/OvrrTnhvP/A5P1/iH+WvvhLloQvKCLqQsruBdaFz0x2S5555PP5B/9yoHGnMdoKKniS25D&#10;uPx2Cl02HoWJaulBElHPTbC8dxIPIuJ9gh4qSd77NTbCb5PISfLeHxJOxTvv77iUt8rG7GtHRf8+&#10;G7UaeDc2+l4keU0SMYhEP5QPh0h+DDGeD4c8Y0FjV2eS6PUgKVymqlWqdreSD9tqkv2nsEJbDMz4&#10;eBN2208cIYmfJE7zgT1DrubDTJJXZr1lEu9IflE+8BaVUrSShqGOxqCBCNj9fYbkLb6HqiFqT7np&#10;v5SOKqqhhk+WIKyEO6cvXsVnlIkcVfESKnzvyOGo7tMZjZv2I3SMZH880x7GJKUjxUOYYVhnaGyo&#10;fhVyre3Tlepsr620aUg1xtvttzXZ31JbhNuvKxVmZVYgsGmLmWnOv4bqg8rdJniH3HksE+IVyTtG&#10;22ST65iEFKFC5yZ87obOSSSBLdtR3bcT/Nu2k4RI6tlVsPKr4c0oxPH12zG4W2+89I1vUXXfi9u+&#10;REKjmjUk54IE6kL7XcQJ0SFRQ6QJRHlLAuL7SJKGiEWW3I5Dx9bnedy7b78df/rVb3Fx91GgsgHh&#10;kjr4iiqwc+0G/OBb38YdfN9tJNnb+LlmOM6GOQcbt/BYt5CYBXffFyN6vb8lXIdBuFXOThx0InQ9&#10;6Gz86vs/xpH1VLp0mtSVEMkliqoROEjl3L0jQp9uIsmXIMZ7EFOOgXGyeI9MVwZB8hdiyl9I430l&#10;DNEbsidBK29AYHsJ7qTj8N6fqKw3w7pURSeBjpG55w7cdiAHwnQfqI3w2Ugrh3UsCdVd34Vv5izT&#10;bWCPPuB3KMLkOKWmy0bdBFwGdh5Bdf++qBk2FKF9SVT2eXb7p2OroX+m2M+RHDQsWYeSnu1x5fRJ&#10;M2NeiSeIci6rSPKC5nOoJcELmsxJs+cJTaGWRG/I3hC9G8q3Vb3IPkynXePuozE+36DDpIlyNAQv&#10;lkeiz4YVyaANsJV91Mx5f5JEf5RLZeNrhM5uQhU0t5Hk7cI6MZK9HcZv7rO3id5J0IvXyle3o8bb&#10;j6LNU7RSQ4X70/b1InF/gKixg++bMH5U3ZkNmqFTycqv0KYqeVmzeGqc/df42pcJdY0+jpD3AQqq&#10;O0n0GnZ3A8J1/w8iNf9Gwr8RKLuJDm8b4m4Ech9Fxr7nUvp2ebY77f7VhG8S97i8hvD5x0XLLH0u&#10;W4zDvx7hS93z9esm633RvnuXwxw++zz8Xf619kNdXEPwgnsRdUFdgneVvC6+bsLZzY8805h2/2kU&#10;3A+I5K9QyZeywZSzMYnkpeRr1S9/I4n+DjbG+4hH2fCe5vIrJoEEmkPe90N6oT9nI2Vjbfw9G64a&#10;71uwNLREQ0yUeGfGl/Zho1c1KT0AI0j0CnOJ4NXHJW9YGa2CXQTHnXEuFlhGol9pQvVRkXzQIXiC&#10;EoEPpMJuCr9RyVsqg2mPj49aqXyQpeQ1V7zmiOcDH6Oi0qQZUZfk3XC9HbIXRPh2EhANSigEz64N&#10;qO3fDcHVO01VMTMBiwEVirLfacCixy8juOMEqgf2QXWvbght3EuVQ/IVaAhtUAm5SU8X89G0eAmq&#10;O7dHaOdJhI3apjF1jLdRbg5MH6/p11aIt5wkUI3Quq2oe/ePCG7fb5M5Cd5ApO7A7Ws3meUm5E6I&#10;JHQMk7zGdQOSTkElwueSSfadUT9jAk5v3IXf/Oy3JMU7cCOVtFRwM1HaxCvl6iJO7oYEHRLl+s18&#10;TRA5u4gTt3mvTZKGDOP7XCLW+5uPf/stbQzaOLjlpltwf9v7MGnEaBSkZGHK2Am4//4HcBMJtc2t&#10;PFeixTkmfGczIbeChHNNJPcWRO4eN+H168H9XkEO0vPPPYs96zciUERnM78MngUz2W7eR+hcEu8D&#10;lSgdLORV2MhlW80ts0HVr3tl7pfyF0jactbsUQMOqPCRVYHgwaOoeP+PaFyzwc5NoKMg58FEErgu&#10;xNuBug/o7KmdRbg/dOI8yju9jsaFi+h0kiCVX+E6ioowJZEwTXj/MsI7j6N+yGDU9OuFph37EVaC&#10;Hx1awRQVUkSLiB3PQnjLEZR37YiC1auQX9+AgrpGFNUHqOrDKG8IGVQ0hg3ZG8In6v02pOo1dbNg&#10;huA5YfzmrHw66CR8QYV2YnTeqTbouPNaCnzmNSuekm8tkr0dxqd9MGF8d/jdCUP4UTMcV8V1dnFd&#10;yp7OV5jXUUW4KDZkj+yprhcaskdgJjGDNu0j2jaRvUpzj6PAcavoUdn7+pO0VdJbCcgqrNORjsB7&#10;fM/b3H6NtvJV7vsVbeRPaVs1t/13uFSk9AU6AE/Rvj5BO6su09tN7RKTLyVU0zbTXqOEdrv4dsTy&#10;+XrhPSg89lhO13Yv9KSd/y0hwv8Fl4kKv0VIn0uTpU/ijpfY5b4WhXe4NOF8Er8J5ydOnkNOaZGd&#10;T575zL577v9nKL+Vv9Z+qIsWRK+LJrgX0SV5XWjBJfnaM/d0CKU/UGMV3gGrWP08dwKltyFawUbj&#10;NiJBjcpDB8B7P/EYG9qziNVrcoZvsjEqzEQv1KvG+Ws2ZjZWn4bRadyoJnnoyH2qW0+Sd6eX9Q/h&#10;ut0nHwuoCA4JXjCJd07NepK8+sKiInmn0p0drtdYVyl5qXh53RpCd5BeOB9O9bW5RXCo4smQJGzN&#10;eKXMW6pl85CL4KsRseq4TpJHgEZBxK6KXFQHNBiq0CXDoYzfgLJ/aUz8fj+q1y9Ged8eaNhwAE0K&#10;RYrwD2tYnBLg7NB8WMZN/ZgnSP6nchA6edkMb3MVkPrfo+dJxiYTPZ9GswT+LftQ06kdgus/paG2&#10;+2JFyEpaM8ZXkLIzhlrKjsZf4fXcSgT370N5h9/Dv3qdIXT10Zox5zqG1JnCvXISlAAn5a7sdBGF&#10;DL8UZT5VngOroAKWQuEkny3T56DtnXcYQjMq3FHSV+NWQ6QJpOzgFr7fQNvmPe7Sfm8z4drKPa7g&#10;3X18jw1tO+TrQmF+Q7I6Jp2P227F7bfdhiefeAIPP/CgfWxzvs3f0Qzn81fvc6CuhsRtG83vdY+Z&#10;iBZOCd9vd1foc+7+ZrjXTfkA7V97B9lLl6N2SA+S8SLECkr4DNbz+tcYxHMOChKQr4RD3vs83svL&#10;djswIFmrv19DC+XINa3fjJr33kFwy1ZEdU+Vr6BERQPeewfmGOqaYVuAIjj8rH/rLlR1fBvhTdvt&#10;IYtOm1TtAsF0IxmFz6UiUefY9s9SJZvuAqr9s3m2U0ulH5+vQM8AneDKXj2Qt2A2Ltf6SfIB5CXM&#10;j3/FEyLhh1Dqs8nezNhI1KrfnlAY30uy96rfnqq+ifBHIgjxWRUiJHpTK19kDxI9lJEfoFNvZ+Wr&#10;ol6UTr6c/aipl3GJNiKLzz2VvaJ+pq6GRMJJ2hMNyZW6V5RQtTik7jXbpa3sNdLHtkvKF1LEUd2L&#10;c7itOe5J9uqvD5DsmzQDnqp6qoreYC41hFjz2/e0xU8j1X1TB65rIi9H2YvsvRp2932etobdqSbJ&#10;lymonqHdVa2S+wmRvZT9TYhW3UBRRkicyX4XtzFA0T3wpDzuWz/n0Vkk5d+ToH9Du5+o8H9wFeGb&#10;LH2+Hh+Hz8UTJG0TzldpXS7jtfS5/5rs/D+n7z5R3YuvhFaI/h+G8Fv7YS5aELxL8rpwLq6n5KvO&#10;3v1uJPvuOhTfxUZxB5X8bTQybDxlbCSVKoYjNa+wPYleyXeeu+lZPkQ8yUb4PBvc17j8Nhvl99kI&#10;f0Ki17SMdr+8pZC9T0T/nt2Qfapdbw+jQ+MAPgS2mtdwlKhR8m64ng+Iya53i+Eo8UXheoXL1D+2&#10;jkSvh01TT4ropeSVPKPxsMeMNx4LK5v2Ah9cjZHP4EN8iQ+vwvVUvKARjCojt5YPv5dLjcNVn14z&#10;0bskL8PhDvFpDIdNUpCP6qLq0xVU650RWr8bZtrUw3bGcXzMO0neTLZyisaOqt0dZhZPphNkHE14&#10;XcaSRjS9CIHjp1HVtyfqNBwr5TIJWeROopfSEkTyjpIzxtmA61R/1pk01HR7D/VTplKg0IDxeMrm&#10;NkPTlOwlh4HHcEO/bta5QUG1A14XZalfqUbWybP4xU9+hNvakJRImLc6SCR4Fy2JrJkQW4S948q4&#10;+b3NJEm47zXvTzwewc/Z4f8E4r2K6G3o/VxKyZtjiWwTvsOFPnsN0X8WdByeL4/vOiLucVs7fsv9&#10;V/0WHce8Zp+rflfHV3+HwrNJiJXVI1pSi2hpLZ9DG8o3iKOQ90gQ2TuELaXvjlSI5XAf76+VVoCG&#10;6XNR1bsz2+NpREr4mWLHaYg7C3y/Cx2DbUkORPhSMernzkV1/250YE/zuHbipYEJ7bNNCepCciNG&#10;VPeKIkWcmgtmGKVqCijTnzBJe1T4wT2nUT2wF3IWzkVaiReX60PIo5IX0eeT5IUiD8neEH0YFQ2E&#10;Q/RK0BPqnQQ9wR6GJ7KPIMhnVUjMxm8uoRvidhPXFcZX+Vz+1hid31ghbYGG32lSnAzaDJK9ycY/&#10;S6JXt98xQnblIIleQ3XtsrlRDb3TUF6nZK4mzrIr6EmYzOW2EvQ+tlW9iN4/nuSuUUSa234ICX0A&#10;7aAm6erFddnFLoQ97C7me5P2VNXzKJi8KjBGVe9RCJ+CStHTelXPe4J4iPb3Hm63MUPuotUO0dNu&#10;q7s1VkJcoR0vuItkfx/qLz7auGXBI/O//Y3n/0TiFuH/mhzwS67/jEQfz9LnPjMOn6+bwjskcK7a&#10;Y/BJ1iacz6VR91yaZD2S+l/Ud/9ZofxEPnM5zuG76+Hv4q+1H+aiBdG7XpEumHsBW1Py+Ueeej+U&#10;9kgt8knyeVTypl+eHiC9QVTcCquKjUeheo2VryfRe7hfXmT9Y2xkz5DUX2Aj00x03yGZszH6fkZy&#10;d4riNLyOiMrbmnCUQlNszKZfXiErebODSOhq9Bp3Og6WM8WsnXynfi71eQkKiakylWpPawid+sf0&#10;kCkbVtDkFJqkQiE2Vbqyx8nHwuf4wCaTtNOITD60eXxND/UVPuBUPZYSdOjdawgdjYAgonerb2kI&#10;T9BShm9ztq8vKDURgodL9RuW792NMvXFr9hoj1s/pvC8SJ6knzBevUXSUhINosZDyygm0xASJkxv&#10;kqAIqvYwDahvwSxU9+uA4G7+NhNiVaiVoDGOmhCubZTjyi6fr10pRzj3CupmjEdVz/bwH6bDQ+Vu&#10;wv4K7wrq73UcBUMUVPACCqkeXZBcGvNKMaDrB7jDEKqjtElKif3nLZFIZM37XVXrEpscBpPVrvVr&#10;3uvCPk6bW9sYYjWh9zZtDESKLcPszd/rnt816t8QPo+bgLhDkQD3nAT93ptu4rESXlf3gP16G9x4&#10;0424+eYb+V12wl08dN+KM9TyN7bcp2z9xx59DDOmfITqXJJmZT1i1V6g0sPnsM5GSQKKSP6C7pPC&#10;+oQ9lFBOG+/15SsI02GoGdADtRNGIZxdTHXH99N5MCDZXxspoLOg4YdsS/5jZ1HTrxMaZk6nqieB&#10;X6pCJJuEqERAge3TrmnA5yiNx1YIX6H8eA5Ic25AmGQfItkLkbOX0LRpG8r5vORs2ojUiiZkmvnw&#10;AwaXidy6oEEBib+IRF/SEEEZiV4wZE+SF+qcEL4dxreH37nZ+Gb4Hcleqt4o+6jd/WaceCXoKXoX&#10;pTMFqvoonwcqew2rtWgfmsP4UvWyH4REg6mgd5g2Rkm+u2Hmt9dkOEE7hG/qd0iEmP56kb2KeGnm&#10;u2m0c05BHf9Ekryt6qHKebJ/xg72QVRzepg++46wVCXUFNRRXpP66xXC/wmXTha+TxPgvMB1hfAf&#10;of19gLZYNfFVnfRLiFKUGdB2o0xhfNrsorvZToS7EEx5MLhj7tPLSeB/JHn/gTzwOxL0r0nMIvyf&#10;cv1H3Gf67/m66b+nIo+re5E9FyY7n/uu6bv/a4XyxV9CK0T/WYT/3/qvtR/kogXBuySvCyUkkryb&#10;dKeLu2riM7fVnX98QSCdqjyXDcB4fFTx9P6ssptNvzwq2ViqvwSr5ktsTCR8krwZ2uF5mA1Nk9R8&#10;mdtfRcT3bRK+ZmL6Gfe9wsb6ezbm19g432BjZKM1BXFI8sqwb3CS7zS9o0rb+kcRql2v2aCo5E1Z&#10;SZH8DD4o8xwsJplritlVxoM2k08o8c6E0QQ+fMbj1lA6e/a5qHlAlWGfTuRwH5W8xtFGpeRJiqCh&#10;i/m4T1m5Qe6LGERpIDSZhhBy+v2U8NMYtOGTiqBxMWi0UN1koSw7C6XD+6J+8mRENAuYmbiEUP+k&#10;yXqnknfIXXCT41SPXYrIQASfTgNKGPWew3UScehcBo31UHh4fOv0eTpjtWbMtyFmGetiGvoiQlnm&#10;V2i4BRr1WFktQoePoaqLpkyls5RFQ0b1bl2So+AQvDmOlCE/I0jtEVEeA5U+5J1Jwcsvfc9ktytb&#10;3FW/tkLVeks091nfZN5jv89emnWS5J133IMOb7yG6eOG4NH7HzCEqMz5W01G+o24jZ+/nUT+ix9+&#10;Bx3f/SPff4cheR3nZy9/G5vmTsWbv/oF2uic+Nmbbr4Nd95+J7789FP44Xe+iQfuv9ck1LUR6bbh&#10;dwrads7BzSuwcwsEOQVt8M2vfx2v/OynaHv33WjD39r2zjvRo/2fsHrmWLz+qx/j9tvucM5V2f63&#10;4CvPPYdN8z9E8o7lmNq3I377w+/jqYcfw1233oabv3QDbrnhRtx9J8/d5A/cbPID9Dtu5/ncxt8q&#10;R+euu+5B27b3o+09bXHPHbfR+dBvupnrd+KH33sZk8aOx7mjJ+Et4n2rqkO0giRdRvIvsRG7QrLi&#10;fRdihVTjuXLgquBbtAi1Hd9E08EDfH6pXiv4XgIVdB7KuSyrJ+gwGFDZXuEx6ADESOpezfo3ojci&#10;qZdsJ0Iq34WJGNAhUPeAkvcIRYisDKl9IpVqX8l7hD3Wn23uokaNUMnT8W2YswD5g3oh/fRZpJDk&#10;0ysDSNOSyKoOkuyDuESyF/Kp6AuIQpK9kvQEqftyEr7g9tkLUvVeQoSvEL5g99fbSXpWNGZDCl8l&#10;cw0CJHo6+dFqPuu0Bxp1E+U5mwRd2gt186nLT8reVNBTgp4qaqprcD/XNfOlJsPZQru0iUS/lnbK&#10;zcTXrHcUJyHaLkUkm9QFqQglRUxwEtdVVGekST42/fVNA0j6Ej89aDuVia/qeR24rRA+7aiXZC/x&#10;5NH0ti/Tzn6b9phkryF3nqdogx9GrO4egspdo6EEKfuKG2FVkPxLqerVX19IZ0Bds0Q47VEkb3nk&#10;4Cs/e+59kvLrxO9J2Cacz+XPSdxG3VORx9U9Sduoe77Ol+1kPb4e77vna2aWPG5/Ziif64bsyUuf&#10;mZXP/f9wyr61H+KiBdHrorhE7xK8oAvokrwubsH+xwY3JD/iR35bIO9O3vzb7ZB9KYmejUPjMk1i&#10;Bz1EqMyt5xY2uHtJ8A+T8KXmv8z1r3H9G1TwmpDhJ2yA6k/6LRvtayR6FcV5l+/TZA5duK5++T4k&#10;elWJUrUoVY1SmUiNNdUQuin8jEhe08xq4gj1cylcL+jhsYfRqeKdxrRGNVbeDKPbS6ggjspYyvO2&#10;k+/spBqSfIwPrcmuJZnSc7dLY9bxoafxg9/03enxV2a9IIJ3DYQI3q+QoAiexN7gEHyNg8qGICp8&#10;AVRwWeLxonTzGlQN6g7/Sp7fiWwTpo+XQ1UoUypeZO+GOqmCVHxGUPa7nWRHglcfq1HwNEBKuCIh&#10;Ry9konbSKNSO6gX/Ef5WqTAZeIecXYJHOY14hUCDTrKO0Zh7li8yQ6pC2/bxXut4PK4L9zhyFkr5&#10;OSImBUkyKDyfiZ987/tGgSt7vqXyvRZxlU6yuvGGG/Dggw+i3R9/i1/98GU8/sBD+ODN15G1bRmQ&#10;uhup2xbhO998EU8+cD96vfMn7Fk8DZMH9iL5P4T2r/4Ghfs34OzahXiZBHwHifp3PMb5dfMQSd6D&#10;g8tmY3CHd7F28mgU7lqB4IWdJKa9VJd7sX/+VDz76BO4+QaRpu08tNHQPp6T+u5vu+U23PIlEi1f&#10;19j3W2++gftvRde3/4iiI1uwbcl8fO9b30IbOh+vv/JzZJHIw6n7kMbv6UnHQ86JjiVCfoYqfNmk&#10;0Qgm8btThH0IX9wD/7md8J/ficCFPTi1agHa/epXeODee/h9dGgM2d+OoV07wnuOyjCNpJF2AHUn&#10;d2FCrw/wcNu2dtIgr6dw0403UvHfiId4nd74wx8wb8ZMpB07jfr8EoTLSf5yzFQngPcxuPcoyrq1&#10;Q/3iuYhUkLxrfUBdo43aBqCG20Ss2kfHQQ5ADazyKjSdPYfqMYNQN3YwImnpJH05DzxmER1BHjsO&#10;FR8SLvO1HLZR5Yq43UmC2rHG5WtYnjLylZmfWgj/zkMo6d8VaQtn4GJhJS6UBZBc4TdIIdKqSPhE&#10;RnUAmTV+A5F9Xn0IBd4wijwhAxPKJ8kLlY6y13j76xbX4fOrvJp4Rj7hJujZjr2efy+ffjo5MQ2t&#10;5W9SGF/2gnbDLqSl6W5VIlvZ+ArjS9mrwuYBWKaCnuyQXUEvGlhHW6UkYRXwWkobtoD2zZ75Lkrx&#10;ApK9htypi1LiJurMeid7qP56zXpnxFBjZ6r292hX30bU9yeu2+PrTQjfqyF3L9OufpvrGuVEsq9/&#10;mnaYdtnMFkrb7aWSN/31jqqnaIsqhF9E+16gBL3biHvRlPFIaMf8J9eSoN8icf+J3PAaYdQ9lyac&#10;T6KOq3sSvdR9i757ErYZisfPfOFQ/j+V/bV/rf0AFy0IXtDF0IURdJFcok9U8rqoV449+n4g9bF6&#10;5JHkLyuccycNxW0k+jZmHKZdZSmB6FWYwcPXvHy/5xE2KiWBvMD1r3P9m2xcCikptESiN/PKk+gb&#10;3+R6O75Govcqy97pl9dED01DiBEkeKl5h+ibptpEb+aTv5rol5PoVZVKpW032l50aLtD9ArZS8nb&#10;9etj9L6NF26qXmXwgbWT71QMJ6q5qx2iV6nMGL16k6RzFdGHHGisrobxGCVPYhc8NCwa2yu4RF9O&#10;XPEGUOwLoTAvH7nTx6By+ECEdpygmimCdU7DkJqJ3lSHE9HTIIIEL7gkb2D64EnCghOOjV0mEefT&#10;OGcXw796tXEofIvmcbvAELMxziJ6Q/AK+9qI1nBZ38T3VME740NU9u6CCJU+RPBS9OqTd/t+FRYW&#10;2Uv1VTegqbgK/br1NAr3DilTEbxD+CIjF23vvgePktTv4LpI8Pknn8DHA3uj8vhmkt8ugCQYTd5H&#10;kt6LEIkwlLQLvtM7ULhvHRq5xEW+RtLbPmMiJvfrhtJjnxoCrDy2GWN7dcU7v30FZ9bNR+jCbkLD&#10;D3cjcnEvr+N+c8wwyT98kfu4DPFY++g0fOfFF3EvVXKHV3+GtTPHYVDXdnjxmSfR881XcXrDAuTs&#10;Xo5kLo8tnYEdsydh38IpKD+8gffkEMpI+IM6tscff/ETXPx0AZvTbt43gueet2ctVk8eY5yMU2vn&#10;8b0b+bqmwHXA91g8JyHM87NSDvC3yAHYi8I9q7Bw9AD85gffw7pPJiFgjsnz1u/hNWlMOYK5Uybg&#10;8UcfjV/jZkdKTouN2/QaHZFvvPg1rJi1AA2HjqN65AB4ZoynA0iS8jXxOQty6Tf33gbJvkZkT3hI&#10;cHT4mtauRs3Q3vCtWoFoHhVtRQMsKvwY73vUQYv+/BZE73QBJeaOmMmB5LSS6FNKETyahIrRg3GZ&#10;SErJxenSRpwpa8S5cj8uEskVAaRI1bdC9Arl55Lo80n0hSR5oVihfKp6ITGMX+tXKL81olfZXFvZ&#10;t070qpFPp4f2QALAJno+lyJ6Uykzk0Sv/vokY1dE9qa6ppOcFw1J1TdPghMLsP0YoldiHsWJn6re&#10;r/yiWSR6zc2RQPROCD9mJsCx++uh/npTBrwLyf19Er1dSAcmMe+3tKMaqvxj3tfv066+RCg3Sqr+&#10;Gdph2mXv3QTttqeZ6NX1Gid6JeVJ0BWQ6CnukHsvfBcfbVoz7emFJOt3yA9vkrtfJzm/yu1rkvWI&#10;eCifhB3PzH/qqadMot7VoXyRPZd3umRP7vmLkvS4/+9e2bd24i5aEL0ugkv0n6XkU7Y88dW600+e&#10;i12+B+FceoAi+oI7TCOIFrNBlBFVCturxOINsGr/jQ1JRK/COA/RW3ycjekpNjA7014NzlRx0tzy&#10;vlfYIFXwQR6ovNEObKxS9Eo0savfqTqUqX7nV7+8QliakU5E/yEbvkL2yrK3q9/Z00MKK0n062Cp&#10;P8yEy7ZBRSwQIYHogTNe9gkSvYpdaGiMPZROxTBisVw+vFTRFpVyrIIPNQ1YjGQWo7FLGEbXnIAX&#10;RTBiQ9m8Gr6joTz1NCRCnUhehTwIEX15A4meKPUpUziAIikRTwSXMi+hYNJw1I/oC/+uIyZBye63&#10;LKDR5/moX9MQPA0k4SbKCXbms41YHg0r4fbFClZJFSJXqmBlXIZvwXxU9O8EL9WSdYlOTZVUG8ld&#10;Co6I0sDboBFvCiBaXoH6WeNRObgbQifPkdw9JHkle9XymEoAc6IB1URtEw7t3I+nn3wSN33pRtyp&#10;8PVNt+D2W9sYKPx97513YeG0j7Bz2Uz07/AOTq6eRwLbQWLfZYg5nEzlI1J2ECURCiK3sIOICI8k&#10;GT63nYS/zewLJml7hyFXOQlhEmH4vAiXx3EQJenHYY5NcuX7m3i8w0tnYuKAXkjfuZyijM4B9wXp&#10;TIhYLToEkQu7bALn90Z1LAdyIILaT6KOUslHLvJ9gnmvSHkPnZf95rvczxto20DrLtx9Ao9l3svP&#10;cD2cfIjb/A5uC2EeM5yfyefNg307duHrL3zVOFhynAxudaCukRtvwk+++zKOzZtDJd4b9TPHIlCU&#10;C8vP+91Ap66RBNbI9t1Aovc6YNu0Cq+gaf181AzuCO+SGQhlXuYz3kjHnp+Tk+iE803XT4kcP6cv&#10;383bUDsUcukgqvtHMGTvEH4mST6zHKFjF1E5aiByhg3AmbOZOFbSiBMk+ZOlPpwu9+FsRRPOlzXh&#10;Aok+uSqEVJK8kE5kiuyJbKn6uiCfpTAKSPKCrerDBgrfKxNfqOFzKbKXqjeJsglkr+c4zOdaENlH&#10;Yy5URU+1Mvj7nep5fHjo+POZNPZCxbSySfRKzrtAu6KuwLNO1FD25iAVvTMBTnCbCd8jqPns1V8v&#10;e8V256dI8c8nwVO0BCVeFLHUrJuyd8pJkg0U2Q8l0Tv99Zr8prEbbWYnRCiULPXVN7zJfb+nraV9&#10;9SjRWSVyvwvL+3VD9PA+Z4svCrGYl6q9/haTmGfV3GDI3lTNK6VQk5BT12whkX8XIuSA6OW2KD74&#10;fNPyKc8uIiG/S8J+i8s/kaBN3z23X+F2fCgeCbtFKJ/rrQ7Dc7Py1W8vsicH3S6y/xsp+9b40cV/&#10;i7/WTtz9cZ9L9FcreZG859QzybGMB/mw3skHleRNNa+QjkExvb6ym9neqejNuPkvwaoX0bOheO4h&#10;HqPBUJiIDctk2tOrbNCENVLzr7DBKUv0de5ThScllHTkusJQCkep+t1ALofQy5WaZyNvVN+8slHd&#10;iWrk9Sr5TiVu+ZCY/i47bG8nvWwyHjSlMtU8laLpk1fY/ihV/Gk+nPS6TeU7Jd/pAZWap+KNkVSj&#10;9NZBkjTZthpio8Q754EnTGUtwu2XF5Tco1m0ZDS8fpK91IMheQtVVBflVPClNDQl3BaKvREU1tMw&#10;1VlEFLm1UVzKvoLcudNRNqIfQutIgGcvARqW5CTeGaIX4Ssb3hnHbEje7RdVX7yS5ZRl7SpvZWGb&#10;xCqul9YgqhB9BX9XCQ0wCTpWy+06R7nR2EvZGTQ58BP1dfCtXYzywV3QtGWzbcAV9pehp6KPVdqw&#10;KmpQn5OJQNoxWGkHqNK3YMu86XiNavfu2+8y5L/sw5FAxgHERG6GhEmkSSQ2A24bQrTJM5LCfU6I&#10;20VEqtZA5Chy3WeWUZEtESdTHYOEr++JiqxFoDxWNFXKWd/lEi+PlXqEBi0bVs45Q7RRHc8cMwFm&#10;v+0EyPEAj6noA/idMX03v8ddN6pb36/vdj5nzo/nrc+45B91zidGJ0H7WpK9DdfZUagfhM45nHuO&#10;zxTvMZ2xWCCE3MwsvPrr39iRFBK+hieq4t5Xnn0eq3v3RrWS5ZbzOakhQYWDfG5CXIb5bNBxJeHF&#10;0URlT0Qbg4jUefg8ekkYfkRr6fzJGazms+Ciyst2VM/7r3ZQD8vJ+YBgugg0GoNQ8ifbpsnSVwif&#10;al5lfP2796F8SH+kTZ6E43RoD17x41hRA44XN+BUSRNOEqdKm3C6LIDTFUGcrfIjqbIJyeVBEn0Y&#10;6dUhW9UTl0j0GnaXK8e5JmRQWGeH7zX0rozPnhlnz6WbiS+yj2fiG6K3I3Iie0XoNILGdeg1zl5F&#10;dTS+XvbAdv75e8FnkPbCJO6avvoc2pV0Y1dgnaeocCrnWSJ7tnmqentq26289prtTjlEq4lVvP5L&#10;eV9kx+YTdmJetEmq3i6ko8Q8jTZSdDMqu2jIvg/R3SDapBLh7Xm/VIPkD4Az3C7q01TfKkim8P2L&#10;tLv2lLYx78Mk/3u5VMU82nASvamHX01Vr2p5SsojooV38h7egWge7X/23XyuH0L+nueLerZ/ZhS5&#10;oh0J+22S8xtcbzWUz9fiw/C43iIrn39PktwN2ZPQ42TPbZOkJ7K/WtlzvdU++3+EbPzWTtRFC4IX&#10;XIIXXJLnvhYkr4tYduzh94IpD9Yh726b5A3R22rehHVKqOSVwFHlFMapsxH1Uu177iPRP0HykPf4&#10;AkE17/seG6Jq2dPL9P2WjU9K/g16oW/xM+253okN9gOTgBfTUJImJeANI9HYc8vHGlXmVtmodpZ9&#10;VJNDmKF0dvU7ecU21De/iUSvetMqjGP3zYvopeZNYQuSvGUexGQ+nArZKwFPfW1uyJ4GKqqwvcbQ&#10;Ogl4mtPaUgiPa1YM5HR6/jGTbR/ght/TCG9ZJeouX0Zt0lnUHNqD6k3rULlsEUpJdiWfTEXppPEo&#10;HTcCJeOGomzCMJRPGI7ycVwSpeOF4dw/EsUjB+FKu9+j9LVfo4b7QrtJDmn5fNCu0EiWUMnTwGTS&#10;eApu2P6yE1on3IQ7A5G8+tGJmEL0SrIi2YPqTCH3qPph1S/rJWn4qPAc8EfZCPK3h0KIhfnb/QGE&#10;Tx9D3eg+JrQfTs8yBI8qkoDIvraOXn+qITFDUobc9iGYchCn1y/Haz/9BRby9yD1gFHWLinbpG0v&#10;fed3Imf3KmyfNwVLJg3F/DH9sXziYOxdOBmXdi9HgCo+StUcFVmSbA30eXM8fp8cBh7jyoE1WPvx&#10;aAzt3A5dXvsdOv7hd+j25uuY0Lsz9s6fgvrjm/idVP46z1waZjozsboaRHIvwJI6T5Y6bybbGL+n&#10;/tR27J031Ryz/au/xWs//wn+9Iufoesbr2HG0B7I3LoIQToX+h3mN/F8jBLnMTwntmDu8H747le/&#10;iscefBAP3HM3HrqnLZ59+DH88GsvYjnvf93J7c61aHZg5DjE+HkdJ5JKZ7Ugk88WyUZOmXHMSD50&#10;zGoLSzCody/cc+cdeOiuuzDq5W/gEgk+eGQXQo0+tlWSO4mMDZYNl0s6p4jwnors2X5jQd5j3l8D&#10;OhBwjg0v2wLbtsL5MbUVB7rnStpTXke8fRmyZxtku1PhHksRJkPyfJ5I8qETZ9DwyUSUvPZLpL/9&#10;G2SPGIb8CWNQxN9eNH4ICoVxNgrGDia0bzjyJo3B5amTkTttGvIXzkPu6tW4tGs7sk8cR2ZqJjLz&#10;ipFDh/ZyTSPVvFR9DEX1EYKEX+9HGUm+TM62qaAXJmzC17A7ZeJ7CUP24SgCJHkhSCh8b0NE75TK&#10;dYbc0fulTeDvUxa+VUh7kUdFT2VvqXKeEvMoIkz4XlPbOol5JgtfhXRkl0j24Q0EyT6s5DyNEtKs&#10;mup+pE1rmknylqD5kDZvChW9Jr4R2Y+iHaVdJNnbw+0Uvu/J99rD7WKa5dP3R94/e7hd1PdT2tof&#10;c/93CY2rf5H7n+U6Vb0y8L206SR6UxqXRG/mJ1HelSmNq756JeYR6q+/fCeFxb3wJj3YtOyjh5eR&#10;LzqSuNuToFsL5Ruy53ac7Enc7pj7VpP0/qnsP/uvtRN10YLo3R+tC+CS/NVEL5I/v/PhrzalPnge&#10;l9sC2W2vT/TlN5Ho7X55Gzex4dxOYtcQDk1a8zzXv3IV0Wuc5++uIvoOXO/MhtqNyz+H6BWyd8bN&#10;JxI91Xw0XgHP7pu3iV7FcTS3vEv0KnGr8rZU88YrF9FTdZDko1GF5mjUTNYt/wV8sIpz4D+5D56V&#10;c1E9eRgqh/ZDzdChqBs1EfXT5sO7cAMal+9FYO1RBLeeJkEnIbTvAkIHUkxFPDP39pFsBA5n0gCr&#10;pn0OrGOXDSLCcXsZPn0J4bN5CJ/K5ftT0bRqM6pHjkDF4G7wLJiHyMk0qiOeYzbPUUl4LtHTuH4W&#10;0RuSjxO9FJqIngb7aqJvaIXohYjGF9PDAZVOVTka1ixC7bAP4FmzApGCMhI9P1tSQq//OIm8Wc2K&#10;UEXOIZKw+tkDF3cade4SvRu+Vr959vbFGNrxHRLi1/DCE0/guUcexfOPPY4fvPgiBnR4i2S61JCz&#10;FPp1iT5pJ4oPrMLqqSMwhMfq+PtX0P63v0Tn136L0d07YNfcSag7ZhO9Idb8NCpkXpcGKtc6GvAr&#10;dPwyDvJ1RRZE+vsR4vc1nduJpA3zMGtEHwx8/230ePNV9G33J4zv0xXrpo9F4f61CIuQ9VsEOTFx&#10;7EX96S3I2r0Sx5bNxN7Zk+k0TMaJldORs2cFfOd4jUjq9mcTiJ7fK5gIRQbVYWUFSZ73yhCxfb8s&#10;EnKsqhq1n67GkZ4dcWnJHESK8vn88LUm3jcqeBG5TfQEnTaRvCF6Q/JXEb3C+TqmiN6QPNsK8YWI&#10;Xn31XEaLahBIyUbT6hWoGdIHNaOHoHH1eoSOptrFnzRtsepBnC80dSNcWKfzDcIn2fZPct8pja3n&#10;s6AaE5on/zAVs0pI701CeMdxBDfsQ8OKdWiYuRB1k6aglE5y6dD+KBk/AlcWTseVPbtQlJGNkioP&#10;KgJRVIZIzyT2GhK+utaaiV71Lz6P6AVedxPlSyR6ZeDzel+H6CUuLBXnEtGHEol+fStEr+5HEf0M&#10;krfsnIro/CVE/we2Ec1dn0j0GtrsEv0T/AkPctlM9IbkhXISPUneJnoq/jjR87059wKX2qL46P1F&#10;fTo+MY6k3YnoQMI2oXxCw/BakD0J2k3S+8LKnvs+s8+e65+r7Lnv7yo5r7UTbUHwLsnrhwu6CC7R&#10;Xx2yf/2nT/xb07n7x0aT24ZjWVTzOcq0v8OGbrgSNQgz5rLqZtO3Y4bUieg1cY33HuJR4jniBRvK&#10;+vT9gA3xJ2yESsJ7lY1PIfu3SPTv0nBJzXdjA1bYvg/Rn+sKTQ1jQ7fHzWt+efVZqaiEwvYRM2mN&#10;xqCqlr0eEmdIXXADsQVWUH3zKlZBItCENWGVpzxBnOb6ORshEn0ki+SVRxTy2AU0XCkIHt8GL1Vf&#10;NYm1svcHqB06Go0fLkOAJB7efBzhLWcQ2noO4e3naWyS7Oln3SlodzbXtA/v1ZzymoJWk3KQ6A84&#10;0FzcInrNBa/hdWaI3aU4zLzezph6VQozM8qZmvQ0fCcy4V+3GTXDBvDc3kPDkvmInklD5FIlVVQt&#10;H0gSu/pK3TCqS/JCVb0N9anLWMto1yYQvasSBYWFBb8In+Su0K5UvchBJOFX+DdEoxZE8Eoeahd+&#10;jKohHyC0ZQOsois8FzoryUdo0O1ws0ES74XI2JCys08QkcWhfbuNkrXV9F5AWfKpJECRrojUfF4E&#10;SKXtwA1xu86FHcq39+k77M85pEsCD5vvpQPIY8ZyzlLNkKSkWuu8XHoRreWyhqishXWZ95HvNQ6G&#10;OYbC/grPO8cT1Gdvuh7s32fnAijkb8P09SfzM4T7W+Pnqm3zuo3E/fbvcN6fn2VyKmLqZvFQyZfV&#10;wr9rJ9tCT3imTUQ4M5P3sYmOs+OsNene8T65ENmL0F3HTdC2AwRI7IKj6A0SiF4Z+crCjyp6I5I3&#10;YBsqoxPMtha+kIWGdWtRN6wb6gb1pINKx+cs20FaESIpBcBFPmMXig2UaGrm4xecYaVmgiaVelbB&#10;HNXBFxLmthdUTdKADnPksIg/yy4nTYSJGJ8va5/mr09FlIjsPI/A+gNomLMcdSNGo6Z3L1QM6oXK&#10;aVNRv28PPJdzUOepM4reTycgxKYdCtO9J+lbERK8YML4ys3R2Hpeqyivr+WhAyBBQCc7KrLXTHd0&#10;YMzYejriJHvNYa96+MoHipquw/2OPVJ34jYu7fK4CK8x9ivWtIy2TcPt5vP5ms316YSmtNWkN3Yd&#10;fDPEuGmIgT3pjfKZBImkjiTu9rSxmvRGSXm/J9Fr3vqfcZ32V+H7+q/T/n6Z60/TuX2UbcUuoKOo&#10;rIqcmUJnRtHTvhPWFYfsFb7PpaK/dDdxLyIZba0DKx/e9Y0Xv9yNpC2yf4/E/C55RMr+jyToV7lu&#10;SuiSqM2seFw3Gfnc/kLKnvuuycbn6y3G2Ss572qyl3BNJHshkewFlyMdvrwe/kv8tXZiLj6X6K9W&#10;8rpQ3P7fpQcf/GX4wiMlyLrf7pO5xJvLm2ygME4rRK/+eTMzksorKtve+zhhE32UHmTU8x02rh+S&#10;uH/KRvgK1//Axqdx82+T0DuQ2O1Ja6JmWJ28VE3RKI91BBv3GJK5Xc9eYSx33HyUDwL8C7l/CYl+&#10;GY3WClihVXYSHok+KpKXmg+QCFQcR2VugycR8R1DpGQXgudWoWnth/BNHoT6gX3hGTQCvrEz0DBj&#10;LQJL9/K5O4wmLhsXbEPDXCr1uavRMGs5GqYvMZPUCL5pXE5biqYZy9E0bzUCiz6lM7AdwU8PILjt&#10;NCK7+bAftOfa1sxzqogncg8dzTbj51XP2zqVDeskjdYpGjJ3Gk+RuovzMoI0flxGL0gJESZBj4pI&#10;M4qdzkLjui2oHzcGNYN6wzuTTtABOjVZeVTzJHqNgzZ99CR69aeaIXU00NUkDBVaIaGB5GbgFeGT&#10;IIRGx9BT3RnCaCRE7i7pq+/eBZWjoPda+fnwLZ1LY98DTQtn8TecoqHgOZfRuJcUIpxxxibn6xGi&#10;CFgQabskx/fYuIoEuU/HMcdK2OcifixzPBFsM8kaJNGhSDtMxXKJzg9/vwvHCQJVIMywNI3/PkNC&#10;3080f944FjonQU6McWQI43A46+7+8/Y5xeT4uJ9POFf7M2yvOke+33WKTO4CPxPNz0SUqt3KzIJ3&#10;5TzUj+rJtvkJwqlZVPO89rWEci2IGMk5xnspKMQfVbKdyNvPe3c1XCdA91b3WFDEwMvPKDHPEDyv&#10;hcDviNZwP69L7AqvyfFj8C2Yh5rhfVA/YQSCW7bTYbmEaA4dPVMoh0pXxZecErj2LHfcT0So5uOT&#10;6JjplQUqd7Z5QaRvcCbXlIIO0uENcBmS8ysneR+d6h0n4N+wG8GVfOaW8tlbsBqNs5byOV0K36xl&#10;8M5ZyWeXz/n8tTQVGxBYshmBFbsQWHuIzjI/u+owGhdtgnfqbNQNHYG6wQNRO3k0PGsWw3fyMPyF&#10;dLKbNH6ezm2Ugp3/s5NxeX0sOjiaolqRv2gZIhqS6xA9rHRD9G5SXlSzYVJoxFSJM7TfZOAjtJM2&#10;ajP3fUqid4bamTr4Ct3bSXmKWppcJKr6qJmZczzXR/N5HGqguT9iTX0cqIgOBZNXSc2qLiohpbLi&#10;v6St/TnXNdSOdrj+G1yqgI7K4iqP6n5CSXnKs7IBjaRSbRQnAx8F4gCF7UnyRDTnLiD7AXhPP1o/&#10;Zchjs8kfH5C0O5OcDdlz/Wpl/ytutyB7kndc2XP9eSr662bjU7nHyT4xhM/PxCvotUb0X1DZt8af&#10;Lv5L/LV2Yi5aEL37I/WDXZK/mujlFemCFR9u+0o4vW0Zcu4j0d9jE73CNkKhEjRuRbT0FlMf2RC9&#10;xs0LCv946fV5HyBRPEE8Tyhsr0S877Jx/YhGR0SvuvavsfG9yf2q6PQeG61d015zL6OhH42NCkMo&#10;PDWCDXwsG7682cmwDNFPI2bCUnaqfxFfV6hrCR8oEr21DtEmEn31GkRyFiG0ZxIaZvdE7ZC3UdHh&#10;Vyh99eco+92vUP7G66h8vwOqunRBzQc9Ud+jH2r7D0bdqPHwTJwB78eLaCzWwLdwC3zLdqFh5X40&#10;rjmE4IZjCG48Bf9mKvotp6nqiW1nSOrnzLqZjvbTQwiv2k3iXwXvpI9pPIagrn9v1A8fDt/MRfws&#10;HY1DmTSSJO9TdkhS9bzdGt+hUzJy+WaCD+vsZRKdPbzOwCmYY6UWEgU2aEjNhDPZJSbZCWkk02Nn&#10;4VuxBLWjBqF67CA0LJuH4DERbhnvGYmsksa7ilCfvQhNY6gTx1FreJWGWwku2Zvs7CBBRUO4+0xf&#10;rkMqMU+DydiPekUOJJkrZWjat41OCK/t4A/gXaqx7RcRLcgiARwl2e13lHUCebYgPxsu0SvT3ZD6&#10;eZLguV02IYoYqa6jF2g4z++gAtyB4PFNvJZb4583xyCR2tECESgJ/iI/n3YcVkE+2zIdIpG6wGsS&#10;qxBE8nSKlHBIiOyjmef5ORpqQ+bN52zOj+dkHVoP/9rpaFr5EYKrp8G3/GN4F01G4+wxaJo8kKp7&#10;EPw75vM8d/G38P2Cfr85p2aYbTk5SZsQXD8a1QN/znb6S9SN4ec3bkQsi+dcyfPSOSpHQudMpW0S&#10;K3Ufdf88JH5D+HTCBN7LaEPIwL6PAu+pMu8dIN4nz20RuxM5iFXWIJScRIW+BNXjh6Fq/CB4lyyC&#10;dZiKlWRuuo0uVdiJdiT4iPJIskjqBiXNQ+qUTErnNJZWQh6kA5DMdiukkOyTi9kWrvC38zN8TdPm&#10;qg6+f89JNM5ZhvrRVOND+qN29FD4Pp4O/1I61ht4v3fyedpzBuG9fAb3XUBwbwqCe5IRppMd3pmM&#10;pu1J8G87hcDWE/bzuY5O+IptCCxchyY6Aw0fzYV3zCeoH8xnf8Bg1PehLejeAzWdOqH6rTdQ+eqv&#10;Ufka0e6PbMO90Tif93bvRoSzlBBJhztMko8QYf5OEb1TQEdD7aLKwDcV806T7BVRPEiSV/jeIXoz&#10;9Hcj19dTxa+yiV7Z94EFXJ9L2zaTmE5yVxTTnsYWFD6qlCfYY+ppL+NET8HktcfUi+jRoEJkKov7&#10;c95bhe+/Z7pRLQ2zI9FDZck9tNcSaPUaZmeH7qMaRaXwfRlFneqlFCmae0dzFy4FYOzyvWhIetD7&#10;0ZDH55KQe5BDDNkT1yh7bl/TZ89tk43P7fjQOxJ6i3H23Bef7pZLU0GP+1sN4V897O7PCOG3xp8u&#10;/kv8tXZiLq4hev1Y/WiX6K8O2etCHVj+xEP+cw/tQ9aDQNa9DtHzxl5N9Mq2V3gnkejrRfT2VLRx&#10;ovd8lQ1Lwzq+R0OjYR4u0b/eCtFrsobe3K9iEApLDee+kWzg465L9BqSIqK3SPQR7zL4944kgf8Q&#10;pd96CqVPP4TS555CyTdeQNlPvo/q37+Gug6d0dBrGJoGTUbDKBri0dPhHTkN3hEfwTt0CuoHjEVd&#10;32Go7d0P1T37oLJbL1R17YZaOgTVXTujqkcP1A4ajrpJM9BEhe9fcwCB7ecQ3pNKFZ1BUL1zaWal&#10;O5Ru+hPDVPGRwyL2TAQOnEfjxt1UGXNRP2Y4qvv3RE3fbqgb2IsKeCBqxvLYE8ai6VMaAKp4UzHM&#10;IXeDePb9Fd4fG/HJawQNWzIg6av07aUqhLIq+NoVOhRJ8C5fjJpx/aleusE3bRL8xw9RZfP9Cgcn&#10;En1tIywaeov7tIyKwAmLBGDR+AvNQ/FE8AlQX66gvn8nzBst9yBSUUPnKweNG9aiekA31PR8A8Fl&#10;NF7nScjKJpeaJ2m6Cj1RpVtStKYLYB/C56iqj2+Gd+E4lL/9G1z55rMo+vKTBsVffgylv34JTSTW&#10;8AleQ5GlewyH6BVNQOZxIDeDbZmOUVkNz68OkVKeH2FpZEKJRiUot0FEb5N9tJRq+kolork5tOHH&#10;eGydj45rRyLMOSfR4eC5BVdPR93oHqjo8gZq+r0L35yRCO9fzXtKhS5lf57vM8P/5KTY56VzVfZ9&#10;NGk7mlZMQ/W7A1Dxlb6oeGwwqp8bg+off4Lat5bDM3I7GnddROQS77eI3jhsJPgqQl0xctxcZ83c&#10;G5K2ge4NXyfc+xnlvgi3I7xflnHqgrAqKtCUdBK+RbPoIPeCb9RAOop8to6R2LKKESmoQJhty8pl&#10;u8klMat64qVyA3eYp2l7KoMbB50kM6SuFEgX6HDSWQ1v24u6qXzuxo1CzSj+zkG9UdO/O2oG8HkY&#10;PQJNCxYjuHUfAkeTbaeXAJ3g6Jk8hE5S6TtOckzhfq6Hjyhsf5FOOJX6srVomD6D14vH7t2XjhLb&#10;XNcPUE0Sr+3VB55+/eEZRAd0yCjUj5gIz+gPUT+WtmDidNQL42gfRn3M94xBXZduqHrtVVT85GWU&#10;sL0VP/8Yip96GCVfewJVHX6Nhm2zYDVkk8zzKTZUPCeLRJ9OolchrvNc1ygfthkSvaUZM68h+g0k&#10;+tU20TdpznoR/TzatlmES/Sa02Mi18d+BtF3oU11if4Nh+jt4jmaV0R22PJ+k7ZSRP8s9z3FdkF7&#10;7SGR15HonT56DbMzRK9++mI6AUIC0Vumr57ccPG+6IlVDxx7+bvPDiIJu2Rvwvgk6+v12ZuyuVTm&#10;huwJM86er8dL5orsub9Fct5jjz0W76//Dwzh/5f4a+3EWhC84JK84JK8LkAiyesC6UIdXvrYI4Hz&#10;Dx5G9v0ASV4hmohuqvrmBVVLUui+nB6fwjsk+mic6G+hkuP7vQ+xET3JxqPiDC+SFL7Bbc2TLKL/&#10;Off91ih6jfeMed8lmb/PhvoByV1JJZqlTsUg2IAbhyHcMAp1dWNQXjkOpRUTUFw+CQWlH6KwdBqK&#10;K2agomoWamrnosG7GOGm1XyINHZ+Cx+aHfzezWg8yQd1cifU9egE37Ap8M1YR6O7Hr7J8+AZOBI1&#10;XbrzQX0ftd16wzPmI/jnbEJo9REEt5xFYMt5GpkkhLbTcGyjUthx3vS7B3enIrT7AsLbT1LdH0Dj&#10;0k/h+XgO6oaPQF0fOgU9OlIdDKDqmAn/yi0Ibqdq3J+M6JFLiJ6gMTqVhcgZGifN/35e4UqqgvMk&#10;cZJ6hEomLDWjEKeWUj1mrm9ChUUUDhWojlRpTEBOM+LjlTV2WRnPGgbnDLkzMFXLahAurEW4mOSW&#10;mQv/7l08/w9RM7gXDdxANK5dSpKkUcopNCF+1FLV1ZAoFLI1SxIGoUpqLloMu3LC3ya8q75cwqqo&#10;NYV6avLrcCSjDONPFuBPu/Lxk0/T8PrC7Zi1cDmSNy2D78Q2wKhaGkNDzCJSkb6IVGTfTNhah5BC&#10;dZ5KAk/db4fhRbwKyVMtx5KovpMOI3ThKEounsPG05nodOAyXtqUi29uyMVvt+eh94EiLD11BbnZ&#10;5Qi4QxKL7cxxt0689kULq6nqlVVOZyCvFOHUHITOnEb4/GHerwPxoYAauqfkOQ21i5q6ADwvkXmS&#10;HA6emwrjJO0ETm5GdC+dxbWz4P1wEmrfGYXKbw1C1aPDUPnQWJQ/NAalD45C2YOjDcofGIuKB8ah&#10;4n6iLfcR5U9NQc1ri8kJR8wERyE5U9V0TBLuh03+crxI/Lp3tV6+pxaR4lL4L5yDd/1S1EwZgooh&#10;3VH/8XgqYJ5XSrZpO5aGaWp4ZiHXNZGNWwyHAF+7GmYeBKfdRS+7YJsj8RsoaVTJo6YsLglf0DBR&#10;UzmPyOB6KttxGpcpUvuKZtGxvUCo++p0Gsn8HJo27YBvJp+5EcNJ4nzm+vcgUY9B4/T58K/eYZ65&#10;yP4kOtlpCNLRDh3MRIhOeEjO+N5UWMqd2ZsGPx2mANW+f9UO1E+ZiUo5BB070x7weENHwz91AYX1&#10;ZjTM30Ti/4Tf1RO1U0fRrvBe+ipBw4UY+LtjJVT0+fD5M1HZeB6l3pO4UncUBeV7kV+6GwVlu1BS&#10;vR2VdTtQ6+X5BXfBko0yCcOuol9Dcl9BaDKuxTw0ib5JRK9Z7T7h+lSSuT2rHcxEN07xHFXJa+pL&#10;e9kdURI9Gjrx3N41QgqmRomK54joNUvo90n03+JSUdbnuK6Jbh4m7iLR055XO+VwzYx2JH4SfbRY&#10;s9rdxmeAZK8+eg21vkROyLrbhO8L9z9w+Y3fPjWWHN2b6EEy7kpeiWfjE/Ghd1z/NeGOs/8BSft7&#10;3HYr6LVIzrteCJ/va0MHwNTFd0P4/PyflYWfyI8uZzr8eTX+S/y1dmLXJXqX5Fsjel0gXSib6O87&#10;jKz7SBy8kYKSL+jNKXwP3fCyWwxMwoYqKtV96SqiZ8MxEygoEe9r3PdNEvv3Can5X7BRqRYzG2Dj&#10;WyR0FXl4jw1U1fBUu1k1nDVLk8reDkWERJ+SNxKjPu2Jt+d0wrvzOuPteV3x1rwuBmZ9ble8w/V2&#10;87ugw8Ju6LWsNyZuHooVxybjZM5ilNZtRSh4kMpyJz1vGsaBXVA7YCga5nwK/7pTaFp/Fk3rTiOw&#10;+jj8CzdTUc9EVc8BdA6oZkaT/JfuRGAHVbtU1K4UOuJKtqPBISJ7aTj2ZRqE1RevJLuj2XYmPVV9&#10;ZPcZPr874Jk1B7WjqSwG0ZCMHIL6T6YjsHYLIodojGjAQslFJHg7fBlLknovhJUmFJkpZyG1nlUC&#10;K8dG9BKJ3lFRUZW8NRCR1xjESORuYRsUJ0AqlYbbwJ30REl6Uq2qcKcx8cWVCGZdRnDfATQsnoG6&#10;KcNRP2koPDMmoXH1chrNgyS0NLYBOhciECnKCpKICqkQsXKSvIqoVFTBU1yFnSlleH13Lm5akYr/&#10;sSgN/2NhJpeZ+Bfif7rLhdn4l4U5fC0btyxOwcsrzmDYpkPYQdLJ37oSvi0L0bBlAfw7+f37ViFy&#10;eCWv9VIq+w0IXzxGx2kvGtd/At/Kj2nYdyKUkYHc1FxMP5yPX20twP2r83Dzshz8f813peN/LMgi&#10;cvAv83PwrwuyuY/fvSgLd67KxugjhSgkIYnkrAISIq9lpKAaofN5aJp7CNWvzUXpcxNQ8choVDw0&#10;CuWPjEHls5NQ8a2pKPv6EJR/dzBq21MNj1gD76IdiOw5wft8DI0bVqN2ymRU9xyO2o4fo/7tBah/&#10;bQGV+lQS/ChUf30iql/gcZ4cj9JHRewk/rYjSOjDUX4vcf9IlN0vgud7uV7z4BhUPEjyf3gUlyNR&#10;JXxjKmr7bUBgH5UtnT0rLRNNBw7At2oZ6j6ZgJrxg+GZOBqN8+YiuHMPwhcy6cCw7bA9RK+wHahd&#10;0Jlx24epfqg240JtxYG5xyqc47YjwW1bhMokG6dJToCcTDkAGmbnwJ4oSdGAMlia7Y5tGjlU/Rkl&#10;CJxJQePWXSby5Rk3HNXD+6Jq7Ag+s/MR+nQ3QkeSTO6K5cx8p6z8yClun8hF9BgdaiW3HqUjdiTb&#10;IHIw3XSXKeoWXHcQvkkk7V5U9v36wjdhBpqW7TJdcOGddOK3pSKy9SL8S3ahbthYVA7qjbr1i2GV&#10;X0EoEkSZpwJn85Kw5uQ6TNw6FX2XD0LHBT1ohz7Am3Nol+badinRThlbNbczxqwZhKScJQgGlD+k&#10;8fQaAqzqneqnV+b9Sqp2TV+7iISv8fRzCRG9rejtYmEqnqORSPZ4essIo360owlE39COS7ufHj4l&#10;5P2SdliFykj0PhK9KUdOovdQkNFew0sbr/onTjKeRVVvIrYK3cvmi+wp8qKar96E7u9BLNPOvi/Y&#10;f1/uH3/95AQScF/ySS8uu3MZJ3tC4+xbFNXhuqmPz22TiU/CjvfXE6agDrevG8Ln661m4buz3XH9&#10;76KvvrUTcdGC6N0fpR94PaLXhdEF0oXaNe+RxwLJbQ8jpy29bGXcEyT6eOj+aqKv/vcQvTxOZdxr&#10;aF1z6N4lek3PGFOYimjwTMDuC8PxwdIeeHd+V7y7QA9TFxL/Bwbv8CF7m4QvtDP4AG/Nth+8N2d1&#10;xnvze2Lo+mFYdvITZJTRo645Cf++eagc1gG1g4ahcdFOEv4ZhDaQ0D89j8DmJHr6yQhsoIGeuQRV&#10;/Xqhsld3+OetJHknwVIW/W5iTzpC+52QvYbOiegN2VO1E9aJHKoQO+FOSUXhs1Tv5zR8iMr+IL9j&#10;3Q40zpgLL42ZyovWjx2KxoUL6Tgco5rJM/2ZVrYMoBSQrXwi3LakjmQ4VdteKio+fp5G1pC7jK6D&#10;EpK4A01p6sJNzDMFb+Jw9lPJRyvUN+2+Xm+qocWKKhDNzEPoFK/Rp1tpiOUIjIX6juvHEh+NQ8Pq&#10;FTh5OAuvby/B/1l8yZD3/1gsYs3gOkl2vr38X4szcceay/jGjgK8dqgYPU8XY0JKBTbk12BvaSOS&#10;aoIo8AZR3hhG0B9i22igUaM6DQUAKwJELSqqCBVVlP9i/Afz/1hMw6GUHc33KIMqxleiAtf5uWAo&#10;bMoQn6vwYUZaBX67Pw9t12bxfLLxv+Zl4V/np+H/LM3CiEP5aEgqRuPkPSTvD1FO8q0g0VbdP5Yg&#10;EYvkvzkZle0Ww/PJPgS3pFDNU4WqLrwSFvm99lnxe501/WnNUk0Gs9/+s3+D8yvMRyzELP5m/lbl&#10;O0Sp0lU/PnwuDw10Nn1zjsI3eBNqf/MRSp8eTKdgGEqIsvtH2A7Bg8NR8dgwVL0yHv4V+3jPeF4a&#10;eslrGyusoVPItqLojiIXxvkTuXPdELh9313Hz20ndrtIQDnblqDhdXFwvz5PorfkaKpwjtqjvpdO&#10;k6JJUX5/RIV0cooROn4aDatW07mmUzOiD2rGDWabohO8lc758SSq+0LTt2+l0wFQyVw6wpaTsW8l&#10;5dvP0lnlutCxNuD6CRE9nzcSfJiEHzyWhaaVW+Alqdf17QfvglUIbT9Lxa+RMLxn+y4iuoeOw64L&#10;aFixF1VDx6BsaA94t69FU1UZcivysebEBgzfMBodF/XEmyTst0nmsjHvUFy8NbeTIfG353SmHZJN&#10;on1y0G5+N/Pe7kt6YMvZOfA28F4oGS+sBGHVvlfdexXOIdmT6DV9bdS/5DpEP5nkPvEzid5S6F5E&#10;TwHVGtHDp4JlNtFrynDLRF5F9FT0X4To81oh+gP35b3xm6cnkj8GkJD7kpx7cqlM/M9KzjMhfOKH&#10;fL+pnke0COFz/2dm4buz3fE9N3zjG9+4bonc/8599a2diIvPJfrW+uZ1gXShDix56rFA0r3/CUSv&#10;MaAi+j7NRN+o0JTGjWoM/QQ26MkoKZuAmXv7422S/Rt60Ih3HbwjZe9iDrcFPmTuw9deD93sznhr&#10;Tid0WNQNE7aPwZncLWioPAX/1rmo7d8RtaPGoXHVAQTp0Ye3UcErZL+FpLYtBU3bU9G4ZAvf1wvl&#10;PbqgYcFKhPby9YMkeEPy9nA5AxoXIXKC6v6UhssR6kfUOGFBE9fISJ3Pp/FyMuhVyz6N6obrwZPJ&#10;aNqyE75ZM+Ed3g81/TsbMm1YMBv+PXsQTEozhtIopWIaVwMaWldZqW/ZhWYwc2Anmdmwk7iu3sf3&#10;OxDRGyjrXLOWqa65svidYXuWGS9djSj3RWjMffm1+OhECW5dLlJPx5eWpeC72y6j5/FKLEyrxWk6&#10;HVUNfqoim5xtRiMcErYHLonuVG6URMf/x0SWhE2D9j+Rof3PIfH4e2y4nxHsY3OdiOo92ie4fxof&#10;bUURDgZwqqAQv9mTjX+VU7IwA7dP349Fbw1B2eMDUHzfUCrtEaj7PdXf4r0IFfKemUlO+GeOSadC&#10;tRboWET0nVd/D//cXQbOP55AHOY3OLAdFBsx48zo6jhVGenE0AvgPvsqmf8sHi0QJIlW0QG7AE/3&#10;tSh9cSrK7iNp3Ufif2EcPEM3IniGBKgQe7FNwgKkygXdX1W6M2DbUNKmgdZbgWknCUvtU3dBpY9t&#10;he2KpB5Ju4zAwf1oWLrYOLO1/bqibvgANM2cjtCOnSTtLJIGnZBcKns6rhGF+rPpxKbTgTUln/ma&#10;prhNUxeWnZ8SSaaKJ2IXCDOHvYbkkeSJKJ3pqNT98SwEVm/m91G19+mD0LLNsA6nIaTheAfpmO/n&#10;uhn6yuWO06ifOBlVPbugZs1yVF4pxoncZEzaMRsd5vcmsXcioXe2BYUDV7G/k4B3jfBohqKM787v&#10;jinbx+Ny5S76mCcRDh9ASBNrOX30UDdjC6JXKVwlF2uq7QSiV+Gcpj+D6K+n6L1/G6L/46+fmkxu&#10;HkRO6c9lb5Ky+uu7ct2Msef2Z4bwCZOFz+34kDvykcnC5/ojJHOj6kn41xTS4Weu21d/NdG7ZC8k&#10;kv0XIPz/lL/WTsTFNUSvH+X+yESi14XQBdGF0QXShdqz4MnHm5Ko6LN1E+9pxl8cun+R+zSc4/qh&#10;+6iKPDQ2Z903E70STtigA+MJDS2ZwofgI/gbPsHB5LHou7y3/YBJ4WuZSPrOA9kuDql8eeF8+Bzy&#10;d9FpQXd8uHMqLhYdRWPFBfiWf4LqXh1QN34ymjYcQXB3mp3Bu/sCQvT6I3tSqLjT0LRMpD8QlX17&#10;o3HBcqr7s0ZJxFT0hkrejPtVshDVuxS8RTUmYje4QEVy0ZmwRgl2KcVU7zJqMm4K09PQqSa4+t41&#10;KchlEmoBybeAJJ5ThNCZM3ROtqBx0UJ4Jo6kEzCQqmgYvJ+Mh2/BNPjWLkPjvp0Inj2NSEYmrHwa&#10;x3Kq8WqqLY0T9zQi6vHz4W4AlKBV1wirPsD7qGFa3GfG1hO1Th+vyp0KIgESvxAqpeqnGiy7XIE+&#10;ewvwfxZRqS+iYl+USaLMxMvbi1CohDARFcnraoi0bUq3Sc6FYS4XcbJrRovXzba7T3+Jr/F4Ldab&#10;X2leU1RAdCkC5RlR8ZdTQR8p8uJgXj1KeX8CdNiilXR2oiqcZH+65ffaUCRBSNxn9jv/zG9RVEFw&#10;P+/8Pht6jwO930F8zbk+5hrFQlyGueD1bfKSBBrMWG/LvK6zlHPAb6gNonFlEmp+Md/0+5c9PBI1&#10;P5+H4Aq2Vc1Fr0iB8ilI1NEqH8J1Kner+0+Cr1O7aCLYTtQGKunsFZYglJUN/4Wz8B85gIbNq+Fb&#10;NBMNM6aibupoeCYMQv3U4WhYMhehfdvYptONutcEONFyOgHlPK5C/3IWFdJ34Pbr2xPg8LwI8wxk&#10;KpRPpPGZcKDZG81zw2dI0zhHlOfCZfhYGhqWrUV1v36oH9AXDWs2InAinc+ihuNJ4ZPkieDRdDrt&#10;R1E/fTZK+3VD2YKPUFGUi3NXMvHRrrnouIB2RWJhoU3mBlTu7yygYjfgOm2O1HwiXBX/zhw7othn&#10;WU/sTl6MpsApOmKnSfTH6A8eIQ5wfTeXqvGhZLxNxEZEA0rG0xz11wvd//sVfTPRv2iIPtagZDxN&#10;I06ip/2O1V2f6E2FPPXPE9FLRBZ5Ifs+5O+7P//1V56aSkIeQjIeSLghfKn6Ltz/PrdVKvctknOr&#10;qp773b76b3DbzHZH8KN/3b76vweib0Hwgkvygkvy+sH64boArRH9jjlPPNF07t4juolWBj03KXqV&#10;wBXJt0b0cUVPXFfRX4folYzna8cG25HGShPZ9GSjVeEHNlxlk5rqT6PYwEX0qog31RC91TQN4cYZ&#10;KCz7GB/tGIz2fKjaz+tmSN9AD6mIXqQf9675sHJbsPfb7zNeufPQvkvPvd+ygdh6cTM8/lKEinPg&#10;WzkP1YN60YB9jMCG/VQBF2HtJfHvTzaIHEqnUsiEf9M+eKdMRc2A3qgfOQy+eUsQ3HaEZE8HwfQl&#10;FpHgRfS53KZhkpG6yH0aSyw175K8+uIJJCbZUeUY0BDGjaOUmNS1lJgZYkUjqr5yJVyptK0UenEl&#10;IpeocJLTeB4n4N+zA/4NK9GwfDY886agYfYUeGZMhPfjsfBNHUcDPQGeWePhnTcJHg0hOk0DpaFW&#10;TkEdU1SnpgkWjb5Fo119xYf+R/Px/yzPNgT/L4szbIjwqYhvWp6BuemaL0AEKKKyycqE3cN0KoIk&#10;ERcRkkk0SL4j8bpkKPJrhVCb9wn6s/ebfzq+s232OV9s72/+XKuOg86T31tbkIXkpZNx4qO+uLBs&#10;PDyFmuyIb6HyF/QeF/pM8zHtfy3+nEPbuxM3mj/XjMTX9eesuwsiqsIthOme4DUL1xQimMV2piQ/&#10;JSxmHuNzSnKtJVE28j4FIwilVcDzwXpUPj4O5UrqE+4fhpqvTUBtz3nwfDIZjTMmwDd5HBonjbG7&#10;Yj4aS/KeiKY5H8OzbDYaNq1CcO9ONJ4+ilB6Cgm/GOHqGj7bTVSPQRIJHQRl7Wt4npZqN8r+F5Sc&#10;qTYqKLTvRJ3ciIIJ7ztdT+pegJzaHDqlbPtKNrVI+BYJ36LCt9JKgXQ6A8l8hg6eJS+uQ/2YUajl&#10;c+f56EMEtlExn3HqUKjYjopP0fkOHc1EcPtZ+D6eg/KBfVAybyaq07NQXFePbRcPoNeKwTaZG3vh&#10;CAcD2QrHXjgqXVC3oULyxt7IfnD5Nt8nyBaN2jwSaZW7ea8usq2fJ6EnEL11kOsK4e90kvGk6DWT&#10;HYneL6JX6P4qRe8QPf49ir7hR1x+j3ZaRXOk6L8cJ3ozCZlL9EKVParK4Mq1ij5KXmhB9L9++iMS&#10;7zDyyGBCqr4PYVQ9kdhXH1f13L6mr54k/U2StjvcrsW0tiT0Vivm/T0m5bV2Ai7+IqLXBdGF4XYz&#10;0Z9vewQ595qsSpvo6e2pWM5nhu4Tid7JujczJSUqelXFU9b91URvZ923TvSj2cBV+lbDSjSO9CO+&#10;Pt0eQx+cA1/DLKw7PhLvzeuOt+fw4TP9ZHzw4oSuB5f79IA6+2zoPfYDahM9983vZh7qd3iMzvN7&#10;Y/nRVeRNEikNbKS8HN5Na1E58APUjR5FwtwH6yAJVAl4B7NI9qrWlY0w1UP4OFXD/iT4N+4h4S+C&#10;Z9Rw1PXuDk+v7mgcPgQNU6fAO2c+mpasQGDdJoQOnKLhKjAhyjjRi+A1XEkQwQsK06vinSlvK6Ln&#10;uQmuERU0G50zzEpKHerfVdEUGd4GGmNTNCUEtzpaVJXuQs2IBkjChEqiRhpJ8D4acg3N0tS1JPqo&#10;x4sglf6yC2W4acVlknqWTfJOUp0heS7/P4uz8PrmSzh1IQOhPKqqzBM01MpO328y08NmOJ2GltHY&#10;aZmimeu4LCJJiUCvItE42xm0vl9k/ucSfeJ77fdHUXxmPz7t+APM/8l9WP2HF1Cwfwtf459zXka1&#10;E+6y+Zj2vxZ/iYdvsdH8uWYkvp4A9zfwu61QEJGqHBrZg2be+2DGUXPNQKfUyjrDa6iyvSpGtJPE&#10;z+uZvBehbTtQ/ZuZKFX/vUP0FVT3FQ+OMetlz02Ad9Iuqmy2JZK01UCnzlTIUztRm6ADpm1+txAL&#10;kti1r8kpuGOKKfF1ge0lXnBJozEEzY7odBOZfn6nS8nuPnDgEn1eDQk6Bf5tu9C0Zj0aFi2Ab/oU&#10;+EYNMw53zcAeaBg3Av5FixHYdQDBkylsQ3KkC+2yukRMoXz115/MMVM/106ZSOX+PkpXLERlQQnK&#10;vD5cqi7D0uMb0HlxH/O8v0tb8C5tQLsFtAFctiR7Gy2IniQfJ3oXxt58gGVHZqLOewaWlYpoRGVw&#10;SfQqmBNX9LxHYQ2x4z0KanZNEf2nvMZrEojeHl4Xk50LXBu6j34u0b/L511do38B0St8f12iJw8Y&#10;or+H/ECiz7ofeXsfkKL/mLw8nDwyhBhAIpaqv6avnvtMPXzi9yTqa8L33I5n4BN/VlIeOe5L6n7m&#10;+hcuoJPIly6HOnx6PfyH/LX2xS7+XUSvC6QLNbz/c3fVnLp/TiDtQcvOuOdNzeXNzSXhqwSimYOe&#10;N58wlZPiw+tE9FxvMY6+JdHbw+t+Fif6aIMq473DxvoeG6qbdX916J5Eb/rpx3OdHm3gYz4M00n4&#10;s+jVzkGEXm+Y3u+x9Cnos6KHHZoXaccfQJF8J7M0D7ND8K73Lbhhfjfs335ON3SYzffM7YjOS3pg&#10;2bHVqKir5YMbM/2vVqAJ/qQjqJk8FLUD+6JhJs9h1wlD8JHj2XbY3il+o4I4UY37VTW7FIXpVexG&#10;WfV5iKWS3DU2PoXq3pB8qUk8MjBD5CoMoKFM7nAmEbxUkLKapYqkjlT0xu1P1fzhgtQ3CdoUPqHR&#10;jTXQCDfRcKucrSlpK4NNsieiMtwOVO7WRXNBHEJh/rom5JXV4ac7C/AvC0jqCzLwryT1/0VS/5eF&#10;DpS5vjwLe4+R2Enefg0rS9lDR0ZDzfYa4oloznWVnC1OR7QiHxaNrlVfBctPRyQcpkF0kugMzbnk&#10;+TdGAnmXnDuATR1/iIU/aYtlv3ocqatn8LwCfJdeV6j/M0j5bwLbEYhJzQca7ellqytg5aUikn7I&#10;dpQu6rqqJr8cKNUK0PBEG9AQvy2bUfPDj2yif8hR9Q5KHh6DsrYjUPntj+HbeJb3ws/njfc83lZs&#10;x9A4hwlwKyQax1FkL9CZdAstxespqAtA3QNOF0E88fOKVL0NN1IlZR+9XEpHhs+G6gRo9EOOHc5H&#10;Ntt9GtczpOyvsF2R3NX9JVwQ0ecidOQiGhavROXgPigcNxD5+/eiuLIeBb4IitiG0yrKsOTYenRd&#10;2M886+3mdjN4VxFB4+wn2o7Ph7oBDWhf+qzsi11pq+ELp8KCokDN4+hjlmreHyfJH6a6P2CS8TSj&#10;ZlRTaJuEPBK9+ugDKylsVOlTlfFUMCdxeN0UQ/RmeF3jCAPVu482qu5IX9pOVRbtzHvQkct3uNQ4&#10;etUrkb39Bff9iHaARO/5FkXA12z77CPR11OYee409tutjKeh0xpHb6C5TYraIFpI5N1GotfwuntJ&#10;8m0RTH4gdnjFw2e+/51nJ5CMR5CIhxLxvnqiO9GF2/HwPfG5SXnkpK+SxPmW5tK4XDfhe/LWvXzP&#10;ZxbQ+e+efd/aF7u4LtG7JN8a0bvZ9i7Rc/3GjF0P/t5Ka1tuVL1bAldz0YvoddNVFY8wRM8GETUl&#10;cAlVxvNQ9XvvN4o+5lFlvK+S6L9OJWhXxos1/oxk/xtD9M0Fc1QCV56ohodoLH1/YhAb8FAuVQJX&#10;RD+B79EUtZrgwSb6qF8FcxYg4l+MkH8ZLlyegcFr+uEtKvtE79uFS/QGCcR+zcObAA3Ze4eE32vV&#10;AOxK3Q1PwINwOIRI2EIwHKXACaOpshL1B/egWiHP4YPgnTEb/i37EDqaQeNTgDCJXpN1qD8xqkxh&#10;QZN5JDt98+kkeVPdjoZN/ZJE4hzzLYmeqktQNr2bbFdB1WRC91LyNKwu0TvKykx8IsKW+uL5GoQI&#10;TWxyFWJSbA6iNPJRGm85CZq6dOOlKjywNgf/c6FN8P/DqHcb/5ME7+LXm5NRc0Gz09nh5Ba17s04&#10;eG2TmLRu9tnKPpS6B+GyTIpmkSkJTsTr/GtJfH8jOMq/Mu0Mtvd8BQt/fh+W/PJ+HJ/YDf4q3hP9&#10;GQeklc/+VWATuiF1x+mwuwcsLiOI1NEZyj2NcPoehFTVjyQfvUyHqSAN0UtJjprXWH3CVAq0ofoD&#10;wdUbUPGtiWbIXvmDo1DxwMhmkOwFvVb69Hh4ph+BpTyOAAmbzp+Zzjbigu3EhfYbcJ1tKup3nEIH&#10;Zt4AQd0+1WyXmkRJzqhR92y3dBpNhr+iUkWKVqmNE/kafkeCN8PuiByF70numaojIYf4CiIZen5I&#10;7PvPwbdgCcrHDETe5GHI3bIROblXkF0fwmVfCPl0WvJJ8Jfr6rE56RB6LxtO+yAHv5vt6Mvpd0Eb&#10;IVxtD1qDUfNEe2FOV/RdORBHsnfQ77kMniwJPd1GNJm37xxJXLXuj3LfIa4r6343r5uG2CkZzy6Y&#10;E9Pc9IEVfOZUMMctgZtQGc8oetrBpjG0hcMNbEGkSqJOwRyVEr+qMh58qlvycz7HPyRohz3fJNF/&#10;lbbhOb7+JG2zJiCj3a6/yVbzRFRj6Z2COe4kZlGRvUSfkrOzyAcZd6P+5P0N4/s9sYaEO4YkPJLL&#10;YcQ1SXmECd+TsBOH2pk6+NzfYjpbwoTvuf1nZd//QxK9+yP0g65H9LoQLtHrAulCcf3G1O33/y6U&#10;/GApMu+nZ30vjQm9N5foebNbq3UvsjeVlTx8XXMcex4zRB/zfsWGmdTm+2yIV01q432L+9qzoXZi&#10;I/yARM/G2tSPcGvda4idJrWRoqc3G/jQeLcIzKRxmcvlfD4UC6nslyDEhySzeD7GbRxk99uLyBOI&#10;PvFBbe57I0zo3t5nwvrx99mfMaTPB7qdxsFunoLksmw00cA1hAK0Z0E0UdU0BSNmPnoPybG2uhpV&#10;yRdRvnQRKkcNQ83IYfDOmo/IjkMk/CwSmsbMl1B90VhxHSR6aNrZrApe7zKCil5jjN3iNxo+5wyh&#10;cxW9CbMqqUkw2fJfUNG7dc1F9maaUsLpexaiMtj8PRYRDkQM2Ye8PixIq0CblYX2MLnF9jh4O/FO&#10;UJ889wvzM/HWliQ0qc84XvCGit4FVWc04wRiVKOx4mwiB7HCbBp4GseyS2wX/J0WFaNDdC4J/oeQ&#10;vfk+XrLCdOwb9iYW/PxBLPjp/djR+zeoyzxtXjc5BAnn9ddF85/bteCSfbSxFlY120tdJY10Ja9Z&#10;JkKa85/Xt7mYUKJDRedJs+Hx9dCWraj4xccofWA0Kh8caVAhwndB4hfKuF5y33BUvTQVgQO8Nw1O&#10;ZEfdOWzfJozPdu8i7iBK3et9Vyt6JXM6CZ3xIkpS9BU24iNE1JZF8Ibk+dsUybrEZ0Bkbwi/GhE+&#10;IyGnrHPF+BEoGDEElxbMRuaRk0jnZ1Lo7KZWNSGzxo/c+gBy6zQvfRCFtWGcyL+EkZs/wrsk+PZz&#10;u8cJXdCYdzPunWjRnXc9mPc12wXl9ozcMBLpJXS6NClWlA59NJtI5zrbuCl/e4Yg0YdtNR9T1j1J&#10;HmGNo7f75xGSml9OLOPzp6x72TZNaqNa9+6kNvYYekU5TWU807U5kNCQ5N50BNT92TypTcyo+Ve5&#10;/QrvizupzUsk9K/DUiKe92mS/RMkegoz2W3VuneI3q51TxtPWCVtaHPoCBTcgQiJPqZKqSqWk/Mg&#10;ak4+5hvX94nVJN8x5ORRxHCSr/rpNdSuD5c9Cbda3jXZ99z3Ct/fop+e+IuInu8xw+z4vjjRJ4bv&#10;/zsNs2vti1381Yj+Fy8/c1vVybaTIyn3RpB1z/WJXqqeDaIl0fO1ONE/x/UvQvTtWhI9PdTmSW1c&#10;olcDd4n+Yy5n0MDM4XKeQ/Qqg6tJbVZT+C7Ex7uG8eHVQ60HVA+m/XC6SCR6u4+eEMnHid7+TAt1&#10;L9AQdJ7XC6tPfYraBh8CQcsmeqKBBCrib6AKqqG6qfaHUB2wUNEYRVltA8oyc1C25VOUThmOigHd&#10;UTt2OJqWraYqOU0jTZWfqSx7VQ1zCD5XS2e8vCF6GsI40Tsk/0WIXlCSVCLRE2bqUiEhHCuSd2HP&#10;ZBbCwSIP7l6dRxJXX7zdB39dol+YiYdXpyP97CFTGc6E6kk8caJP3gPNSqcpZkMkI039Gkqh+k8/&#10;wt94nm2jmsQWMeSWSPT/IXCIPuytxrm5w7D0lUex8KcPYEO7l1B0ZCONNc9L7/kPJnp9XyzYiEhJ&#10;jpmPXpPemOQ7XreY4BK9caoEqXiSyaHdqB29AuVfHY+Kh9U/P+IziV6o1Hu+/zEaD30O0WsOe75m&#10;XnfD9p9F9OqnN0RfH4dJJHXJvkioJYlQuZ+5iMaNG1A1ZTxK+vdEzpihSF25Bimn03CBz8H5Mi+S&#10;yptI7n6kVDYQPqQ7JJ9dG0B2TSMu1TQho7wKK05vR+el/Uym/FvCfBXc+guJ3iV5vZ/2QrZlIh3/&#10;4loSOq7QT87nrco1RB/7QkSvsL1T/vaLEL3TP2+I3ij6L0b0aEH09ux1caL3PE6ib/s5RG+XwW1B&#10;9Dn3IJR+b3TrvIeOv/iV5yaRN1QZzyX6xOx7l+hb1MAnDNGTnK9JyCO+ye2vcdvUvyeJf2ZJ3NaI&#10;Xt3R/53H07f2xS7+akSvPo89yx79bkPSIxeRcz8sJeXl8QYLhbeTZOjhCaqDXEGiV9lENQ5BZRS9&#10;97DhPEo8w/UvI6rwvUdlF19mY/sRG+EvSTy/t4m+4S3TnxRreJ/oaogePpXBZQP2a4am4WzAIwlb&#10;1ccC6qfSfPTTaPxmGbKPBqnqVTJSRB9YRWW/FiW1yzFjz0hTsML0v5uH1SZvIT5sxuy3YYbpGWVP&#10;8IG/Bq5jMK8b3uJy9MYpSC3Khj8SRmMkBC+J0kOCrCdqmmxUNYZR0WCj1BtGCVHkjaDAF0URuTi/&#10;qhG5l/KRs3cvCucvwJVxo1E6ehBqPxoH3+IFCG7dhsjpMyTELFM5zCQuldBgllIVKexJNeSOcdd4&#10;d1c5mSFyInuFTWlsDekrnEpDbNBoJ+YJZmITF8785lHCamqCv74RHfeWGqX+L4vTSOokc4fo/4Wk&#10;7iK+z1m+8mkacpMOA+dJ6uelNknyhKkzT7I3c7ynHoCVeYTK4Dhi2SdoUKjoA/xucltUY99NAp2N&#10;xH/uvr8+bAKPhfzI2rIAy199Got/1harX38eGZvmIxLkNdQ7Es7rr4oWq/aQP3NOyguJRGCJeK+U&#10;w8pgW0g/ByvlGMn9IPnkiIPjiKSdhX/LIVT/ZjYqHxqDyvvHkszVF2+Tugr+GHBfPGTvQuPtvzYZ&#10;/vWnafS9TgInv1Mz3zkwGfYOTJeOIFJX1EgwffJCI51/H6Jal+OpIZklVbAul7A9pCBwcA88K5ei&#10;fPoU5I8djMyxQ5E8YxrObtqBE0mXcLjQg6PlQRwv8+N0eSPOlDYYnCMukOSF5MomqvhGg4zqADJq&#10;Asiiir9MNX+s8BLGbJ5BUraf/0TCdrvsru62u9oemH2OE2AcAWffW8SbtCFTd36IknoSOjRzXT5x&#10;mYSuOveZJPo03jf1z9skH7M0PbYdto9F+BxEdpDcFbYXya93iF7D6pzyt8F5JHeF7aclKHoSvSkg&#10;Nor3QkSvrk11cyqvqRefZdrPRtpRbzva2Dd4bxS2/z23KawafkpQaHnt/vmo73ne36egaWotVcWr&#10;py03JK/wPQVbhYTcbQbWFa4X3UZH/E5ENIaeJK/wff6BB8s6vf3kYpLxBPLG9YjeHWZ39WQ3JiGP&#10;21cn5P27iV7d0P8k+i9I9LzAbXJ3PdI9eOGh+pjK4V6istf4SXp1saI7ePPbIFpKsi+jx1fJhqG5&#10;6F3QO4SHn9FUtb5n2KDoPXq+xn0vsbG9jIjvp2xovzbeprxOk5TX0J7LTk7WaC8SfH826MFcaipG&#10;9UWNYsPWXMwaZmerevVdyfO1sYAPxzKSPRFawwdqEyrq1mHmntF82Dvz4ezUTO56wOfQAJiCOi0f&#10;9s9C81A9pwoW9/VcOQjb0w+Q0H3wUfl4qYCFOn/EwJA9SV4o8wVxxRswKPQGkV/nR25tIy5TfeRW&#10;+3G5uomKhPAEkVUdQgbJPD2/FBmp2Ug/dARZG9Yhe+4s5E0ZjZJJQ1H24WhUzvoIPhrM0NaNCB05&#10;jHByMqLZebAKy03CE+ppkPldZspRqS1NRiMS57rF84kKfE2Z9S1gjHwjfNU+vLu7hORN1W6IXor+&#10;WvzLYjkCNtErKU8lZtWX/5X1qZi7fR8qdi9F4NRGRNMOIpx2gNiPSNZhWHlU8aWXeS51VIlUhJat&#10;Yl3w/wY2CSfAKF2HHFWgJhFmvwPzp2VLxL/D/We2NWxNoXkLFRePYF37b2LBz+7Dij98GalrPkG4&#10;kdeTH4+aaIOOY/85R4x/3j6Wtt3junD3NZ9Hy7+E/fqZvBZRK2xGLfgPbkbo7AFELpDQk5SAt984&#10;S6qbb1Q9YaXs5/0/wuV5OlWpCKw6huquq1D70jSUPDEWJfcrND/SoLTtCFTcN8aE88seHouKH07j&#10;Y7XbHsJWSefQjQrVisRF6Lw3PjqGJtcjxOcyzNdJ7OUqllSMUEY6lfgJBHdvQ+Pa5aifN40kPgH5&#10;k0cha+IYXJj+CU4uW4Yj23fjwOl07MkowZ7cGuwt8GJfYRMOFBOFDThY5MXh4nqDI1fqcbzUi5Pl&#10;JPlyP84aNOE8ty9W+ZFKck/VkkirauAz00ii92DDhf3ouWII3p3D59Yk2F37LH8WEqN4iZE/28m3&#10;C299svMTlNRlwIqV83aV8J4W8naR6BW2t5SEp775JDpomrXuBO+l+ud5n0yhnO1U81spTjbDCq7n&#10;vjXct8oQPQKLaMdky+bwOkvN084pihnQhF4UOpqy2y/ho0m/BtEu9uM9ob1sVJdnZ2534P16m88T&#10;1XyD7KsmEFNFvB9x+ztc0g7Xv8DnniTvfZREr3wqqnna7Wjtv/G+035LzZfRhpdoXhM7217T1MZy&#10;SfJGzbdFOOUJHF7xWMoPvvvMJ+SKfxL9X/mvtS928Vcn+g3Tnn656tizKZGMh6m6qNKVgZ/vDLET&#10;jKq/BVYFG4dC90It4WFDqef76S3CwwbledYQvcL3UTNd7U/Y0H5B/IaN7w8k+D+yQb5LvG/IHg09&#10;2HD70pgM4LrIXrM0OeH7gIbZTSE0P7NmsdPwE5voY0F6xAYrSRrriA2o86zBwgMTzPA78yC7Dz0V&#10;+hfqk7sOTLYulb2MSadFPbH42GqUNtTBF46gNhhAHVV9HYm/xk+Sd5U9UUbSLaXBLPI04mJpCXZk&#10;nMHi45swedc8jNryCYZumILB6yZhwLrx6LduHPqvH48hmydj+OYpGLNtNqbsWolpB9Zj/on9WHXx&#10;LD7NSMbB7CKiGIcy8nDiXDZOHT6Pk9v24vSatbiwaCHSpk9H+uTxyB4/FHmjB+HKODoJE0agcsJo&#10;1E0Zh9qp41BD1H04HrWTx8RRPXk0qieNwenx4/CzjzbiX5VlT/xPYVG2TeoO3ES8f9XS9ONn4/+9&#10;LB3f3HIWE47vx7JzO7E97Sjq66vsfABxGWGIj6wm7otD/8x+vWLeyj+t6XOEPu8iIijXQNt8pyrE&#10;qXysQ7j2AR0Cd49BuKFxWNxvEOFuLp0++LqcC9jU/QdY9JN7sPbNryFnu0KqdJSorGPeGrZ7OlN5&#10;ybAunUVEuHwO4cI0REq4v7qUbdVLZzPMQ0mXk7D1/S1+pP1dxgFw/pn9uij8DVG/H8Hyy2jKPEry&#10;3ouwSWJ0ukKczHo7TO8k3wkK1wt6TZ85uws1mxagePwAFI3ogdKB3VHevQfKOnZFWbvOKHu3M6o6&#10;9UDN6KG811T/k8eiikuDiVT7E6jwqbSLxwxGnlT3uEG4MH4QTkwdjUNzZ2DvirXY/ulObNlzDBuO&#10;J2NFUh4WpxZgYcplLLiYgY/PnsDUo7sxbs86jNi6GIPWz2Sb/pCYjH5rJ6H32jHEaPRdNxYD107m&#10;61MwetNsTN+7CStOncGeS8U4WebFGSr302WNOF3aiHMVVPNU8BfojKRUNSGdzrGQURNCakUdFh3f&#10;TCLuYUfgTISOBP1nZtK3tA1uBJBLHq/Twm6Yt282SuuzeJ8qeMt4r6NFXM/l7czmbVUiXiqRRNDh&#10;Cp9kOzhG0KkN7+NSZW+30zZtJpnT8ZWSJ8kjpLC9Mz1tUIl4s2j3qOabpORl7yZyXUnJGlanKCdJ&#10;nvZRlUQtkjwaP+C27CftqO9N7qddNUnPv6Bd/RHb7Mu0vYqqKglPo6Ge5PZDiKibtZ5ETzUfrSHR&#10;Kzor4aZoraanJSTuoiR6Cb1Y9h3wp9wfO7j86ZSXX3p2GvliErliPMm3tT76xNB9q3301wvdc/9n&#10;zmbH7/jMPvp/GKJ3yV4/6HpEr4vgEr28IL7PZN2L6HnRbuW+289tfbRn6ZFnPLjEBnFZir6Z6O3w&#10;/VVEL2he43p6fvWquHQV0Xu+S69SRP9zgqo+TvQK32tym47cp4bbhw2dqr5hoCF6he6jhug1H/Pn&#10;E32MRK+Z7KzIZlR5SfaHx5sH3y6KcfXD/OejeVgOjcncLugwtzs+2T4P2VXFqAsHWxI9Cd6AhH+p&#10;rhrzT62nweiL9jrGAnUD6HjdeRyu8/zsc1TI0cbbyhIWeK5vqyrXAp4DjVfz8EB+jq+9oSGEC3ug&#10;05KB6LVyNIZunIkJezZi4dkzWJuej4051dhUQOTV49PLPqzLbcBaLlfl1BN1WHWpDsuz67Esy8aS&#10;7Dosy6zC0swyzM0oRofjl9F2fQb+91IqeNWvV8jeCd3/r0Vp+H8tTsWNyzPxna0pGHruBA3+ASwj&#10;lqceoFOyF3v3LEHVoTWIVOYhXFmAIJehmiJY3kqqwxoam1pEq2tgXaky0GQr0PDC3EoaGRsxTd5T&#10;4KCwiu2w2kZpNaLlAo9jpmy1M72j9Zpq18Oll+2OKlVopBIVmkjcYapTkbzIPk70bGaVJUheNg7n&#10;l42HL5uGu6wcVlEOImmHESGRhk0fua2qlW8gWClEqoh4DyJJuw05h/ie0OUziFYUUYnxnET+ylh3&#10;vqsF0Svpzu9DpDiVyvoINBufvsuFS+w2tG3jGqInrGSq/+RdCKbuRGXyTuzl9rKUfVhKB2Bx6hEs&#10;Sz+B5WknsCT5GPefwZKU88QF7ku1kZ6BpRnZWEwsS7uEpek5mJ+WgblJSfjw5CEM270WfdZ9hC7L&#10;hqHz4gF0pHvF61iY5ezObKNsv3GiJdR+FQ2b38kgUSm7feZ6tlw1/TY/32FZf0zbtxonCsqRXNmA&#10;5IoGQ/KJRJ9R40dSWSUm71xknhF91q2I+dcieu1vt+ADzNg7BxV1JPVINZsM22OsjERfSAdQYXuS&#10;vCH6lASiP8F7TjUfPmSPnf9Mol94FdHbM9aZQjn+CVynmm8aScgeDuSyPwm9N4m+G9t0V27LftKO&#10;+t7g/leNfdU89CbbXvPQe79JfCWB6B8k0d8dJ/rYdYledv9OOrYUeln3ovTwc8GZox/f/eyzz08h&#10;XxiiJ1rLuu9DUm41657bLZLxuP9vknX/T6J3iJ7b/1veT2tEr4vIi3rnmQ1P9gokP+zB5btpdO8E&#10;8unZqRzilduBkjY0rjebkI+LaK2G2bHxeO8n0SvZQ0UZvkp8k0b9JZL3j9ggSfYNv2Qj/D0skr0p&#10;ntNgz2QX83Vlw+3Jht6X+/qzASspT2NG6c36x7PR2+VwLRPWmuVAFaToERusQDS4FpHgej5In/Jh&#10;24zK+g1G2Xde0N0YgHji3Z8Ruo8n7Ukp8HNuH59rpETCIz+djPSKPNSFwqgNhEj0NmpJ+BWNQWy7&#10;eBTdFg5oLtJh0HysRAXRbPz0mgvnXFog4XX1JRponYZWzoMzCYcMXvu5PfH+4n7oThU1aNt8TD2y&#10;C/POy8jnYWVmPVZkEOm1NPTVNO4VBkvSy7Ao44rBksxCGn8qttQczE1Jc5CCRWkkiYwkksQ5EsdZ&#10;LCVxbE85jgwSjFeEROIT+SkxL05WUqYONI+7lSSC3M/1Y9x3DtH0NMQyc2HllCJ6udweX21qolfY&#10;0LSphQIN7hWihEa3MJ8Km8o6gyo79SiPQzI237kb0WQbEYNdBlYKIXJOP2hUebQ0F6itZrulIvdp&#10;nnYvGrduQhUVcWD/GkPmmmrWnjvfToC7Bk4+gmDI2OQk0DnQMu0Azz0J0aorbMMBcj0VP1V8zArD&#10;qs5DMOOwk7DIa+IgSnI2aPE9IngHDrknzuNvhjE60Pz3BTzmp6mHeG8O20glwaeeMFiVeRarM89h&#10;Ja/Z4pSTmHFiDybtW4dhW2ajx7ox6LBcc0vI4RQ5i0idLiwRqEvicTS3y3hXWcI+l8SFFoRq2qug&#10;50FDYZU4x8+y/XZa0B9Lj+/HBWXWk+CVXW9Q3Uiib8CRgssYuXkmz0/FbvQZGzqexsebMfLO938R&#10;uL/P7qazz789f9usvbNR4mV7BJ3RGNuj1DyKSfT5JPVLvJeZdBjZZg3JnzWIOmpeSXhWeDeXO0js&#10;qob3qUFU3YyhlST6pSR4Eb3moFeSsYrkUMw0qey3hhWP57pdJMeemnYAl0pa7kk7+gFtqhO2971F&#10;uyvh9Dsuf0Wb+zOSuoj+JdreF4nnuP0M9ytZmuLNS7Gm8fMkeqv6S2yXJHpNT2sS8Ej0ggqm5RIk&#10;+5JjTwYn9n9+D/n3Q/LDFC4ncjmOy9FcftY4+nh1PL7vusPruH3dyW24/c9x9MR1iV5wyV4/uDWi&#10;57YJ3/OC3uCEQQzR8zV5TXenbXtqfCDtEb/K4UbUX6NyuIVqCG1glapPh42jmjCe4ZcQq7uFBE9P&#10;0POAIXtoqB3JPur5Ote/Z/qMTBEH729MmAmN6qd/h41WGfhdiG6mEaNRXmtzBn5UfVSN49jIJ/Kh&#10;4IMQmG4Q03A7PiSW8Yql6lcgEljNh2g9H66NfMi2orxWZD8OHRaogI4eYhetP/DXotmgxY1Vwj47&#10;aacTBm0cgzMF6agnudc1qb/eRi3XL1WVYvbh5Xhvoer00whR0bvOg8nkdZDoVCSi1dcTzjFu5Fr8&#10;vuZzTHyvraac99Ngt1vYDV1XDkDfTz/CyF1r8dHxU1Tl+ST7SixJLcPyrFKqvEIsSSswWJiei8Vp&#10;OVialknVl0bSSMPS1AvYQ/Kokdo12eFSvw7paciXxnYbgrqauByQmJpJTEl8Go9/gOr2DGJZNKga&#10;lZBHwhcuUyVnp/O1U8CFgzDz0JvP6Dj2d7okaB/XJmbjZLTYT3IkNEpAyYKRi/sRTjsOiwQSK6tG&#10;09pl8Ezug8jx9YbcY0k8juaWJxLJ1S1QE/8OZz2+P35O+g4ScMohRLJJ+kUk+JwLdAQUIeDnXGJ3&#10;YH/e/S36ffbviJ+3YL5fjgWvsYHWHfA8K3mcHST4FelHea+OYwGv6UfHNmLk9qXotX4ylfkgdCAx&#10;2m3YaSOKLJno0me3JbfNJcJWw83vu5o4E8nfwP2MyN4Qs5xUOqYLe2HM9jk4UJBPBd+AjAqqeCp7&#10;IYMkv/9yNgavnWQ7zPwu4XrPxhdFs4NtP+MqwjV973RUevNI6nUk+goSPUk+RmcNhdxHko9kkujT&#10;SPTJXD9HkmebjEjNs10qAc9k2pPkaYc0pE52SQl4UvKG5EOqhjePNmw2CV+2bBptH9V8ozLtNbR4&#10;DNcldoZy/0BCCcu9aS9VDU8jlt7na7Sfvj/SplLNN7xCEldxsh+R2L/H9a/zta8Qz1LBP0HC15C6&#10;OwDaaXhot2sI1UQhIuU3IFpMopd9J1T2NpbbFnVnnoxtnP7V9O9+65lZJFjVttdENiqUE++fJ48k&#10;VsaL989z+/NmsbtuZTwunyAPPcr1P6sy3hch+kS+dDnU4dPr4T/0r7UT+IuIXhcjsda9S/Rf+cpX&#10;buFFbeMSfZ/OX346f98zqwLpj/Cm0xNUUp4y8FUWscQpnlN1k63oldhRx0ZTdysblfrqH6bXqKEc&#10;X2aDe5EN7CWS/PfZOBXC/xUb6m+5/jrX34QKPajRGrJv6k5PtRcbul1AByJ7v0JXCmHRww3yQQh8&#10;4mAGH5S5XKpspFT9clhBJbis4YOzge/dRGxFtWcjyX4S3qNBMNPZGkViGzHX+LgkbgyTMX42Eo3B&#10;Z4KGoceKQfiUKrXQU0V1bxN9NRV9VWMAlQ1+XKn34EDOOYza8jHaz+9F1c3vWEBDZUYJSIXYRsuA&#10;Bss9J9d42oSfqPjd77dfb3E+n4PErGJjpOl8SMG9qe/hebWb1xOdlw7FwC0zMPHwdsy/kIpl6YVY&#10;lpnH5SWq+HSsSEvGkuR0pCSfh5+kI/UaJgG5Ye1m8nYJyyEwEZkIzbzHhktW5j0kVcEusiP1T5We&#10;fp6foVK6sJ8kd4Akt88hOr5XZO4QpH2sz1HfBu5rWtrvNcdKppNx+iA844agYcEniNChsC7ScPP7&#10;YiJ5kb1+S/w49qgCLZvD7Qnge13Y18JdNjs/zdEOvt+BeU1Oko6R+LrZboYiFaaMMF+3+/EPIMj9&#10;ZWc3Y+u+BRi64UPex8FUp73sdq37rfbDZ0Dr6kK6um18LtRunLZjI6H9JRKtS+Tx9+m7m9Fufne0&#10;m90Nb83qZGal7M9zXXnuOM6UVOMilfyFai+JXmPlvUbFnyupwOLT29Fz1VDTduMkb46n83HR8ru0&#10;3vwsEea89Bu0zc8nnKOO247HmLF7Oso9dDLhJbnXUMkrXF8MRAu5rgQ8heztBDx6VSR6JeAdJ9Ef&#10;5VJZ9nTEjJrfRkKXHVJxHM09TyESJMEHFxOaxGYulfss2rhPiA9p7yZTuUvJj6EtHEmiV5b9YO53&#10;M+17EB9wf0fa0/a0m4qKvkYbK3v6Cy5/TFv7MkXVt2l77dnqYt4nKMIeoeCSXXZC9sqrku2uoDij&#10;HY+pSI6y7NVNSzuPwnsRyngMB5Y+kfa9l56fTV74kDBqnrwhNT+GSxO25zJe65680aJ/ntvXjKHn&#10;9l80Lz33XVPr/mqiF79x/e+T6F24J++SvX6cS/bqq9CPb43oud+E7zX9ny4it2/XRSXx36OLnPTp&#10;U/2DmQ/W2+MqbaKPGaKnByiPsFokr/r3ws1sTFT/9Q+S6J+kZ8mG5rND+DHfd9gYpep/SXJXZqj6&#10;lP7IdTZWnyrldWbj7kaiVwhflZ9Uz5mN3K/QlUJY4/jATCGxK3wvSNnPMTB9XcFlfH0lH5jVhugR&#10;5gMW3kJlvx1VJPt5hyfiPRFoiyp69gPuqo9moifxKQzuvP5FoEQ99eG3n9cdA9eOwYakXbhcU47a&#10;QBjVTUFUkOzLfE0oa2xCoa8eRy4nY8rueXh/SR9DrhoR4Ib0XcNkwzZotuFqVh7NcNSQY/S+CFr8&#10;3hav6Rj6/SQB4g1eK03xq3HHb3B/u6V90OfTDzHp4GbMPHsO61MuoIoqNUbFGourSpuYbCJzSYvb&#10;xOcTPY8TJ9QEwju/k9+x21ayJGQbzvF0DIW7VZjHkN0XIXoXNtELttOwH6GdyxBYNhNWGo15gcoW&#10;n+T3t070IvmriT4RLYnehfO79Dq340ggejcSkng9I7w+LtwIQCRpD8pPb8WhvYswa8NY9F/WnSr9&#10;PTt3g23R7h6y24ed39FMfn8RDEGq3TS3T/u1VtqeIdSW+8wwNX5e6LS4L0ZumY11KedwsrQGSRUN&#10;JPgGJJV7cZHqPYkkf7K0DMtO7UPfNaONoysHWMdxndQ4nPMySNyfgPi5Jr7XOcf47+H6tN2zUOVT&#10;VcQmknotEKu2Q/bql4/mIxrN4bo9nC5qXSDRnyO5qwreMRL9EdobtpWIyt1qprqttEWapW6dLUAC&#10;tE+mrr2S8BbyNRH9TJL3x7RvU/iVk0jyqmuvAjl2XXsJHjvTXhVElWnfhevv0XYqmVnDlVUg5zdc&#10;/pxL2leP1Lwq4UlgUc17HyPRP2SirYq6qqJptOZLpl8+WkH7XUY7XkKbXqSo7Z1A8V3wJT0Q+GTo&#10;M/to/z8hN2jymqlcqm++1Wx7LvtxacL25I4W5W/JKVer+Z/x/fGwPbe/ye34pDYkcXL3U6Z/nuvx&#10;/nkJUL78Dzl7nYtriD6R7BOJXhdBF0NEr4sjb0hZi7pounhKcuBFvU3DGBwvqq2SIS5sv69POPNu&#10;D4pUQMcZfqHqSWX0CNlgzJS1Qp0S86Tq29KjfNRJANFwuxe5/hLxA5K6Cuj8DJbnV2ysv2ejJdk3&#10;qojOe2ysbMSq39wk77UvSb8/G7wdwjdZ+IEJJPIpDj7iNh8SA6n6xXygnMS84BqSvoaxbIRl+sd2&#10;oLZuA+bsG88HmsQZNxoyDNc3Dn8OXJIW4XdY0IMGhIaV5N1/A0mfpJVXU4XKJj/KRfbeoA1PEAV1&#10;PpwpzsWCYxvQe+UoGkM5GYnG1CVld9s2dHHwd5jQPvd/UbQIubby+nUxt7sDkoiGG87vgb7LBmPR&#10;xslIOroUNee2w08HR0rTJiebpFySSyRhl8Ds15tJuXlf83Y4eRvCWfMRyZ9KAl5vhptJbUfSTsMi&#10;EYcvctsJbyd+h3uMLwLjrChv4OxBRDKp2vKo4nJLgctXEM1I5m86RPLlMUmuruPSHFYn4n3rfN1B&#10;TLkBfE1Z9LHkXbYzoW6AC7tsmO+2P+8WwRESVbvyDez37Uf9+W24eGQVVm+djiFLhqADncp3Z3dG&#10;Ozpk7bTuoAXxOuF41WZ30eKe/jlQe7karb0vAXJi35pDkuc5dls+Ah/uXYctGVk4VlqPE+UenC71&#10;4HyZjwRP1V5Vj0PFhVh2ej8GrJ3Iz3ez54Y3Q2MJ47i0/j0u3GQ897m47rOh1xY47+HveG9BN8zc&#10;OwslSryLemFRyVsxJd+VE0Uk9jwS/WXTLx9Tv7xC9iR5WKdJ7Jq85rCBatrHVBwnso3LTbRF62iL&#10;VnG5gsS+jEslEdNeieQVspeab5rK5WQKG5J84yjaQztkr8lr7GJivWHRLtp1R97jusrdvknlrnHz&#10;v6Y9/Sn3q1/+u4bkYz4VLHuONlgzirpzz9MuS4ypm7WKIMnHymjHnQQ8FN6OaOEdCGY9hV1Lnrrw&#10;ra8/P4tcoIlrEvvmr5uEx+VnZttz/QvPR08uMtPUcv3Pno+e2/+4RC/oh7tkr4viZt/rYl09zI4X&#10;/HZu38Xte3kDNCfwQ+c3PzygKf2hehjPjyRffIedwFFORS9V76JWQ+3aIEqyt7yPsFE+gQiVverf&#10;a1w96jXZjcZ5/pKN8jd8z+/YSO3hdvC9z0bahQ2bnqvG1jcoE1+VoEj2SkoJjOEDMR4qJGH5P+S2&#10;svCFWYRdGtcOjdlhfCXmRUKbEQpuI+HvQn3dJizaNwkd5/eiwZPK4UPuPPguiV5jEL4gErN948rb&#10;MYYycnIC+q0eidU01mnVhag0If2gGXaXV+9HoSeEy94GXKgpxdbUwxi2fjLPh8ejoXtXxm5ugoG+&#10;nvH6gnCz969Vd67j40COhHm/C/t3Jf42qSCzzt+o0H+XBT0xcc0I7NszGyVnPyXhqWqbyHE/FShJ&#10;LK5wRWAutG07BkEqVpO9rsI76XTcCjohWiVjRaeSTmS44rsIZ64jsWtseUun4Fo0f4dLmkoOtCv3&#10;JUQFkvcjeoYOyskDiGYWmglVokoIzCkxiJHsY5cK6QDk8pzSEUs5BSTZY9kjIneSv3EUCFuJK3t+&#10;B4KXxsGq/C6idXfy2XgYkYL2CKUvNr/TdgbcEL6cAjubP3xhh/msEhZrz27Dsb0LMW3NWHRbLFLv&#10;aK6zcdAEQ+hXQ+242TlM3P/vRfz5EOG6cPv1Bee7pNj/NKcT2s2lI7hmPOad3Il9+UU4Q0I/XebF&#10;qVIvzpTQwSW5J1U14diVcsw9uRs91kq5K5nUfpbiz5Q5tosv+py2/IyBe90cuM+8RgbM2DsbZb4i&#10;RCCSryW5k+RhK3krlodILBuWpVr2KSTxJJL4War4k1w/RnJXYRy2J4XrQ+qTt6eijZLkY0F7znmo&#10;MI5R8xoxJHtFgaKKn7JjJtl4LNc10khD6TTEeACXqmevrszudACUfNfR2Emj5FV8zPeqiY5GJJ40&#10;eY33WxRQL9LePmcLLB/tr/cetr874iF7O2yvBLxbES0luSvBmjYdRXeh9tzjgWnDn91LDtAwOkPy&#10;xBRygMm05/Kz+uY/bzKbv6jGvQTn3/P4+av/WjsRF3820euiuESvi8X3tZp9z6XmAW6rEMozz3zl&#10;kZ0Ln+qZf/j5cuTfR6Jn47hCspeqr6KnKFQ7VZZULU+JH9772BgfRdj7LBucQkmq0mQn5kGz2nmp&#10;6pWcR880ZrzU9nw/G7OZ2U799b1Ng1c/lYaYqDSuiD6moSeawjYgVU+PON5fr/mc1f+lMD4fLlOY&#10;QsNZNhpVb8i+cRvWn5pK1d3Zzk43D7prDBKMwp+JRKJ34Rpko54dYyUV/iZf67JkAOYeWo3kK0Uo&#10;8vlRRNIv8ASQVxsk8QeRWxdCdnUj9melYfKOJejM9yuM/rbO2RC9HT1I/L4vimsJ3oVrGAme5xch&#10;emMwHej9KhvcQdsifg294vrwFUOwb98cVJzZiCAJLt6XT1UbEvHSAQglb0E4fRHCef0QrVAfI9uV&#10;7//QgP1fthmqj+qbEa7/Eg0ZlUlxB1gpB0mqBwx5m35tQiFtOwRvIx46V7jbhLz5Pg2JE7mSkEXQ&#10;gX2rUD1rDBq3bUQku8DMh25PNEQjL5j50UsMYtlcqgZ7ciHqdh9D9uDByJo8G5c2nED6hsNIXnMA&#10;51fsRs6+iQgWf5m/gYa1/iZY9SosJQf4BkQ9/z9YtXciUv4dWDkjYaWt5bnTybiwE5WnN+LgngWY&#10;uHoUOs3rmXAveO0VReE9V3Z6/No7xGpD2y6cz5l1+/XE+9jyvX8B3O8XlJ0vYp7X3Th6HRb1xbCN&#10;c7DmwnkcK6nDqbIGnCxpwIliH06UUcGX1RN12HE5D9OPrGe77k8HpivaEXYX1QdQFUp9jxuqb/49&#10;zZGtFufTKpo/0+J849D+Lnifjumiw0tQ1USnDh4SfDWVO1V8lNsxJ8M+ms196VTvKVTyFx2il5I/&#10;TnI/SkGhBDz1y2sonUh+M0EnV5PWBFeS4FXYS5U8JURmG3tlV8D7kPZMIXtFKp1++aahhPKTFK4X&#10;0fekLVS/fCfaQUU936aNfJ2w1bxEU8z7fYqll7j8BvEC7e5TXD7G96iIGYlcIXuRvBklRfus/vmy&#10;NrBI8pYEW9G9yN77ePkfXnl2Jfl2Gu1+nOTJC4kh+9FcjiCuCdlz3+fNQ/+509Nyed0kPG7/XWbb&#10;X++vtRNqQfQu2esHCi7ZX0303G41+16hEV1UvnYHX7uLy7iqV0hl+qhnfnHp8FOnA5fuR6yIRlfJ&#10;HJU0xIKThW9AgwwVZ6CqV0KI+uvhVZUmqnofVb0p6qAs0Ve4/1Vu/4mNm2Tv68AGbdfBb+6vt1W9&#10;yUJtUga+oPH1GnNKsjcV82bBMkPubFVvUdWrApWN9UBQ41i38qHcgYam3dh0fha6LuttiDfRcLik&#10;ZYgrYf/nQkaJaKFEuD9OjFx3jZQS8IS3+Z43FnRBxyX98OHuBTh8ORn5NY0oqA8jj0SfWxtATrXq&#10;eYdMbe9jRQVYeHIreq8ebo73psKwzvfGz+ML4Opz/EzEDSPhfpf5PtuI6vfExzCb68Z95ppyW/v5&#10;3g50ckx/MfHBgt74aMNQnDjZE57cX7H9PMX2QmMjIjSVFr9Ecvw3tgkSvOffEKu7Df7ib6DsbBec&#10;WDUTy8euxqSeK/DRgNXYO383CnYdRd2Jo/BRjTed2oOms/sMAufoPJx3IafgGJByAkg7TZudhOC5&#10;8/B+8iHqhgxAeB+NdgYNe9oVIL0UyLARuFCA/P3pOLD4KJaN3YqP+63C8M5LMPj9pRjecQmGdVlK&#10;LDYY2plLYkTnZcRyjOuzEJsXDUNZ2vcQrb2N7VykT0NLspcDAN+N8FXchXMXv4wZ215Fl2VsJwol&#10;y5mb05FqWGF2XWcXDmmZdZu8m19ridZIXW3wLQduN5O5Jwnv+Ty499Te5vnOpWpnO/5g2XBM3r8G&#10;m7PzcLCoHkdJ6sdLfTh6xcs2W48zpY04UeTF5ow0TNy9DF2XDzH5LO/M4rnMYRvhutlm+3G7pJp/&#10;r7a138bV53Q9xJ81osX1cNrhm3P4nQt7Ys3p9WgIVJO062BFpeK5bpVRrRchauWT3FUYJ4tkrxK3&#10;KdyvoXTnSPbKsj9iEFU9e1MBbwfti6aglbDQUN9VXNIOmSij+uTn8zV1NU6DpfnmTX0QqvmAKoCq&#10;nr0KhQ0m0VPcNIjkVdO+Owm7M4lcJcMlhN6kA/wHtp/fcVvFcewEPIskD99XCXsq2qjvYYooJeDd&#10;xudLidJsc4bkNV8JnWhTBa8N/NkP4djaL19557VnDMnT5l+t5ONZ9lxeM5yOvKBx89fUtue6Wwmv&#10;xdS05JnvOST/DW5/letxNU9Cb7VvnssWSXjiKwlUvvcLJ+EJX5Do/0v8tXZiQguiF/TD9CP1Y12y&#10;/3P76nlBTQa+LrpCKfzcw3zPY7opmxe80NeT+kQNyqjsS2+jE0zSp6eIahprQp6jsjyj3ruowh5m&#10;Y6RB97xAcv8a98nzfJn4MRuo+pdUm9me9AbyWJtcsu/C9R4k+76m8Vt8CEwWvmo/aypbqXoT9vrY&#10;eMn2xDci+wX0plU/mt60gVS9PY5VoTVNMNHQuAMHUxagz/J+JLwEw2KITEtttzQefz3I2LQ0QG/w&#10;+94i8b63sA9GbvoEm1OOIKuqEvl1TcjyNCKrnsuaBmRW+ZBRoRrgZVhLAhu88WN0WNLXjEGOj3F2&#10;yVhwDJvw5xrLvyU01afOt+/K9liz/6coyH0Cgcq7UF/wMC6f/AUOrh2ABRNnY1LfFRj+AQmVxDq8&#10;80qHSJsxvJOWJN5OJNr3F5OAuY8Y0XEpscRg1AfLML7nMnw8cDWWT9iGI9O2InPIcNTPnInomUuI&#10;JVOtXywiihG5eAVFe9Ow9qPdGNdzNYZ10rGXYSTJW2jx3ST9EQb8LgfDSf4uhnZaxM8uxYJxM5Bx&#10;4E00ljyI/LxHsfbwTzFg5btQbYU/zeZ9MePV5Ry5sAmqtev214fTZuIE3rJduuQuSLmr/bSb3wMD&#10;N3yEuccPYsulQuwv8ZiStkeKvQ58OFbagH2F5Vh14RSGb5yG9xbJsVVp6s52v7vzXf8xsJ9tXVPX&#10;Ie3O537rha3wB2tJ4l6q92oqeip5J1wfFcFHc0juInlNVqPEu/Mm8U5KPiaCjxwg0e+lmtdYeTtk&#10;72bYx9R1aPrkpeTtKWgFZdhLyUcpUix30hpN4uVX2W+RfH+iD21iD76mSWtoB33tSdxvcakhyX/g&#10;PiUz/5zv+SHxXURVr4S2FZ5niadpV2lv3X752pvM3CRWFR3NCjrTpbfCKqU4K7sd1UmPNY3u+/xu&#10;2vMZ5NrrKXkzZp5LQ/Jctsiy5/LzhtO1GrLnulvyNl4Jj8d7hO8zav4frW/+6r/WTsxFC2XvejH6&#10;oS7RC7oQLtnrIn1WCF8hE24rdGIy8Ln/Qd0M3RQ6CE99OPKxn5edefI8Su6DVXYLrMob42H8WL3C&#10;9w58d1OhqZ/1GRL7Cwh7v8qlCjp8n+s/RMRUzdMcyq9BkzNYje+yAbfn5zRWtCuhjFN5t+qz18Og&#10;8NYorvMhMbAr57mz3MUCs6nu1WevMqaCHjolxajPTGS/CVZoO8L0wlPylmP02iHQPNO2WlE43CH9&#10;awzGXwdxQ+qoF4OE/cpONrNs8Rx6rh6GJcc/xdmiy8ip85Lsm5BGpKh4SC3XifNlddiWdhGjd8yk&#10;Ee7Jzyr/QL+ju2OcbcSVOY//nw3jcDhQH6n6dd8i6XWcPBj9Bn6C4d0XYuQHJNEuKwgSK4lTGC4y&#10;deAS7sgEJJLuSAeJn3H3jeq6DLOHbkDGhnOwzhUCJHpcKELe9lR8OHADBndagpH8XpvcmzGc32FA&#10;8jeELqI35+acC/ePIrlr3+jOPPcPFmPAoE/wwcRhaDeT94O/UfOjG+erlevSEn/bdijIsWj+Hgeu&#10;00iImN/g9tsL+2Lg+plYkXQW+/KrcIhkfrikAUdLmqjifdwmwZfWY2feZUw/shG9145D+0WKOHU0&#10;3yMktnHXmfnbOTRX/x5+L51pPWv9VgxBcuEFknsTydwDK1JDNV8OCyVEESyj4i9xXyZfo4oXyUfO&#10;kNBPcPs4Cf4otw+aUL0gW6JcoCiVfIQkb4b5KqIY0BA62iH/HFhmGB1tEwneFicqcatwveyYQvbD&#10;EZGY8UvJk+SVeKd++SZ1ZbajfVS4/lXit7AafkmxpPlDVF6cokn1SnzPkvCf5PpDtr31ULErSlZD&#10;4UVEqjVe/hZENGFN6X1I3/tEyZ9efXI5bfl02vY/V8knJt8ZJc910y/P47UojsP1zx1Ox6UJ2XN/&#10;iwI5jtD8W5S8/fshepfs9YOvR/S6SNxuNYRPjyo+rp6vmRA+t+/j63GypwPw9Le+9fSXj296dHTN&#10;xUfKUXmH6ae3++vtYRyaztaqu52gM+B5lA1UkyvYYXxNoRj12sPuQFWvcBR88lg1bETFdKTslZyn&#10;8aM22Ss5zzKVokZyXQ+KoEpS6u8iTHIelZrxoBc6UBUqV90rpLaZD+cWhCN8OK1dKPdsxfR9Y9Fh&#10;vsrSSr3QOCQmv/2VETd4LskLV71ur9v98CL8N3g+79HYjt42A9vTz+BieTmyahsN0afWNJL4SfpV&#10;fi692HEpCWO2zsT7i/rahDqfpG/IhetCwnf9p8E9F8Lt3jARB2Voi1x4Hzp8OBB9hk7B8G4L42Rq&#10;SNYhfJfoE8n+s4je3TdK6CKCXoJl47ai5kAmoufyETmbj8p9GVhJ1a/vGkViH6VjdiHJG4fDhUv4&#10;znFF+g5G8dxGdluEPkM+xPs8f2Wcv7nwff5O5Sv813O4WqIlMcppHLpuliH3vVdqiFocKKzDgfx6&#10;7C/04tAVLw4U1GJtygWM3bEI7y3oiTfmULXTQVBIXvfy6nbt4j+M6PlsmS4qkrye71n75qNEhXBi&#10;Hj77VPMRzcVQRuVORy+msfO5VO9U8Sbxzqlhb6aePU1S11j5Q4QK4jjZ9fE55tfZ+UAkeJiy3BoF&#10;tIC2aB5J3R4rLzFik7xyjMbTjin5TnZMs3aqX55ipqkn93UncXem6GlHIlefPMUP7WKURI+GV/i+&#10;n9JO/oDbLxFfJ8GrMI5GN6kq6X2I1rWBVUMbrD55RVgVaVWGfek9uHLuEd+0cY8f+upXn1URHJH8&#10;J7Tnn9knz6Uheb7vGiXP193kO1MBj+stSt1yPd4vT16J98uTR0ghzz/D9XiWPd+vLuJrQvYSnvzc&#10;X1QgR2iF6FvjTxf/pf5aO8HrEr2gH+8SfmIIXxfri4bw5Wk5N+Mhvv9R3SS+Vx7ZcyP7PPvKpcNP&#10;n/ZmP26PsVcNZVMLX/2ut5DYbyd530sVL2X/NMHG6f06IqYeM8ne+2N6ocrEVxb+a/RmFcZ/i7CL&#10;6cQau3Gfwvh2TXyVhdRYUxsqk6v60IRJ0JvGh2wW1xc4UIKe+soEjbNfz+WnfEg382Hdhii98kBw&#10;Jw6mL0Dv5QPQjsbYhJZbNSB/PcQJjkjsN000gs2hUyVj2dAQvHfm9aDaH4XpB1dgR/pZnC+tQqrq&#10;gNcFkFFNwq+iEb58CUPXT6ThtRP43Gz71s7lPxqJv7HFaw4JaqTC27NIkiSON6mCO3w4AH2GTcTw&#10;HnMwnCp5uMjXVdlyAKSoCaPCHbTmCCiUru0JPVdh49RdKN6ejPDJS4g4sE7noulwOpJnb8DSbp9g&#10;Ir9rZFeStwickIMw9oNlmMjPTxu4HotHbcZmHmffoj1YvWQlhs8fjfa8N2+qv13X2hC7CJ7bhtwd&#10;AjL3vfmeJJJg8/Vofm+La/RXRIt8DYfgNXyy9+oJWJOSiv1U63sKSfClHhykgt+VV4Y1F5Px4Z51&#10;6LNyFNotVBKeHLOObLtsnwY8Hn+rgb7DQWJ7d5PhDJxz+WsinivC9tN+Tif04nO9PXkHmsJ1VPJe&#10;qnUSfLSCKCW5XyGpF3D9Msk+m8RvV7xDNImkfpr24SRVvD1OPmbZiXdR2otoSAVxaEOMPVHi3WpY&#10;gWW0PwrXi+Rnc2nPL6/hwMopMoW/msYSqvipqWeVaDyAr/WnrdMsnt0ITfRFkWPsn+wgxY9JvPsl&#10;1zVi6Xu0ld/mvq9x/QWg/hnE6h/hvnuINly/BZYJ2ZPoK6nqK29BQ8YjOLr+2eJXf/3sctpwE6on&#10;EsfJq+rdRMIMoSNMdj3xRZS8qWdPSMl/XvLdV8ktXyjLXiT/Hxiyd/Ff6q+1E3TRgvBdr0Y/3CV6&#10;QRcmkew/Lwvf8bBMfz2X8eQ83q8npOy5fI74ytTBX2936dgzF8Nl91DV3wyrkmSvSW/qCDbAqPde&#10;4jETxo95njd9S5p8we2z1+Q38P6WeI1QI3+HULZpJzoAqomvKRpVDrIfHwiSfaMgr1iFJpS9KnWv&#10;JD150BrCMpvreug0tEVDXJbzIV2FCB9MK7CBD+sWqns7I9+K7ENJ7UYs3j8OnUWmxjD/reAaOJG2&#10;Qu2uwb+KiB2iaLFPRpnvM10Nym6fbSdudV7cF4M3TMUn+1Zi9dn9WH/+MMZum492i+gcKGwpspch&#10;TzzWfxZcUuF6Yv+0TfQ8VwdaNxUNHdIQEXafNgQLZyzDzuk7sWHCVszvtxizu8zCx71W4sOeq230&#10;Wo2P+63BjEEb+PpKrOoyFYcnrUX2+nOo25eO0JFMCrQcBI9mI0SEhWM5CO+/AM/I8ajr2xPhTfsQ&#10;5ftCh9IROJSJIKFlgNvhw5nwH8zAhZ078cmqieio+0FSkXKM/xaimdh0H53f/gWg39ra+l8bJpzt&#10;tg2n/aldDd8yA4vOHsLcU/sxcc9K9F87FZ0WD+Trneh8vcelPs/f5N5Hwq1PYWfL278/8fU43M/G&#10;4e77K0Ikz+/X+PgZe2Yiv+YyQlGp+DqSeA0VfQUJ/wq38wlNUJPD/apdr2p39pSzqnhH74+q/jDX&#10;DxEHSfqukt9KkqdYUN6PSD6wglC4XiW55xNzaXdm0AZpnPyHBEWI7JOZlVPVPlUQhySvwmCa40MR&#10;S835odk8G9Vt+TZt4Wvc93tD8grVG/vo/R7Fkmal+zr3y3bSjtbRnta1pZK/nbBHPgnRmv+LUPEd&#10;SNr5aNl7bz63gTZ9Ju32Z4XqTdU7LjVO/uqCOH2IeOIdjxPvk+frLUie2y1IPkHJx5PvuO8p8ss1&#10;FfD4vmtK3SZm2UuQXk3yiSF7gfuvIXnB5UaHJ6/Gf8m/1k7UxXWJXtCFuJroddF08eQpcbvVinm8&#10;IddNzuNNiit7/r3Am/i1eVMf7lCRekdypOp2Q/RW3Y0I193MhnkbCZyNsv5xrj9N8ibZm/DTS7Dq&#10;v8/1H7MB/4oNXVMuUt03ap7lt0j078JMgEOyV0Z+TBn5pnqeoHH2I00oLOYfR0zkQzaFD5uG3gmq&#10;JW0nw2j+Z3f4nfrsI1T2kcAmWEH1sW3lQ72ThL8X6YXrMG7DKLRXgRiq+3YOZHSNMbvKsNgqRqRN&#10;Y8nXbcPZDFep/u2cB4f49f38DkOUNOAytrbh/e+LxGiHUcWEkg+7LuyJ+Sun4uKY/qgZ0h/BbccR&#10;OpCByMFMWIe4JCFHDqbBN2cxanp2hX/VVoRJ1EJEIFkLYb5XCK3dhdquneCdMg0WSTzIzwYPpJLg&#10;U+E/dBF+rjf9/9t7D3Yriq1d9PyD+zz3Oc+553z3fOe7+9vh053dZkyIShDDRjGBYkAUBCRHFRAD&#10;ghIEyUGi5JxzlJxzzmHlPNdaM477vqNnNd09a661QNzq3rPwtbqrqnv26q4a7xij0vpDcn75Vhk3&#10;baS0HtsRz9MK5MX3nPzOvzC4XUdeQHl8HUqLTuWkKz6Z7lzzI5JzjZBUIDzQNpnEm3heWvJc8rrP&#10;rL6y8/x2iXBevBTqIjiReLbE41eBC8BpWO3cT/4IiP0gCH4f2v8ORSy6TWKRLSD1jcBqgP3xtOLN&#10;2vU0Erh2PfvjHSueffLO7pqcJw9LvgJWfAUX96I84lgi7i3fG/gI4CwiZzEc7i3P/vg4ZxyVNkca&#10;VwttIlH2x4PkdY+QkrqOMVQCki+5F5Y7N6vh6Prfg/hJ8v8ThP8/QPCw4GlQ5f2bHNn5n1favvfH&#10;OZDLIyCXacUbV71a8YhdKx752h+P2DvozjtPvj3Kt0HMBXG8o+ubIv0lHDfGsS5xi2OX5MELZlEc&#10;teSRj+LXLXnE7uA7nLOL+KZWwDNEj/R/Cpe9CbYHNfARvSF7vgDCaD18McFR+CR7vkycpyykgxee&#10;Mr8ecVrLHukccPHQqK9++07WkX/fHwfhc05xouD/FuF0o4Jfo+L+HpX2LwDnHD+ACvoICJ7b2oLs&#10;i59F+vNQBF4G0XO06Rsgeq7v/B7QGuDWtpx6R3Cv5t4geo7IZ2PiojqctkI3PjEMDY5uNILT7yaB&#10;5Dkiln3209EgZyvROxtQLHKs+8gqCYdXys6Tk6X3jI90ri/nhnvdkV4BZNyWPx3R//PCS/TuO8T3&#10;eHskV4Lj9KzW8tHoHrJuziwpWbVfwmtgsRNrQdRrDkjhoGGS2+F9icxZLREQeGQt8w5L5WrkEyTw&#10;ibMlu/U7EhoxUSIrD0glQZJXHJCi1Xtl68LF8tm3H0sL/CbrArt3mhuLGM+p3/kXhhSSrwK26//x&#10;SE/0Zppnt5m9Zf3xdVIRLoDl7qxyFxeuWZ8t7pr18TPAKZD7MRC9s9Id163n5jQOOEeeA+5I8rTi&#10;SfTOdrPO7J1ZOJ4OooclX0mSpyVPz6FD8k734UDImwGQRVz7wxl455A83fU9Qe6d1ZLn3vKcJx/X&#10;9evfRBoXw6G7ngbPU4hpydPjmRx8B0s+UURL/nYQ/P8nMcjTONcvKfwfEsXx8R3/eaXNu1aCr2pU&#10;vVrxQNBVbzaqaY3rOU9e17BHupI85LxveVscN0B805Y8zv9XVQvjkKNQ1iV5Q/SG5AkvyROGE5P8&#10;mA4/62B7YAMf4fOPN4RviJ7gi/KSPc7Tzq83ZB+07BGn9Nkj3IMyXMP4QaD2N1/9rtW1Q7/aF8v6&#10;d2id0Djz2ZfEvZFvQ8X9Eyp0cp69O0CvLgieWy42Qh63tW2KhgDCL4bGyzmlIbrxOUiPy+VCM06O&#10;xne2deQgF1r2nH5HsH8MZE9wI4lKkj2n3znr4ztbR85xtPSKeSD9xSD65RKpXA2Lf7VUVq6R7ae+&#10;k35zP4al0F7d5SR8ChnX9QlBkyLoaenZECyXQZVI262RxFtJb8ubI9tK6zHdZQqs7WvLN4OsYYUv&#10;2yPFwyZKbts2UjFxrkRXH5TIKmAlFIIVeyWMuHz8TMlp9baUjJiMa0Dsy/dL5Yr9UrFij1xatlnm&#10;zhovncZ1lVdp4ZJY8O2D/c8GtufLoGrYFAnf2AFP+nWCT5Yj6OlB/PHCL2TzqS1SEi6UaKxUYrFC&#10;kDiXsr0qkrgMkr8+N164Zj0H3EX2iTs3nsvZxr8HoW+ALFgrcbPanQ64WwhSnwd5wf54blBDI2Gi&#10;Ql315Zw6x27CoSpvnG212ZXI/vi+AMcSUT5xxbuuQBfIs/YwZGC0hDi7iHPkuWhYU+AFlXtxrjOi&#10;Hs4ncEx3PefKwygq/TMMIxhJBb9Syz2R9/9ILPff5ci2/7jS9t3fV0Xwpi/eELz2xSOfVnwvxB8g&#10;9i6E47rqEb+L2N12Fuev4Jjz5J/Dsc6TR7o7hQ484FveFgFRap98dZa8IfkfOPiuKqL/RQTbgxv4&#10;iN6QPV8IwZdjCP9mLHt+GMRWy55aG+K/Ie1ulLsP1z6I40eQVGdo/9+8l3X0V/sSRf8HlRmVVHe7&#10;46I6fwaB/w0Vn/1OtdAIasOC50IQ0GaLnsJ5IzQGjjptivTXgLdw/C5irhjFzR46QyvmIL0eaFAc&#10;lU8XGefaE87iOg6cJXPjsO4T5VxzegIaMaz78DRFXBe6QINOTsGLhemuWyGcThOpXCdnrs2XCeu+&#10;VLfxGyOcdcbfptChe1yteLqXHXgFk0sOqiBkcEPgu3XP8T5JCniP7ntOvnu17lGG0/XajO0sM2eO&#10;l+xlEPwzlkvu++2l6JOvpHLhLoku3S/RxfslsvSwlE9fLXnt2kjh519JOfJKlwKL90jBom2yaNYk&#10;aTeumzP1z6doON+UCx4Rzu87adefM4NbBVUCkt/ceHaoXHOlyPfGdZDRq8fJiazjEo6XSQxIxIph&#10;recCWcA1icKKj8XPqQUfjR9FfBjnB6AI7EXZXRLTfngOtuN69bDggXh0OYh+MYh+IYieFjzd9NO1&#10;y4+ueqHc0OVsAZ02xwF3nCNPV32S4MtgwSfXrY/rbpxc5TO5OQ0HF4e4EE4LyD7u4PkqZFljiZU9&#10;h7LO9LkorHhOQ+a6I9GieyRWRGMIRhG3AoclT89oPPd/y5HN/3n5vXeqtOB9g+2QriPqEVv74hGb&#10;UfVmX3ldux7HxlWv0+dw7HXV14PcfxzHulEN0nUKHcreBd5A5F8QB3k/iiWfhuht/Gjwiwq2P8DA&#10;R/jmZfDFGKIn+OKqsuyRl7bPHuV16h1inXqH+I9eskdEsn8AeQ/j+FGkPf5xz/va7Fp1376ic9BO&#10;C36NSvs7VGCQffFfocFy1zsurAPrvgSVvbSBxLSf6nlotFzfmfPtuUVjc+SxX4uj8qEd61z7Ltqg&#10;uPMT56cSidBnIPj+OCa4tjSXnxyGeAQa7BhttNTMHXc++9w4TWYWSH4BrPtFauHHodlHwxAAYQ7I&#10;2SwVFZtl1+mZMmjx57qMJoUR+wY5aMy4l82gLB2Y5SOrDG4IJHMinUXvvmeH7BV8/yPbSLuxXWTB&#10;9HGSNWSk5L/dUopHzpSKpXukYhEwa4sU9e4nuR07SdmUVVK+eJcUzN8uy6dPlq7je6hbnnDGPjjd&#10;Mj9t//S/DrwWvWvtk+ChxL0zrq18Pr+/bD+9XUojRRKVcokmSkDeRUAByDsX1vkl4DxAgueOc8eR&#10;dwTkzmVsSfA7Qehc3W4LjjeBzNejXa8BnL54duNR2dfBdrqMNiz48BQYCLTgOT+e0+Y42HcE5At3&#10;n+OI+oEgbw64c5azdfaSpxXPHei6QKY5m9PEdRZRKxw3B9G/DpnWFHmUayD40oaQZ84udFFdCKcW&#10;jmH8FHFZW64wejvwn1J26XbZveYPl9q888fZkKlVEjzOqxpsZ6bNdUFs+uLVikfsTp2DzH4Nsa52&#10;h3RdCAexzpFHmtdV/yDSzW50KfPkjSVPkkfsWxDHkPwPteQNDPcleTAdflHB9gcY+Iie4EvhCyL4&#10;sgzh2yz7mozGR9r/oQuGH5AfEudpB+nh+CEc10b6Yziu26NzrbZLpz+y9ezuu0p19Cgt+5I7Uanv&#10;xXEtWO2PoLFwj+X6OH8G8QtoEGwUzlx7NhaOyDfT73RRHVj21KATsOqFln2I2z72S4IaN5efpItt&#10;OAjeceWT7OO6VCV3v+O+0TNA8HTjL0A6tXr220PbD69Bg1+HmNr/eolCSBRXbJS95+bJqDUDpd3k&#10;TuraV/e+h4CCgiyDG4CX6JPWu2PBe9+x856vEz377mnhcy321tJ5TBdZ2Os9udCihZROWCzli3ZI&#10;yZhZkt22rRQNGC7Fs9fLmunTQPAf6B4Ir43h8q6G6PkchuSvw/m95DNmcEvhddtzQGCbqV1l2Nox&#10;svPMLimqyJdIolzisYjEEMfihSLxfIAEnwVcTZI83fTsi6cVD8Q4L57L13LA3Ta0abrpN6EM2nJk&#10;LRT7VWjjHFHPnec4OJej6mehrUMegOQlPAlE7/THO6vc0ZIHQoMByJXQl5A7XJ6by9k6U+cUnD4H&#10;IyRewnXr38PxOwA9kq+ph1K7JlWuPaNGTZyu+qJHgfth/HD80h0OwRfdJqf2/LVkeP/7tr3e5G/f&#10;QX7eFMEDKYPtELtuepSjm5598e6AO+T7RtUjTueqd6fP0dhDvvbHI/bNk0fsTqEjn+Bad3S915In&#10;DyHvX96SDwbbH2T+aB/hm5fDF2WInuCLDJK9GY3PDxCcZ4/v6e52h1jJPvlBU1z5yQqg1j0rBo7r&#10;4PgJlK9f6967npk48s4Bh3fee7rw8h0RzrWnq0o3w9H+qUdxzAEp3HeZri2Oyn8ZjYMrRrFvqwW0&#10;Ya4i9T7g9N1znfx4qAdg+u4JWvdctILTXbgDHvvtOed+JBoxN8ZhQ6bWzkUvSPjsj5uFxs/97Tlv&#10;dgmwAkKAg3RA+NENEo1ukkh0K0h/u0TCW+VawXpZe3y2fLW0v7r4m4E4moGIHDcv4LH6XSDfdQnj&#10;/Pq86yRMuSBc4uFx1bCOI/Dh+jNcTzP3p7sU1yfhvc6Qqzftp4PnPSZBJUC31h3dXnp+1Vw2d2ou&#10;BUMmS0nfYZLTso3sHDFcPvu2L0idffCt9Bpe/xa+G+F/Hz8RksqNo+CY953m23iRvN68iyDMvWry&#10;/ezlrr9vo/g4yo+TZupcEN57uOnqFUM8qpW0ntBBBiwaIquOrpPLxZekPApCT0QlngiD2CthwZfi&#10;mJvQ5IPEs0HyzkY07IfnvvEJXbqWi95wTjyXr3UWvolHQe7ccU7XqF+Pdr0a5+yHX6reO3bbCffG&#10;0AVwvoOsgBwopzwguY/BOWQFDQQYCm53IPfdUCueBkUvgN5Ex4rX6cBcxrusLQi9JfAmwD09Xoe8&#10;4iI4lGNcs74hyLwu5FptyDT2xd8Por8T1/1VCi7cHdu3uVbO5x/fufreu+8aBZnpTpMDauyiB3wE&#10;j/NOOHbd9ChnBtu50+aQH+yLfwpyXK145D+GtBt21Sc9we48eeS7ljzyb3p0vYGH72x8aPCLDrY/&#10;yMBH9ARfEl8YwZdnCD+dZc8PgLRqB+nhGqsrHzFO77iLFSJZMdS6R5pa98kK9NSzz97dZPuau+fk&#10;nLgnJ5Z3XyJeVEsihQ+A+B+GVsvd7+qhAXCt5+ckUtIYjeUVHDeTKFeRUld+S4nqEpIcqEfQwud0&#10;Fs657wPi/1RiOliP290OlGhyF7yYTokh4Y+RSMUEnNNVx/mxQHgmhMAckD60fFj48UqOwF0JYbEK&#10;YL8e59pu1mk5OkUnsgPnuyGEDkp5eJ8cv7JW5mznCP7PpOU4WP0Qajo1i2QCIRecAucI1OsC3CxJ&#10;6syh95ZLEhmObULUK3wNvIqCL90nxM3xdUHuwORfz3Ou/XnAXSgFcNP1HZJ0QOTjWkr7oW/Lwvcb&#10;yZUX/i7r2zSTTiM4XS/59/E6A899f2r4vqv77QxJe/ICZVLSg9C65QHSrtcHwNyHMO+I4LGeJ8vp&#10;NdeVhuvz6a9DR8VD4aKnxVlk5z3tZ2859n3pM7efTN0xS/ZdPCxFZSGJxiMgcwcRkHuclnuiTGJS&#10;JgluJSv5KHNNIrHLEgG5sw8+Fj8NZfs4CN2ZD8+58Ink+vTcUpbt01mffrVOoY3qtrJL0ZbpteO2&#10;shybQ4J3RtPrYLvysTAO6KYfiWMufjMEx+z+g/Wus3v6IZ/dgzQmPlRZo276Mo4ZYl88pwO/Cxnl&#10;EDz74rktd7y0CQyXRpBfTwLOiHopfFASBXTVA4X3SfbJ2pE5U+7dW6fOneMhJ4dDThrrXefB45zT&#10;5EjwZhR9tQQP6EA7xErwiN0pc5C/ZoU7ddMjtk2b0754xI8i37Xika9WPDhCrXjEaV31KOYbdAd+&#10;SVnxjryD84wlnybY/rAgfIRvXpZ5eYbs+WKJIOF7yT7dID2k+Vz5/ODJD69r5LNC4Dil7z5Zgeoh&#10;7Unks2L9vfU7ddqvnd9w59XD9ROxgtoiBQ9JIo9bMoLsVQt+Fg0IZF/6isTQgBIg/Lgun/sOGlpb&#10;iaGxxZTsOZWFbn1q2r2Qx8Zp5t3TwucoWW42wf774TjmdpLjQfQcdMOV9aZBEHAwDtfLp0sfZB9e&#10;DEFBQFiA7NnHR3c+B/YQXHAjGt0j4eg+7RvUAUAJWBlyUiriJ+Vi8W7Zenq5zN0ySb5cMEC6zPhQ&#10;3p3YXt4a31rnLjcbya1eOejImTdOV2Zz7roFoWsG9r2NdMIhewO78DUC21xLuGVx7FpWBO6pCobJ&#10;98J7HWCu8ab97MC/Rd8T3gXIpveglrK0U2Pp1+81pFPZCigH+jdS2fErVj8PeL+zeT7zrP7n9X3T&#10;JLz5KWA9wHtw4f6Wo9A5CkBSaQLcZ8F1b7Nuav3EM4DEaZlzXvubI9mv3k66ftdLvlg8RKZ8P0t2&#10;nNgj57JgqVdWCkM8Ecf/4rDQY2gfcfyL4R+sd65Hr5Z7AY7zQO45sNKvIe0yil/A8Rm0LWfBm0Ts&#10;CNocd5jbD5DguWf8dijd7IN3LHhOm02A4LmLZRwWfEIJnvtgQJFH+45VOO55tvs4Z+fowjcjgGEq&#10;G6KhQTAS6KZnX3xfRRzyJFb2AeKeMCJgxXPXuVAHyCMYGzA64mVv4xgWfAlIvuRFpNGKbwQybyjR&#10;Iq4dArlW+hBkW23JPfpI5abFD51u2fzu2ffe71jvkI8keLOSnSH4gUBwmpwZRe/rg0deN8hTnwWP&#10;2EfwKPsmYt11Dsdegnfd9EjjevVV9sUj9s2Ph7zXdevJCyjvc9Xj2DroLkjyGUs+fbD9gQY+ojcw&#10;L48v0pC9IXwv2ePcJXt+oKArnx+SHxQVxDffnh8e11j77pMV5kFWIKQFCZ+rLP29YYP7mvXuVrfv&#10;uvn1Vxefq1smpXWgET8h0fwG0IJh3Rc9i0bjuPPZ76XLR3L/5jI2NLrzjXXPefc9gA9QjiPzP4Wm&#10;zh2kONfVWVWPm+Nw61tn3j0X2WE/Pgfscc18avrJAXu6cAb3n16kA3gU0ZXAuiQ4kne7ChwO/uHu&#10;V7qfdeyQxGF1RGPHYLGckqhAYMll4CqOr0kofEnyis/KmZyjsv3c97J87xKZvHGKDF42THrP+VTe&#10;n9pVWk3sKC1gCRn3MoVqs1EtgVbax+zAEcBeIU74iN4DHyH4iD5JHiyn537UiED+QUg7Fc8QPUiI&#10;eHdCJ+k6p5+0ntrdIXq8KyV6/RtJVMk4eJ+fBZLkqsfmGb24Xtb3TZPw5ptv74UukmMwmvUJYL1K&#10;pin5Jy16DkR9f3J36Tyjt3y2dLCMXDdJZm9bKpuO7ZJDWaflfFGW5FeEpDwSh+WdkIpYXCqjoPBY&#10;TCpjUdR/UDrInYij9hvApAbKlOSjiUIQfZ5IgkvWXgbonucUuZOAQ/CiC95wyVq0M+2Hp4t+E7AR&#10;7XKN46KPoG1q15szVU4q6aFj1xzbtLNGvbPTHIE2rwttUQ44y9dy7/iEDuhlP/ynIHV6BzmqniPq&#10;6abvItHi9kBbiRdzGdu3gbeQTlnUBAbJC5BPXMb2KaABACu+uLbknX6scvG0x450a3/Pwnvv/dtI&#10;yDufax7nQwDXeoe8NO756qbJ6SA7lPH2wRsXfZDg3dH0iJ+j3EWa7jqHNCV4yHt106O866ZHnLYv&#10;nlY8rk1x1SPNt6Qt+cRmydOzbAjekDwRJHnDaUl+S4d/6mD7gw1SCN8QPWFeLl/0D3HlIz+l7z5Z&#10;IVgx/owYkePOR+wlfGqO2n+P44YopxY+0Lhh/btfn/3twyPO7H18b9GV+qWJ0JNofE9Loug5gLvg&#10;vQxyb4qGROue7rK30RhbQet2RueLutW4KhUXreBOeM7ce8fC59QYzr3njnhcRpfz77kFLle84oIY&#10;XMeaO+Jxms0MCAcunOGsm2/WzqfFQDgCZgMsCVgUEDwcAETS5wpcijiEkw4UOg7L5DRA9yNIP3YJ&#10;VspVgKt45SOtGMKuFAKwHMKvEpZO0qUZD0tFtByKQZkUhUrkWkmunCm4KEeyT8nuCwdl84kdsvTg&#10;Olmwd6XM3rlUpm2dL5M2zZYx66fK8DUTZMiK0TJo+Sj5aukI6b/4G/ls0dc+fMp44VD5fOEwxMPk&#10;w3n9pcv0vhDsH0rLiV1ACO/L68NJDG3lNQh/bkZDK/A6Cf2c4JCgsURJeG+NbYc0Dtazlf/5QPvT&#10;lYC5810baTbSIV2u2NhiXEdpM4VE+7F0n91PPpr/lXy6AN8O+GT+19JnnoOP5w+VvgvwHRePUPRb&#10;OkoGLB+D7z9ehq6ZJKPWT5cJm+fKlG2LZOauFbLw4AZZfnyrbDi9T7ZePCL7ss7K6ZwcuVBQIJeK&#10;CuVKcZHkVJRLYUVYSiqjUgYiL6mMSFk0LiEQeVkEx+EwCD4KYie5g+hB7kQUiMdB6EQiCgU3ooiD&#10;3OMJkHusCHmcHkewDZDcudDNWbQNWu+n0DaOIk6uZqcKNCx4KNPxGAg+thntj2vSc/MZDqBdpl43&#10;oUJu1svggjc6BmeqY8WXT0Cb59K1UOy1D56zcpyNaJwpcyB4uupVTnBOPN30nC7HveNhwZe2U8R1&#10;QS/uz8HFb5qByF8B6XOgHVe4+zvOnxYpelIKzjao2LG6/vmBnz+ytvbD94yFXKvKNe8bXIfjzyEP&#10;Se6+hW6Q750Hz2lywVH03j74FBc9YkPwDUnwiOsidvvhkwTvG2yHiGOwfo8yNe6LB3/cald9huir&#10;QArRE+Zl8sXyJRPGsidshI9zd1Q+PyQ/aDrCZ0VghUCF0sF6iLX/nhUHZZXwca799yjPCuYSPu7h&#10;uvQRP4+8F3H8ysD+D/fdvvKp1cVnni1O5EJj5iI7ZS8CsO6hSSegUSdCb4Po35VoaUvEbSQW6oC0&#10;jiDtbgA1cvbh90JD7ivR8s8kgkbN/nu682OhIYhHKLgrXqxyrERg4cc43SYyTRHjdDzdGW8eCB1k&#10;D0h0ObAG5A6hE9sIIbQZAmorBBbInkhAQCX2w5qhhc+pP7DwYydxzL7Gszi/hHLcfCMH5fIhCAsV&#10;dGfqaONExXUhyYFKcQpQCNI4rScHtJyM9VQWCUtxZYUUl1dKSUVESiuiOPagMq4oBPIrYpJfHpOc&#10;0ohkFYcVV0sqoUwwDsul4kqgQi4CZwpK5TBIYOeF07Ls8DaZtGOR9F81WrrO/kze0b3yoRCMelfe&#10;GNsK5NpaWnBgnI/MvMqBQ8jGTewv9/OH77nxt5oFlVL/RuZ7rwOJK4GjzLj35e2JsJS/+0g+BSmP&#10;2bBAFuzZIetPnZA9WdlyJLdEjueH5GRBhZzIB/Iq5FRBWE4T+WE5UxiVs8C5wohcKHJwsTgqF5K4&#10;WFSJtEqNrxRH5EoRvinirNIYEJXssojkGJSGFbmllVIYCksBUIj6wzpElILoDUIgeqI8HJWKSExJ&#10;PgwLPgpLnojTak9C3fKKCiCEOlySrN/5UGa5gh3d8sQ5bQ/aJmC9xxNH0BYOop7vRx4seLSjRGIr&#10;jgkQfHy9Ih5bCSwDQPDR+QDb5Vy0VVjwEXbBcfwNlfbxIHKnD56zcGI6yG6wtv1IxQDEX0Ae9JOo&#10;WvAfSyTUC8ckeRoKHPTbXl300dJWKlsiOhOoGdLpVXxZYoUvgOgbqRGSc/aZ8mXz6h/q3umB+ZBb&#10;w4FvIMfSWu44/hJwyR0yUPveAbNUbS/EOgcecTfke+fBt0NM97xvFD1iHWSHWKfK4Tqfix4yO4Xg&#10;kecl+Dshl/+Ke7iD7cAF6qaHnLf2xSP/hkfVe0mefEQEucpwWJLP0uFfKthegEEK4ZsXy5dMGLJP&#10;R/j8YPxw/ID8kN6+e35ofnB+eFYAVBB3sB4qjk7FQ+wbnY8yPsJH7Fr4iNWljzIu4SN+AfHLDz98&#10;T7Ou7R7tsXL2M3MuHGx8PpIHy76Uezg3hRb9qsQLuYb02yB1js7n2tJcerKDa93HSPZoyI5L7mM0&#10;eMelz/n3zgAcaPfcBrdyOAQFB+1xz/txwHhYCpxnS5f+DOSB8Ctmw/iej/PFUACWwopYDiVglUTD&#10;a3HMlbc2wtrgWtqw8iPboQhwZDD3vj4M4QVrBUKNg4viCc4DJi4BVxWSKASKgBIIyEqAlhDIPmkl&#10;RZXsHRgrigiD+CuiUQlBCIdggRFl4esohmVGFEIBIMkTeaG45CZBAiCygKsQ/ooSEEVxTK6UxeRy&#10;WVQuQTG4BNI4X1ThAIrA6aJS2XvtIizEnTJq4xzpMfsraTGhk3YvGPLjNDhn8JaX6J3YkOEvDhai&#10;Z3cJB6XRRc5dCN8e10m6zfxcRm2YJQsPbZctly7KvpwCKE7FchQEfjy/EkQeAqFH5GR+FHFYSf5E&#10;QbmcKqyU00mcAuE7KAfhIw2kfwbpJHQFFDWH6PG98N2u4Dvx+2Xhm2UnkROCYkfwOIlCKHxEEVCK&#10;OkKw/pQnYax1gqQeAcIg9UgCfAoYkneI3rHgOXJepFRB13wsnoc6T8vdGTlP13xCR84Tp9Eu6Jo/&#10;grbB/nfHPa9tJjk9zrHeiVVoY1zgCtABs1zJjuNp0B6piFdMB3FzFP23iAEdfzMWx1zRLrkBDWfj&#10;qFfvc6SxW68vYsoDTtOlMcBuPw6464RjDrZriz8DFrxO820OsqcX8VXhlLlo1otyYmuj3Kmj6+9o&#10;/sZ90x+4X93yrtUOePvcUyx3wKxB7+t7B4KD68xSte0BHUEPaP878Daucxe7QWxG0dNQ8hE88p6o&#10;KcEj1iVsEf/GEDyuq7YvHuc1GlVvSJ4gF3n5yXBWkr/S4V8y2F5EEFbCNy/bvHwv4XvJnh/OuPL5&#10;QU3fPc59g/UM4bNisIKworDCoFxawkccdOlrHz7uo6P0kfcsjjn9ozHil5DWBPFrb772QPup4+qP&#10;PbD1hb0lV18uS4ReTUgZ3WlvSLzoLYkVcWU9js6nO58Nl6NlOeeVFj7nv3LBHU6ZYYPnVrhcP38Q&#10;rIAhDkD4AsKXSrr7xgGcgsNlMbk8Jomfq2lxLq6zjr5EQPi6IAfXzubqWxypv0UhEVgkEF6xyC4c&#10;74Egg6UfOQQr5JgDdVnSdUnhdwW4ClwD2efAsuc63iU4LldQkCrxAzGQO6FWflIQV1JIhx2EKLiT&#10;KMO5QSkInygG6RfB2i8qj1wnf8CQfnYZyALWHkHicEgkLJdBLJfV8g/LRcTE+UIQP6zQ8yCgc8Ce&#10;qxdlyveLpOOUXiBFkDoBglSACN1xBF7y/Jkj3RgB87dw3ES7aX1kzMb5svXcBTmWVwbyLpdjuWVy&#10;HDhJC92AFnsSJ0HexKlCEDjIWgFL/CzeIwn9HJUrEDnBd67vH+AxcYXeGHwjIjsEYgdyAPNNCwAq&#10;eARd8e73T0Ld85WoGwDrDS12Isz+9iTokidiACq1A9RBaLWwuqmIwmqPc9U6zntPeqo4sC52EUQO&#10;ZTZ6BnX9JIj8OGLWfWI/2gPbxC4l9xjInYPr4mFY7lCaBcqz45onnJXsFJwhoyPoZ6LNclc5bjzD&#10;3SudraudfeI5kn4YSNwseMOR9FxF8zPEnwB9ccxxPNw0iytudgWJd4R+DYIvaS2x4neES3LHi16H&#10;1Q6CBwrPv1y5d0Ojs4M/f3zt88/ePwkyyeeSB3zT4YB0lntVrnnteweCg+u4VK1ZyU7d85SDiCkP&#10;dR48Yl3sBrF1kB3ioIs+heBxrTuanoOucX1agoe89/XFkye8BE9U1RdPWAg+Q/TVBNsLMfC9RC/Z&#10;E+blewnf9N0TyLshwmfFQJq682+U8BF7R+m70/KQzsrLBR3UrY/4ZcQcZMLK/kbTV2p1nDf16UnZ&#10;p17LiuQ1i8fL3oIG/iYa67touG0lhgbsjNAnuMoeR+jTTdcLxM9FMEj6tPLZX0dAOJTTrc+FM+j6&#10;40h9CBC1FDh4j0tlToN1z72qaeEnp+dx1S1ukAHCd0brc04+V+baBEEGK1+nAnEHrd045o5a7Ifk&#10;xhvcZQuIQyCqtXMO4NxhWkG0hjgq2dlvO54ohUXFEcuVSVDYxhQxWvpJ0ApzQauM1hks/euKwHXy&#10;J+kbFIL8iQIgP4m8UASWv4MsKgDANeCqWo+wJEuiIH8iAtB1XA6EZPflM/LxwoHC3dKuk+N1K9hL&#10;mD97UDExSC6cxMFtb4wC0Y99Xz6a/6VsOXcEhF4sp/KM9X3dMifOwAInzgLnkjgPgicuABdRhriE&#10;9MvFDkjkBtegaBFZQA7eP8FvksdvxG+G72dQlISSOb4xURphNw8Qjqr7XRGOSGU4LBESuiqOSVLX&#10;wXTOgDozkA61SFB7FFH2uaM+SqIA9ZMu+SzgCuogp8RdwH3oreKgOu4ix353Z4OZmJn3HuPMFY5v&#10;uT73Xfvew1CWw870OC5uk3A3m+EgWYJTYmG9h7kIFoi9cizAgbXD0DYJWu9Q2jlNjh47tmsq9dzy&#10;Wre9pgWP9l8K5Z998Lr5DPeKbwNr/T3IjBaQGW9JZe4biYuHmhaNGVp/faNn7p8I+ZRC7EjzuuS9&#10;o+V1QB1QpeWOWF3ziJXckR90zevgOpRpDvJV6x2xuucRa/87YncePI4pL800uVtG8GYJW6TXaLAd&#10;uKJGffEGHn6y8ZdBJniC7QUZ+IjewLx88zEM2fNDEV6y5wcNDtbjh68J4aOCWV36qFx3sPIhcDqH&#10;b1oeYrqbUtz6iFm5X0CsVj5iVn72Ub35ZP173xv4aYMvd61tsuHKseY54dyW4MbWaNQAGjO1dh1J&#10;Cy1eV7Yq/0iRUAHAqXmOa9+Zi/+VRMu/RjxUOBc/xn58Hbw3BoKFU/QobMw++DMlBmsjFp4t0fB8&#10;YLEizh3zYJ1EwmskGtkAbAQ4L39rEjuV+Am699mnr4IxfgLC8jQE7XkI08sQqledPk7Jg6DN175P&#10;B2VIr1DooiOJaBKO5a/Wf1IJ8Lr8qQBUJlEOIU9wsFUpCSFJDMbqK66gMuCgoDySBJSAELsAoiCb&#10;68guY39/hRzPviZfLh8lzce0V6veuO59hGkj1J8tzN/gTzfTG1tO7Cwzdy6T0zkFchFWuOlDv5T0&#10;ehA8pjfEUYgcXGV3CXANyML7ywJxe70quXjPCuQZxYvv3ihkDpk738prsYdA4gTJvALfleB4jnAS&#10;Ee0KcuAdHZ9IAqn4x3Ei7ELimBHUL9S3aCJXEUvkoG5lo25eRXwB4M5xHH9yLInDANedP6BTUVnP&#10;OSUuAnKPgdxj0Q0S4ap1UIajUIyj2gW2BO2IS1Nz/vtcxFzFkuBYmcloewDH0IDgOZ4mrntbDAc4&#10;RY5TaAehrX4pMZ0i9xnijyUa6gP0RjrbeU+A7d5ZzS4GI4BdfST4imst4xcONS9as+SFQz26PLGg&#10;Tp37xkCeeIk96JJ3rXace13y7mh5HH8MaJ874FruSAtOi2uH2Gwyo+QOqGseMeUaDRodPY9Yl6pF&#10;bFay8y10g9jMg9dpcjinIUWD6m81JXjk+9aoR7pa8TdK8IbkyS9EkHsMJyX5qTpkgifYXlAQ1RK+&#10;+Ug3Svg4/u+sGN7peOkIn5UsWdl0lD7Kc1qeOw8fcS1cZzbN0XX0ERu3Pkfr6/Q8xG5fPtLVtY/4&#10;dcTUgJvXrXtf236fPTlw88pXN1w41DKnPOv9aLSwQ1xKO0q8uLPEintIvDRp4SvZ94EwcDbM4Za4&#10;tAwc0ErgSH2O2qWFPxaCB2TPrSx1iV1O42FfPqCWx1wIrnmIOU2Pi/Ash4XCub7EWlgyGx1ofz7d&#10;+4Cu1U1wQBIsoDgt/eMi0ZMoexoxLP3oeQhJEH/0Gs5B/Fz/m+uAA9BigBBQDgsfAtoQPQje4Hof&#10;/3WLvwLEXwmQDHxuflh+RAmIxMC4gQkSjrH8jVWZWxmBNV8sI9ZNkWZj2Y/dVsw2v79sorfDGW+A&#10;vwsWfp/5g2Tb+RMgerrVnTENJHcD0/1xhcdJ0DNC0EuSTZIHjLVOUJEyBG/eu5J7EvwmRjnzfrvy&#10;KEge4NgN44KPJAneS/IKWvCoE86YkLASPRVHR4lEnYrnoX5BuaRbPoF6FwO5Ry/CCj8nEjmDunsM&#10;gHIacfZ/d8AZKNw5zll7ntvDJqKboMRuRL3lypOrQfKcxcL1551d5DitNV45B22Ia1pMR3uagpj7&#10;VJgV7Dj/3ewLzxH0QwBnb/jr3jiOveFqds4Iel3JrrS7tvVESUco+R1gtXeUUHbb+PkjLYtWL2p6&#10;qEenugvq1E4h9q8JyJB0fe3uNDicu1Y7zoMuec53Z5+7zXLXaXFAK+TrLnKQWzqwLinH3L53xDq4&#10;DvGzuI4Gjy5yg1jd84i5QJm70A1iTm9WgqdBhYjbjfv64PEb1VrwN0rwQSueIK94ucZwUJKPqkMm&#10;VBFsLyyIFMLnByHMB/oxCB/HvkF7qGxK+CjnnYf/N8R3ofw9iOnW16V1Ebuj9RHTRcXKXp1rXy19&#10;xNyKkW6wli89/3C3b0c/P+H4/pb7QjltSxPFnSHTuoHwu0u05APEdOvDyqdrX11/EB5lIP0ykD0R&#10;ooBxFuBxrHvOz2UfIUf7cptcZ16+TvMJc01tWvrzIRTZ10hwbv4qB9ofud6BzhHeCmxLCknOG96L&#10;cgcQH5Bw2WHZMG+dLJi0QM4d3wsr6CyspQvIuwTBexUCMwvHIH4O6osB0WKkQ1iD9B2wXzWmSECw&#10;m9H8rhJAwocF6IJWIECrMATCJ0pJLEnQgiRoTRZpHJOs4hKZtHmOvE1yp1s7Ob/9er/8dde922/v&#10;IU4/iVadnxY6bz4JW74N9DoYWPLNSoUOvM/mED27J1p+20kmf79IzhUUSxasdc5kcAfCqbcDZE4C&#10;B5kbSz0f760gCXeAXPJ9Ou/0Osx7Z386u14IzmOviMDeJlRpc2BmZfCbxpNQy938A8ETTE/EIlJR&#10;WSY7Nh6QoR9+Jz3eGSUTvpwjezduk5xsKJmxiyDmC6g+F6BknpKrl/fKvCnz5fOuI2XLCs5hB6lX&#10;op6G96De7VA4a85vQt1lveaqdWsUiSj73pei3cByZ997eAHApWk57mWGtpvUue9oY+UcL0M4o+dV&#10;8Q6hTSbnvxvXfKIMyjrar5T2QNwNcVeJFnWRgmsdy3dtbnF6UP/nVrVr88QsWOyjIRdq4oqviti9&#10;fe06Uh4IuuR1QB3knA6ow7G3z91Y7t5pcU0h11xyx3Xqmkf8NNJ8o+cR0wDSRW4Q0z3PlUlpKFF+&#10;qvWOw5RpcjS4aHghrUqCh3yv8XQ5Q/AE8q2uesM5Hth4ySATbiDYXqCB76UHCd98LIIfz3xM83Fr&#10;QvisLDi3DtpDum8ePvJ9C+/gXq5bH5VPrXzEauWjvM+1j1in6CGmpsv+Kmq+1IA5CtVq6eOY01Ko&#10;Rbd65YWHuk8Y/fKEgzta7z57pP3Z0qxukXgxrYFeEBx9QPx9YA30hSChQCHx09KnFcGFNjjg52sA&#10;AojL7JaPlmhoDDBOopzHG54MgTYVpExLn25Ikj4sfd0mcyGsIvbrcwU+Wv3cRW8NwD2zNyto8XOq&#10;UUHWZvm83dfy2G2d5dXHP5Hda9n3z323j+HesKgqzkKoXgKJX0X5SxDwVyQGCN2rsXxYaty/mwuU&#10;hBzEYfHHYb0RJH4f4igPMkh2A0RxbKBWId2/sBQ5+I8IRSISwnlBWanM3LZA3h3XTt4aCZId+Z67&#10;2p9a8OzXRuyu969wCDm4apt35TYlW7c8wPO0SF7D+yLWJVuRrnESbhkeG6Tcxw8zyt4Zac+/yVFe&#10;OHdfF50Z2UqaDW8pPeb2lX0XTzr95CDioooIyNuB22/ugZ+8ncGTzsh3x+1ulC0FSNnAtdLZr47v&#10;RXAVujjOCSpyDqL4nvzG7NYhKlAnuNws60ERSDxXSsouy+Shi+Sj90bKimnr5fD3B2TNrPWyZPIS&#10;WT17hezasFHOndwpJcWHoFgelMrSvTJt+BR5/C9dpOEdXWXF1Bmoh1waegvq5EZY6sQ6nHMZaWdJ&#10;2pgOWOWqk85W0bpddBRtAcpwrBxKcfkURZQr16ny7CxN68CQOzeZGQDQNf+FxJJT40juMbTXGAg+&#10;BgW9LLtH9PSBdtd2rG91cnD/xiufffqBCWjzNlKvithdVzzOfcSOc7rjg33t3ZHOkfLGJe+Olke6&#10;r88dqNJyRzkld8RK7pB76ppH7Ot7R5kHICfVeofcVOsdsbuSHa5X9zzKK8HTwKqO4Cm3b8aCr4rg&#10;DTx8Y+Mjg0z4AcH2Qg1SiJ4wH8t8PPMxb4TwqQ0GB+3dm5yWx0qGCuW69VEh1a2f7DNSKx/prKzs&#10;U1IrH8dq5eNQXfuIOVVEXfv4DV1XHzE1XrMQj5I+KrGSPq5X0kfMTR04LYWjV9ngWuCcWzeyIb53&#10;9913tn2/5ROfLpz55vwTBzocuXa2a1ZF3gfxWOGHCSnl0pifwloA4RdD4JQOgCJAkPS/hvD5BoKL&#10;GC5RWCAx3Ruf0/Ro6dPNPxmWPhfl4aIexGxgrgNddheoXAJBx4FJq0VktZw/sUzavPy5PHR7R+nc&#10;bICcPbAK1tFuCNF9KLtP8i/uknkT5kjHZv3lhQd7y5N39JR6d3aS+n/rIk/9rYc0f/pTGdZ3shzc&#10;uVvCISgC0WwI7FxYfBzgR9csBH+0HAQBIoAC4Azw4+Ar9tsCIHgFLf9EAnBG/MdgORK0Gg1C0UrJ&#10;CxXK5fwsOXL5pOw8tVdWHdgg06EADFszXr5Y8rX0mTtAekz/VN6f0lNaTegiLcZ2kLfGc5EbkOqo&#10;9+QtgkStewY4+wbQYtZFezyKwHXruq28PhaEO5Yb11xfvpV5zWGhN1cyJ7E76bwfV4V7A+TM3+Ne&#10;9/obeq2jnLyN694Z215ajeso733bUdpO6ipdZvSSPgv7y+Clo2Tc+qkya8ciWXtwi+w8c1BOZl+Q&#10;q8X5kl1apPPQy9QC58A34053BsERpv+cqFCL3EE5Z0hAaarEew7j/XLeOhUqt8slSejXV53DNyKR&#10;G+BbOeAxXe9ciIl7uReAZDndrVgqwtckEnHc74nKqxKJXpaSvJMyeeAcefG+3lL3jx3kzac+kS96&#10;jJAJX02UkQOmSi8omC8/8YE8cXtneaPeJ7J0yiwpydoos8ZOkQZ3dpVna3WV+eO+lUgI9TW2EvcF&#10;qetGMiT2hRJNToVztonmLpJcdnoaFFS65tntxf72MWgr3Af+G2AowEVtuLEMUPYlyLy/Ih7i4jaf&#10;Ie9TCRf3ltJrHyXOHOpScGB7+3NTxr+25c1mj09F+x2OdlylCx7wjor3Dp5LccXjPEjsPYFgX3uQ&#10;2L0uecoXXa0Oxyl97sgzlrs7ah6xDqxDrOSOPNc1jzil7x3BXYseZXSpWuT7VrLDsc6DR3q1o+h/&#10;AoI3yIRbEGwv1qBGhE/8UMKn9hhceIeVEMf/gWt+xcrJSop7uaP1WYmR5vblI1bSR9ABfEgy8/Kr&#10;tPRxH9Onz1Gr1KJ9Ln6kqbWPWK19oPWdd97R9oH77mn/978//MHo4U2/3b+jw+6LJ3peLMnrUxkr&#10;4w5XxoXInfO4pCatjyEQSLBEQPxqnYSdbXMp2HR//AoIPEKFH4UgF+XhCGNHOAoHJYWWy6blk6UJ&#10;hexvO8uAbiMkNwfWfnQTrKEtUpq9Sb7+YBQEcFd5rlZPmTxykpw9vUHKinZLZfkBWF4HpTT/gGxf&#10;t1q6NB8odW7rKM2f+UL2bN8OS/C0lFecg2U2Xz5oMUxGD5gt+7YdkUglrP9oCYijVOIxxiSLOJDA&#10;f7QWDelftx457crAGQOQXNiH07SQxlkAZmyA9gmTpHDPMI4r4hGpiHIxFi7OUi55ZcVypThPLuZn&#10;y5ncy3L86jk5fPGU7LlwVLaDUDcf3y0bju5QrDn2vSw7tF4W7Vst8/evVCzYt0oWJrFo3xpZvH+t&#10;LDmwTtYc2Srrjm6X9cAm3GPr2f2y69wh2X/xuBzJPitn8q/IeSgnFwqzJQvPkFteBqu8Qoorw1IC&#10;si2F9RyKgnxjsIVBys6UtAiImavE0QLHOVeNo3eDZE4LXa10g+Qod5I77mdwfb466DkmsmPTMXn3&#10;uQHSqvFAGdR7piyZuV3OnciCYua8s+sj4SMKjsOAxodvQ0BZC5fAKi5CGsdt5MOSzsU7z5Hyoovy&#10;edcRUv9PnaRT06/l/GkoiYmLcun4Xmn5wgB55NcdpPc7Q+Xq2Z340lzZcT/q6S6Ai0DtgOW/Ww5v&#10;h8L5Uj+p85vO0qv1V5J7bZUsnzFR6t/RGUplN5k+chwUycWot6y/Zrc41m265Dk11fS5O/3uAoLX&#10;7aS5y6SuWsdZLtxmmh6yQTj/CvloT+yDRzsrz/k0cvbwB9nbN7Q7MeDzxssaNqg17p577h5+111K&#10;6NVa6kkEid211gFvH7vXFV8VsetAOiCtSx5p3tHyLrkj32a5s0vS7XeHnNOBdYiV3HG9jpxHfAfK&#10;+frekaaD65D2axynLFWLdN9CN7hnhuD/SYPtBQdRI8I3H7sqwieQ5puWx0qF61JW2mMlRP7/i7Ku&#10;lY/r0/bls5Ij+Cx9xNqfjySfpY+0lD59pJnR+0EXv2vtI58NlX37PuJHOhv1+7Vq3d2xTp37u33U&#10;s9GQdcvarDt/vMe53AsfF8WK6V6kkALRA47gopXCQUTEKFgwtGI4NYjkT0uf4AAkCMXwTImWzJKZ&#10;o4dKg3s6y8O/6yZfdB4quacWiZQuh+BdI1HEs0ePlwZ3dJWGf+0iu9dy+c9tEgO48EhCp/DtUYgc&#10;kKKcndK77RCp9ZuO0vnNQVKUe1jWzF8pDe7qInX+0Fke/UMHKAH95NSe3SCMayABWP2w/maOXSxP&#10;391T2r0yUA5tJwGEYLWx3x8xrMZKkHNZWZmUlpVKRXmF9vlqgF4Arsc5bExa/UmiNyO8eWz6kdOh&#10;UonQgRk5riuzkTSBSljAnDLItdapihDIhhWM1wjeY781+7AJJWkDPA9RgWMDQ9YKELPCk6bEHEtC&#10;n8eB60rH/QwcV7vz3N7064vM8BiEzRhlFfi9CB6c3SKxSigS+RVy8uB52br2oGSdz0FeOZQ7KF9Q&#10;wlQRixYruKxsQrIk99IZadNksNT5fSegvTR97BOZ/s08KbpyHN/rPF7OeTl3cJe81+gLeex3XeST&#10;diOkIGuH7Fi/Up57qKc89ucuMmvcFHy33XguuuE59W0rsA3K5xbUzY1SnLdWBvX6Rh6Fwti03gdy&#10;6Sh3fFwua2dOkcZ/6ynP/LWDTBw0WPJzpuIjOMTOPncdMa97SnAwHaepjkHdHy0xd8355JK0IPc4&#10;lOVI8eeSc6FP6Za1HY4OH/Lq6o7tnppV++F7R9533910v6cQOtpjjSx14DO0bx+pA+6oeBx7+9jT&#10;ueLTEXsLyBfXasfvuC55pNGo4CwhneuOWEfL4/hJyCftc0f5oOXO9UW03x2xS+6Qj0rulIMo57rm&#10;cewbXIdjrmniWu9mqVrkKcEHF7rJEPw/Z7C98CBqRPiEqQBBwveSPtJSrHxc4/bjsxJ6B+/h2pS+&#10;fFTwFNc+Kz2Ob8jSx7F39L5r7SNfrX3ErrWP/NdwbCV+QF39SFfiB9rde+/dHWs/fF/XN1+v+9nY&#10;4W9MXjr3/dWnD310/sqpTwor8gdKogTWfojCDYRfTnCDHVg15RB85eOA8RIFImWTpOD8ZNm/frxM&#10;G/q1dHmjtzz/UDd57I+d5bP2A6Tw0nw5tG26NHu6l9T+XXvpDQsr7xyUAB3UtwGMB+iiPd9LrHSb&#10;LJs2Txrd002e/HNn+W7EJDm8e620aNhX6v5XB/m4/Qj59sup8uTfOsK6/0auXToAyjwrezdskhcf&#10;/EAa/KkzBPhMKSs5I5dOH5Hxg2fJq0/0kcd/1xn36yovPdhbXnzkY6l/T3epc3sneeH+j6CYTJGD&#10;205KuDwEMuJ4gCRgebJbQLsGYP0W5ZVKzrUCCZWEQAawVEG6ZGz2LwsJnOdQFsA+uIZKAogQ5+HK&#10;qFy7UCizx2+CBfyVvFH/U3mtbj/p0WqMbN98UsqKIxIGeXL9ACVX3C4C4g9DOeD1USACK9oF7m/A&#10;fAc8xm8ChpzVW4HniOA5iOsKDJ5LJ6VxFDsA5YAeDSV9knry2XEkOVfzZdu6A7Jx1X65fIHWOvvM&#10;gTjnppdKQXaWfNZhgtT+bVup96cuMuzjWZJ9iTMuuBAN4cxZJzj6PcbR7/GLcnjbDnmtwcdSF9/r&#10;vcb9pPtbQ+Xvd3eT1+p9KLNGz5XCa3vlwLY18ibe1cO49+APx0hl4V5ZNXMmvn0XefiPbaVHy/6y&#10;efFsyTqzUiIFa6U8f4VcO7tY1s2bLG1f6SOPQpF445mesm3lONTTWXip8/CNZ8nFE2PlxPZRUnRx&#10;ksSKp0i8dDxIe4JE6ZLXkfIjoRuy3nMFSiq9Q6Uye5hcOv5FyfH9va7NnNZ651dfNFn+8kt1Jj30&#10;wH3D0Yzpeq8RoSPdSuo49pE6yhkXvHe6W3BUfGegKld8jYgdxy8i31jtxiWv5I40XcwGsQ6oS8on&#10;7XOH/KqR5Y5yPtc8jrnR2L9D7rl977Teg2vR09Ci7DXkTrlsjDL8fobg/0mD7QMEccsIn2CFQplq&#10;B++xkqJyu335rMSszNRYWbmRV2NLH4fudD2U847epxbN+afq4scxF51wrX3km779dMTvc/UDSvxA&#10;axxz6sz7KM/dpTog7lynTq2edes++EGn9s8NnjL+3Vnfr/1g25UzX17NuTC0LFwMYVieHGEcRhwb&#10;B0tqPMgPAlVdnOzjnybR0HcQsEAFpyDNksLLM2TaN8PkpdofyGO/7yYvI+74Sl/56N0B0rXZQHnr&#10;ib7S8PaO8tRfu0rfNsPklxBKOAAAJwdJREFU2M7lkn9lvXzc7mt55L86Ssun+8nl42ulMGu79Os8&#10;QurBMvv2q+/k0pGtavk/hDJdW3wtZw9uk3GDpkqDv/SUxrU+lBmjZ0hBzjEoBOeAi8BlPPNVKS+6&#10;IFuWbZG2L/WXZ+7rLt3fGS7njp8Ec3PgVyGAOF6M8qWwVK/IJ++Pl9q3dcCzd5In7+gmde/oKn+/&#10;v6d0bzFatqw5AEKHAhCrkJ3rD0uv1mPkk04TZdfm43L1fKHM+XaLfN13rgz7dIGM/WqZfDtkuYwd&#10;sFQmDFohe7eclJLictm/+4wsn79T1i/aK+eOXAOpg6zp/qarHMjJLpYda4/KlpWH5cLpayBojlGA&#10;wkFiZjdDEuwnN6PXdbnXpOs8lqhUwGYHWUfwd0XVw/HNF/Pkidu7SItnv5LDO/CeQOASc7wgB7cd&#10;lqaPfyxP/KGTjBu8QCpD2bhnjuhGL5Itqxesl8b399LxFp2bD5fnoDi9iPO54xdJaQmXT+ZGSWdw&#10;z7NQfpx14uPCPRWOysalS3Hth1LvL51kytfTpKxwJ35vNd7zEKl7Z1d566k+0u3tr+Spu7vK41Ai&#10;pgz7FnVqjVQUr5F9m2fLiM++ljYv95UXavUA+XeSZ+7pLC892kM6Nv1Mxg/4Wk7smiTxEtS90DRJ&#10;lIHQy2C9V0zCubMErUTZRTUOn5f7vY+SWNloKcoeWn7pzBe5a5Z3OTh6ePO1Q758fcULzz824aGH&#10;7h+BduH2oSdxw4SOdB+p49xH6CiT4oIHjLXuHRXfDnAHzyG9JaB97IC64oG0xI7jYF+7S+w45mA6&#10;l9yR75I70pTckZ/Wckc5XXsex0ruyP8Vjv8D6T7XPMr/z6pGzwcJHmlK7hmC/9cItg8ShJXwCVMB&#10;TIUgDOEbsAJVR/isjOn68lmJka+ufVR0JX2cWy19XJfSp4/ju1BeSR/HKS5+pD3GhojjtMQPBC1+&#10;dfUDwT5+ncqHc+Pup9BoA5D8KUxI/rQYOgGd77337m716z/cq2HDh/r07d10zMwp7RYsXdBlxcUT&#10;g84VXR1eGC0YB06ZBOtpioPwZAjX6SIgfGE/f3g6rKdZUlE4VbLPT5GjOydDaE8BwUyT88fmSGne&#10;UigM3AhkOeIVMnPMSO2rffLPHWTt4pmwBp05zmcOLpdWz30iT9/dQ9548lN57LZO8mqd3rJ/ywo5&#10;sXetvPpIH6kNpWHMAAj48CGJhA7LwimLYQV+I199+K3MGLUAhLpGju3bKjlXjkikDGQUuQBF5Sws&#10;6bMgV66adtlB7IpsXf+9vIrfeerOD2TKNwukvPSqXL14Xj5uP1Ye/21nKAuD5NSBY1JZlgfyXiRP&#10;/qWbNG84UHZu2CuHdhyRNs8Nlif+2Ek+eHu0zJ24VuZNWyezJq6UOZNWyZG9J2GJZsmArlOl3u2d&#10;5dHftpOn7+kOspoPpYZWcTmeoVy+X71XXqoDZeivPWXqiBVSUVYCZYSDE0nMyS4KzlKgxQ3lhFDS&#10;jiehaxdw45YiUHy+ghsVbVy8VZ6/v7c0wrtciOcpzbsoBXkXJOfaGTm2+6C0fmmwPHz7+yDyIXL+&#10;1H4oAOeA85J38Zh0eGWgPPaHjtLrvaH6LtcuWinNn/pMHr2tjbxat7dsWr4M5LwX3/2gJCL7gT0O&#10;4ruhGG2V2ZMmyjN3dZO/39lFVn03HYrhOiiFayRWukp2b5opPd7tL4//saM89JvO0uiuHrJp2UTU&#10;qSUSr1yC+yySWGQ2CJvT3hbA8p4nmxaOlhcf7CpNaneTVXPYFQVCj0xAGSAyXgqyh5XlXhpaeOZQ&#10;vyuzvmv//YQxrdb37Pbi3Hr1Hhj9xBMPjrz33nt017YkvERuyDydy71KQkeacb2n61NXSx3XVeeC&#10;p7XuI3bExlo3few1JnbIEe1rx7GuMY9jL7Ebl3zKaHncV6fDQU6lWO5ITxk1T3mIdCX3G3XNEzaC&#10;D5I7YeR7UO4bTkjyQ3XIhJ9RsH2gIMzHtRK/qRSmkpiK4yV8wpC+l/CDpI90n2sfZV3SR+VPsfRx&#10;ra9PH9fdhrTf4xrX2kc6p+y5Ln4cutP2cFxT4ve6+t0+fhz7BvcBOqof6Wr1AzqPH7GSP+Ba/gC3&#10;neyAc6MAdMF5V5x3e/zxB3s99eTDfZu/+fSX0ya1nzd/Zudluzd+sjf34oi8vKujC4qyx5YkSp3N&#10;d7hoj1Swn99ZDzwOy9/ZhId77C+QSPECuXxmjuzaME0Obpkk4dBSpHM+/yoI9VWyacl38uIDH0qd&#10;38LK/nNHmTUeJBD9XkL5W+Xb/uOl4Z+6gpi7gngh4K98LwVZW+XowbWyefVCmTfpOxn04Uhp+mgf&#10;efTXHeSBX7eTFi98Lof3cHe/47CgYX3q2v6npazosEwc8p3U/2sXqfuXLvL0fd3k6bu6yxO3dVTy&#10;7vrmMDm6bTeI5IpkXzwuH7Uaq0pGj3e/kYtnTsjOjdvkzSc/k7p/6CofvDVK5oxbKitmroeisVn2&#10;b98ppQWXcN15+azTBHn89x2l7csD5Zu+06VxrZ7SotFXuH43lJUc2bpyu7wMouc4hOmjF0m44goI&#10;lysQ0srmhixZigjSQ/lXpCT3ghTlnJH8rNOSl3VKKkJcz93Zn8BdtjhxWS6dOiDtmw2UR//YXur9&#10;oYs8e3d3afLoR/IWnrntK/2lxfOf4+/sLE0e7yXrlyyTSBhWecVR+W7od9Lwb91A9J2k0b095M26&#10;fUH8X0jfdoPly24j5LUnekmd/+osHZsMkIM7l0GB4hRMZypmnMeVG6SiZL2M7z9a6v25k7xWrwcU&#10;NSiFkRUSDS+FIrBIIiDzaHwRvuti/K3z8E2AMmezJtElnTmIzqlL8dBkCeWOil08MqJkx7phhXOm&#10;fnL0y0/abhrwecs1jZ+rN/GJxx4Yedc9d6WzyK1EjnxD5un60INk7iN0QK10xD5CB7rieq/7nZ60&#10;oKWe4oLHMZeY1YFzgFrrgA6eQ57bxw55YHXFIz2F2HHs9rWjbC2k+1zygLtSHdL+SBmF45Q+d8o0&#10;HKvljuP/DbnpkrvNcjeueaTVuO/dEDzyqyV3wiP/bfwQRCb8jIPtgwXhkj0RrAymopiKw4pE2Ag/&#10;SPrEjVj6aAi6IA8aRkqfPhsMGw4bEBsSGxSO1dpHujtXH/HduLY64g+6+rWPH3Ctfhy7Vj+gA/wA&#10;dfkjVvJHuiF/1/LHubr9ERvLX/v8cZ26/nGs1j/gKgBAd5z3AHo2bFD7k0bP1vm8Q7sXv5k7vevS&#10;+d/1XL19w8BjORcnFBXnfFtUlD2pqDRvalg3BYkBUQ6k4nx+WG1x7gi2EETPJXth2VUsk7LcxVJ0&#10;baHEytfAIl8NIlolXMr38rGFMmHASHmjwUfqHn7mzm7y0gO9pMkjH8sz93wA8uouz97fXbo17w+l&#10;YaFU5nPhH2dfcd1bPLJXuFPZldPfS/c3hkhdkN0nXYdL3uW9IMgTUp5/REZ+Mk1q/1dHJcX929bL&#10;0f1bYdF+ClLvjLzJeLajsJhXywsP94Yl3l16tRghY7+cLmO+nCojPp8M5WSuXDu/X66ePyB93x8t&#10;j98GxaH5YMm+cFBOH9gtH7wzTJ66qyvuNVWWTl0hTR7rC1LtJTPGLpTyEJSR6Gk852nh4jC6haqc&#10;hLLyvfRpN0zef/1L6fbuYOnVaoiM7TdZLh7fAaLkNcfxHo8p4vGjEik/JqP7T5L6v+8mLRp8Ige3&#10;rgepwgKP70N8QI7uWiMtngXZ/6WzjP50LJSIHXJ832p58+m+8vBvOkj/7sOkNJdrKHCb1i34DWer&#10;1lDRelk4cZL0evdLGdhtsOzZ8p1Ey1ZCueP+CiscVC7HN1yC974cWAbSXoxvSwud27oC+N6C712W&#10;My2cd/XbkiIg69yEkm3rvzw9c0r377+b3HlD65bPT33yydqjn3mqzugHa9X6BnUtLYETyCeJV0fk&#10;VsucQHpKHzrSrBY6ECT0joCuNgdwURp3sBygpA5YXfBIb4Zjkrpa67ivkjqgpI50XY0O6SmueKQ9&#10;DnlSJbHj3F2hjsROmYNDn0sex7+jRxLp7mh55Ll97jhPa7lDdlrJHbL1x+h7N7DxQRCZ8AsKtg8Y&#10;hK8SBCuJqTymMhGmgqUjfMKQfpDwWamR7lr6BMpqnz4bAhrIv7FhGOJng2HDYQNiQ2KDYsPCdbex&#10;oeE4pW8foUrix7Gvjx/QwX1I947qN9P5dGQ/4HP5A2r549zM538TsA32C7r+fQoA4HYBAF1wnqIE&#10;4He49eWHDzxwb5/Gjet98XyjugPeavbs1zMmd1+ydGHfDYvmfbx+3cp+3185PymrMG96aWHh1JLi&#10;ouml0fDiuO69HwFZRIH4ChAESIU79cVBLOGVEipcIYXXlkvu5aVSnLtMystWg1A2gNQ3IJ+7kQFc&#10;+EdHcX+PvK0Sq9wpO7YshOXfC9Z2Z3n09k5Sj56Cv3aTurd3wHEHaffaAPl+5VIpL9oty2bNg7Xf&#10;U565q4csncm10A/K4mlzpBEUi0b39JSxX0ySbWuWyZ5Nq6EYrJUzxzZLqGS/XDi1Q3q3Hi6P4/49&#10;WgyRa5c5G+EIrP39MvvbOfJC7Q/kcSgatJ6fv7+nzB4zS8JlIOPEYeAQCPuQxGIHFYn4QSgidLEf&#10;QPp+/H17ca89AD0DUF7CjPdoTDc6tybeuX65NKr1oTT4SxeZOXayVJRuwnvcjnewQ4qzNsqUoROl&#10;yxv9ZcrXYyX3/Fo5f3Kp7Nk4R04fxLvMWynRCihXULTiFdwcCe81DlSSyJfhefAtFPgWCQexioXx&#10;ktxZoZKsmaUl2TPKLp+ekLtqyae7F8zutVUxq9e2gf1aLmn8fL1xzz7z+Oj777+HI9gNcd8MgSuJ&#10;E8i/ESJPIXMC5+lc7obQfRY6ztO53mtsqePYuOB1/Xgc+0bFI12tdUAXrEFeiisex1ZiR9pfIYeU&#10;2FHmj7j+98hTq51yCMcpLnnkuaPlkafkTvmGa2/IcieMTDUyNkPwmVBdsH3QdKgx4ROm0plKyApJ&#10;GNJnxSVYiQmbpY+yvul6hvTZUNhg2HDYgHCNb9oeGxobHBseGyAbIq6rlvhRVvv4AR3chzy1+oE6&#10;OHatftxDR/YDQZe/j/wB1+2PcmZ6X9D1b1UAAHe6H6D9/zgPKgCdcR+rEoBjFbIAXaEfJUEh3Lte&#10;vUe+eOWVhoNeeqnBoBcb1xvU6t3GI+bM7LVy1bIvtqxaPmDziiX9N+/dOepwYc7cktKc+aHSrPll&#10;xdkLyoryFoYiZSsSuuwpCSrCJVBh0caAOGcE4DyyzklLgPwSmyUGhSBSAeWgYiOIcJMqBZwxEC/7&#10;Xi4eXS3rFs+S9UtmSNal1VIR2iI7Ny2SsQPHyODeI+Sr7t/IF52GSt92g+SjVl/Cuh8nl05tlKsX&#10;Nsq4QRPk/dc+g7U/Soqu4rfD2yUBMpbIbjl3dL306zFc3v17X+n86gBZNXeuRMp2al4izC1UcRwz&#10;cJZ2VZCsDSIG24CtDso3AxuhkKyTaBR/H5Qeru9OBShevhbpa0HceAew0CWBGOAqconoSgmXL00U&#10;5M4rL81fHCrJXwDMDhVnzyy/duq7/LXLBu5bsuDzHcuXfLFzxne9N7Ro/vykxo3rj3nh+fpjX3qx&#10;/ph6dR/hQjFWwjbAd3aJ2wD15aYJnECeuteRf0NEDngtc0PmHVl/cWwj9KCFbiV0nLt96oCSOs5f&#10;QmwsdZfUka6kDjTEuTvdDcdm4JxOeUM5ax870l1XPK5NS+zIc/vaUeZXkDtqteMeKS55yq/q+tyJ&#10;mlruhtyR75O9KJMh+EywBtsHTgcr4RuYSmYqXVWEb0ifMKTPSm6z9g3pI8118XuJnw2KDQv5uu4+&#10;GxzOa0z8yHP7+BHYyO8FzKh+HeCHa83Ifu88fiV/lPNa/jq1D/AN9kOet8/fdf3j3KsA+DwAgLcL&#10;wDsGoCaegBRFgEC6KgMEzq3KAIHf7YM8QgU+0vo2bFBnwOuvPTOs2avPDH2t6TPDiCZNnhrW8t2X&#10;R8+Z8cma1SuGbF+5fPC21SsGb1u7cqhizYqh25YsGLz76IEZ2dkXlpbnXV4WKspaHCrKXRgqyFsa&#10;KszHef6KUHH+KmBlqKx4ZShUuCJUcG1ZRUXhukSsbINESx1EitdLmMflm2DpOoiGHMSR5mCjcH64&#10;hEHKyI8gLVy2EWS/XhEuWS+luasTuZeXVJTkLysvK1peXlq4tLy0YHl5Sf6K8pK85eXFOcvLi7KX&#10;lRdeW1qef2Vxec7FRRUnDs/IWTJv0N4VSwftXL184K7VyxysWDJw18olg3ZPn9x3Q/O3np/00ksN&#10;xzZp8vTYJi8DTRqOffnlJ8fWr/8o54r7yJnAezUEXVOiTkfYLnET+O7ePnGfBW7A74s0H4ETyFMS&#10;R74h8RoROVClZQ64ZE7gXF3uOK4JoZsFaXSPdsB1v+M5faSOc5K69q2jHBX0OoB3utuDgBkVn0Ls&#10;lAeUCzi8IWJHvjsNDvkpLnkCae5oeQJpP5rlbmBkdlJ+1xSZ8C8QbB8+CFN5rMRvKp+pjAasoKbC&#10;Bokf+T7SJ2ykj3Sfi58NiQ2KDYsNjA2tJsTPRot819XPRo1j7ePHuSH/O5FmBvjdi/T7kW5z+fss&#10;f6AerrP2+eNcXf+AqwCgrNcD4I76x7kqAch7E/B5AQAOAlShCVSpCACuR4DAOZWBYNdA0DNg4PMQ&#10;EEjzKgaucoA8n3JAIN1YiYZ0DAl9ir/xU5RRcvLAJa5nnqo3+PVXnx/1atPnRr76CsC4yXOjiNeS&#10;sR6/SvzdQdNGo1288uzopq808uDZ0a82bTSmYYMnhuJ9uKRaFVgOz2oINx2CRByEErMB7uslZy+C&#10;RG3gI2wDlOU71neO5/T2hRsY4g5a4EreBNJcAieQRhKvKZG3xe9ayRzHapkDSuYoZ/rQgy73mhC6&#10;WukAV5tTUkc7bYD7VWupAw/gXK11QKe7oay64ZGu89lx7g6ew/lNEzvy3RXqCKRV6ZInKO8MwduI&#10;nUA5H7kTlK9EUPYGZTNgk9/pkAn/gsFWEYLwVapgpTMwldJUUlNxg4RvYIjfNAKkuaRPIO+WED8a&#10;q6+Pn40bZXyj+lH+zzhX8sc5g9flz7WpDfmnWP6A9vnj3LX+ce51/RsFIOgB0C4AlPHO9zdjAHxK&#10;AOB6ApB2I4pAUBnweQYIpHkVAvUQEMjzKgZBb4EqBwTS0ikIXiWBMJal15PgUxgMUMZHdh4YMgwi&#10;SJq3ArbfIWzP5bOkPQgSdBAuWRMo6yNsA+S5pE0gzRC3QYoFTiBdvzHgJXAlcQLp1VnkPiLHPd4C&#10;XCJHmlrmrK84d8kc5y8DrNPqckeZGyJ0tiec+wbL4bhaSx3Hd7ANI1+nu+HcHRWPsu7gOZzfMLFT&#10;5qCMO5CuKpc85NVNWe4GKHMrCT4TMsENtgqSDr7KFqyMppIGK6+p1EHiN40AZXzWPvKsxO/t20ea&#10;j/jZKNk42UhRxh3YhzJuHz/OU0b1I1+tfpwr+VNA4LxKyx/w9fnjXBUAlHX7/XG9qwAAPg8AoF0A&#10;KO8bA4DzFCUA8HUH4DxFEUCaegSQnqIMEEirViEgkKYkAFgVAwLprmJggHLpFASDoKJgEFQYgrAp&#10;ENXBq2DcKGz388E8kwe+Z0YZY1H7CNoAZVKImjDvEGVSLG4CZYLEbeCzwAH9pkhzCZxAGkm8JeqJ&#10;l8RvmMiR9jKB9Jdw7pI5zl0yB8xa8K7LHe2hSkLHPR5BezOkrlY6zt3Bcijvs9TRppGU6oJH2dtw&#10;rtY6iR35Oiqe7Z9yAGV8few4rzGxE0h3rXZjudeE2A25o4xPNqKMldgNPPLWJo/TIRMyodpgqzhB&#10;VEn4BqYSeyt2kPQJNgjCNBKUS0v8SP+/CDa6mhI/GzPKp4zqx7mP/CkYKCBwHyV/5Fstf1yjff5I&#10;uwu/51r/QFoFAOc66h/nj+Hc1wWAczMGwOoJQFqVigDSg2MDXGWAQJpPIUBacwJpVAisHgICaUoS&#10;AAlDlQMCeVUqCICSEJ5BgTJUFnwKA4EyPo+CB0p2uNYHXGMUiXQKxa2E77eCz2KeMfm8NgQJ2kDf&#10;BfK8RK1kTSDPRtiGtFOIG0ixwAmk6TfGs6YQOIE0da2jPtiI3IxsT0vkSPNZ5kjT0e4oRzLXEe9I&#10;c13ugM1CTxn9jnOc6oI0vsFyuM5qqePc54LHuc5jZ/tGms9ah6xIO3iOQHpaYicMsRNBcjcyzCvX&#10;CCPvUO5Gid3AJn/TIRMy4YaDrSKlg69yBiuvqdymshuYRhBsHGwwhJf0ieqIvypXf1XEj3Lq8qdw&#10;wG+kWP4UJBQoOPdZ/hQ8SKuxAoB87QIAdH9+nPvGAOAeqgQgzecJQFpVioCrDCDNqgwgjVBlgEC6&#10;VyGwKgUE0tlloN0GBPK93gIDr4JQnaJgEFQY0ikOQRhSNDBkaQWeOS1s5QMI/pbteVKI2QB5QYI2&#10;sBK1AfLUCwOY9xskbS9xK3kTyHfJm0CakjeBPJ8ljjQfiRNIvykiR5qZl+6SOdIeQTmryx2wEjrO&#10;ra53tjekpbXU0fasLni2b6T5rPUfg9gNjOyiPCNQzifrUCZjuWfCzzrYKlg6VEn4BqbSBxuDaSRB&#10;wjeoCfETyPMRPxszGzXSlfgJXJtC/iin5E9QYKC8KgA4t1r+FDwok+L6p6BCWooCgKBdAAjWMQCA&#10;WjlID3oCaqQIEEjzdg2keAYIpHkVAlUKCOQZxcD1EhBIV8IASB4+BYFAGa+SUKWi4AXKeD0KXgS7&#10;HNLBkOWPAdvvuTDPmHxeL3wWtYF5B8n3Qc+KlawJ5Ot7BXwWN4F8/SbI8xE3gXT9joCvb5xAmhI4&#10;gfRnWD+QriROIP2HELmSOdJrId1H6GgXPpc72wPbBdJqROhIq5GljjQfqacjdsoD7+A5Avf4KYnd&#10;wCZP0yETMuFHD7aKlw6+ymyr8IRpFMHGYhrRrSJ+Q/436vI3CgAFC8q61j/SbkoBQBo7GK1KANKr&#10;9AQQSLcpAqoMIF2VAQJ5KQoBgXSfUoA0VykgkOdTDHAtBxGqckAgL0VBIFCGXQkpigKBfJ+yQKCM&#10;URhcpcELXBdUIIIwROkDnkGJtCawXZ+E7fdcMjYIPLP796Cs+3cC5m9PIeok9L0hPx1hK2kTyLcS&#10;N6DfEHkkb58VTuD+LoETyFMSR/pjBNJuisiRhmqcapmbOo7yN03oBNJvylIn2MYNqRPIq3bwHJEh&#10;9kzIhNRgq5jp4KvstgZBmEYTbEymkVVF/ATK+ojfIEj+BAVAdZZ/da5/AtekKAAEhReFGO7lUwII&#10;pKf1BBBIr1YRIFDOqwzUSCEgcJ3rISCQpiQA+BQDAvlGMVDlgEC6TUFQJYFAGSUlAvdTokoiqDB4&#10;4VMegsB9TFeEgZcwbxXc+/P3bM9BmGdNPrcPuNZH0Pz7cY37PlBG3xHgJWsrYRMoo8oZ8oLE7Vrf&#10;BPJUyUO+S94E8twBbwTSXLc6gbxaBK6rlsgJpFktc6T9nkB6CpmnI3SkKZkTSLcSOsE2yPZo2ibK&#10;19hS/4URu0EmZMLPLtgqajoEG4HC1mAI06iCjc00QtMoDdhQiSDxE17yR5mbsvwJChxD/gQFEgUT&#10;BRQFFUGhhWtUgFGYobxVCaAAxD1UCSBQ3h0MSCCvJh4BBgrjO5GO5OvdA4CrEBDIS/EQEMhTEkB+&#10;UDFQ5QC/rdYf8l2PAYE8V0EwQDmfokCgrNeT4FMavEBZo0C4SoQXuIdRKGwwBHojsN1HYft9wH0+&#10;2/MD3r8vhaQJvh8C+S5ZEyjnI2x8j8cI5KlyBqQlbgLpPgscefrNkad1AHAJnMAz3EUg3WeRo96p&#10;sok8l8gJ5CmZI/12AvdKa5kTKKt96GgXPuucQF5aQieq6lOviaVOsL17id3IBCMjgrKD8oRAWZ+s&#10;QVmVQQY2OUVY5JpN/qVDJmTCLy7YKnI6BBuHwtaQCNPYgo3RNNJg40VZV1M3DR3lreRPpLP8iZoo&#10;ANV1ARAUdLjOVQKQr0oAQQFJYUlQcFKA4l4+RYBAnusRIJDnKgME7mXzDDC4CgGBoEIf90yrGBDI&#10;T/EYECjjKggGyA8qCqosEHg2VRhwjQLlfYpDELjGKBI+ZaImwO8ooXphK1cD+Ig4CPM3mL8Jv+N1&#10;ibsEbYBrahN8VwTfH4G8FMImUEa/AcqkEDeBMvcQKINs1wJX8mZAegqBE8j6E4H8tBY5gTyXyAlc&#10;4yNz1l8CeT5XO8F6z/qPvBpb6GxfhtBv1lIn2NYJ0/6DsoHygkBZnyxB2SoJ3cAit2zyLR0yIRP+&#10;6YKtoqdDsPEobA2NMI0y2FgNTGM2jZsN3gsjDFDWR/5GAUAZJf9bpQAYJYCg4KMApCDEtb6xAAQF&#10;J/JUiCLPVQQIClsKXQpgAvf7HYG8ahUCggKeQH51igGDdh0QyE9REAiUUdIBrIqCAcr6FAYDXKMk&#10;FwTuoSRogHu4CkVNgHsrqRK2/JrA/Lbt+QjzN3jgI2gD3KNKojZAWRS7W983gTIuaTMgX4nbACGl&#10;T5xAnn5zfFeXwAn8hmuJE6YOIS+FxAlTB5Gf4mYnWH+R928Erv9fBO7r9qHXhNBxD9dCJ3BfK6ET&#10;QVI3bdjbrgkvqRNGFuAan4xA2X8EsRtkQib8ywRbA0iHYONS2BoiYRqtQbBRm8YeFAIo6xMSRnjg&#10;mh+kABAo744BIFCmWk8AYYQnBSmuT+sRIFAmrUJAoIxaY0YpQJ4qBATuowqBAZ7JVQwIlHEVAwOU&#10;S1EQvMA12p+LssGg1iaurVJxCALXGEUiCEOatxK+37A9D2Ge2fwN5m8ywLU+y9oEXOMjavMO8d5T&#10;rG0C5aslbgJlfBa4AcoogRPI95E48qskcYL1D/lpidwgSOQE6z1xKwidYJv0tlMi2JbZvgmU97V9&#10;A1xTJbHb5E0SNvlUHTIhEzIhGWwNpDr4GqGtwXphGret4RNGOASFBgWJFxQ0BK6xKgAGXgWAQDkV&#10;bAQFnVECvJ4AA5S5IY+AAQUyfssV0BTYuI8KbwJlXIWAAh5lXIWAMGRAoKyrGBD4PZ/HwAD3dT0H&#10;BkFFwQtc4/MoGOA6JTiSnRd4Rh9wD59C8WMi+NvBZzPPHPxbDMzfinv53gHuVSVRG6BsisVN4N7u&#10;d0I59/vhnikWOMFvT6CM2z9OoN6pAsl6g3I+1zqB36zSIjdg/U3naifwW247CBK6aTsod9OEboDr&#10;fG0a1/iUfptcIIKyxAOb3KkOmZAJmVDDYGtA1cHXSG0N2ougEAgKiaAQCQoZXOMTQhRMBK6tUgFA&#10;2bSeAAMKyqAiQBjBijIqbA0ogL2WFQU0yrkCmwKcoDAnKNhxP5+HwAD38ykGBiQOAvdOURAIQzwG&#10;uManKASB57IqDgb4fSU/A9zLVSRuBHhWJVXCll8TBJ/F9ryE+Ztsfy+Be6UQNYFrfe+S75fANfq+&#10;cY37HfD77vdBWfe7obxL3vy+KOsqgPgNK4Eb/FAiJ/DbViI3sBE67qttxtuOiGBbM8B9rIRugGur&#10;JHSDoKwAbPKkpsiETMiEWxRsDaw6BBuzwtbwvTDCwiZICCNsDILCiILKCyPMcK0r4Ax+iCJAGMHr&#10;VQi8AhplUxQCgoLdKAQEyrokQJAYCC9ZECQQ/IZPSSC8hIPfcYmIwHUuSRG4h6swGOAeSmwE7uEj&#10;vXQwJPljwva7XnifmzB/j/kbg3978N3gHilEbcB3zPeN63zfAM/lus69wO+6o9UNvMRtgLJu/SBY&#10;Z1DvdHqaIXECZX11Ds90w0RugN/4uRC6gU1eVIdMyIRM+AcHW0OsKXyN3iYgbDDCxSZ4CCOcDILC&#10;i4LNBiMEcY8UAVmdImBghDCu8QlnI7RtCgERFPq4xkcKQcUgCEMuuNZHOoaMDIJkZUAiw3OkKA7p&#10;4CXGdMBz+8i0KtiuD8L2HEGYv4F/j+3vJILvJPjOzLs08L5nvn/zLfDcvm+Ea33fkN+V8FrghKkL&#10;uMZXR/D8WncMTJ1iPfPWO1MXcU1KPcXvWYncINgWcD9fW8E9rG0K19aI0A2CbRuwtf+aIhMyIRN+&#10;ZsHWUGuKoHBQ2ASJDUYYGdgEFmGEWlDoGeBaq5A0QhT3SBGwhBHABviNtAoB4RXquN4n9A0ZeAnC&#10;oCoFwQD38JGQgSEpAzynT2EIIkh6BvgNHzn+IxF8FttzG/DvC/7NtvdC4N7Wd2neNd+7gfd7pCNu&#10;gyBxG7BemDrirTcGuDaljrH+Ed566YWtPhOs7wTuYW0TBrjHDyV0A1v7rikyIRMy4RcabA26prAJ&#10;kluuABgYoWgTmATuYRWyRggb4F4pgtrACHMK+SBwL6tiQHiVAwL3spKLIR8DLzEZeIkLz6tkZmAj&#10;vBsBnsFKplXBdp8bQfBv8P59tr8/+I7wDNZ3GXznBsFvw+9m+55VEbcBntdXd7z1ygtbfSTwOzdE&#10;5Aa29mKDrf0lYWuvNUUmZEIm/JMHW8O/UdgEjwubwLIhKPxsAtILI1QNbIKXwL2swtogKNxxbysJ&#10;GBjCCALPoISCe7oIkpANNvLC71jJ7kYRJNGawHafm4Ht77L9/UF43595pwa2947fsn4nIvhtcU9r&#10;HTCw1R8Cv+2ra7i3tU4a4F6+umyr71XB1o6SsLW/G0UmZEImZIIGm4C4WdgEVo0VAIOg8LQJWBuC&#10;QtomyL3Ava0kYBAkDwP8lpVs0sFGWl7gWVOIzgs8y08G2/N4Yft7vLC9j6pge98EnsX6jQxs39cL&#10;PKuvbhjgN611yQD39tVFW32tCrb2EICtHd0oMiETMiETbirYBMrNwibgXNgEZFUICl8Dm6C2wSbw&#10;CRtB2IDfspJNOtiIqyrgGa0k+HOA7Xmrgu19VAXb+7bB9v0IPKP1mweB37LWIVt9qwq2+hyArT3c&#10;LDIhEzIhE/4hwSaAfihsAtKFTcDWBDZB7oWNAGoCG8EQNkK6GeDZrCT4c4DteW8Gtvfnhe29VwU8&#10;m/UbG9jqR01gq48B2OrzD0UmZEImZMLPOtgE1w+FTcCmwCaobwY2ovDCRjQ/BDai+6XA9vf8ENje&#10;txe273UzsNWfNLDVxx+KTMiETMiEf+pgE3y3CjZBnRY2ArgVsBHUjcBGgD832J67JrC9r1sB2/et&#10;Brb6c6uQCZmQCZmQCVUEm+D8sWAjgBrDRjgZ/DDY3nMNYfu+PxYyIRMyIRMy4R8QbAL4Hw0b4dwy&#10;2Ijwp4Lt+W4xbO/3H41MyIRMyIRM+AUGm0D/pcFGjP9o2J7rl4JMyIRMyIRMyISUYCOMDH5aZEIm&#10;ZEImZEIm/OyCjbD+1ZAJmZAJmZAJmZAJmZAJmZAJmZAJmZAJmZAJmZAJmZAJmZAJmZAJmZAJmZAJ&#10;mZAJmZAJmZAJmZAJmZAJmZAJmZAJmZAJmZAJmZAJmfCTh//23/5/ws+BS0ymiesAAAAASUVORK5C&#10;YII="/>
  <p:tag name="ISPRING_COMPANY_LOGO" val="ISPRING_PRESENTER_PHOTO_2"/>
  <p:tag name="FLASHSPRING_ZOOM_TAG" val="50"/>
  <p:tag name="ISPRING_PRESENTATION_INFO_2" val="&lt;?xml version=&quot;1.0&quot; encoding=&quot;UTF-8&quot; standalone=&quot;no&quot; ?&gt;&#10;&lt;presentation2&gt;&#10;&#10;  &lt;slides&gt;&#10;    &lt;slide id=&quot;{0F98BFD1-C508-4917-AC1E-963F0E9624EE}&quot; pptId=&quot;256&quot;/&gt;&#10;    &lt;slide id=&quot;{583E712A-6208-4D90-B1CF-AE79D6B7FEAE}&quot; pptId=&quot;270&quot;/&gt;&#10;    &lt;slide id=&quot;{DAF98A8F-9B66-402E-9048-CEBCA823189E}&quot; pptId=&quot;258&quot;/&gt;&#10;    &lt;slide id=&quot;{AAB62519-125B-48E1-A2D3-515580F5426A}&quot; pptId=&quot;261&quot;/&gt;&#10;    &lt;slide id=&quot;{3A6E92CF-4431-4ADC-B39F-0A4A0047F3D4}&quot; pptId=&quot;260&quot;/&gt;&#10;    &lt;slide id=&quot;{64990400-1384-4094-90EC-20C89A6B3A08}&quot; pptId=&quot;268&quot;/&gt;&#10;    &lt;slide id=&quot;{7F921E8C-5032-4513-A67B-92EE06B5E068}&quot; pptId=&quot;269&quot;/&gt;&#10;    &lt;slide id=&quot;{76051C62-6486-40C8-8DED-A7157FFE8EA4}&quot; pptId=&quot;262&quot;/&gt;&#10;    &lt;slide id=&quot;{F9330A3D-3FDB-4F46-93EB-1DA48121A6D2}&quot; pptId=&quot;263&quot;/&gt;&#10;    &lt;slide id=&quot;{6ED98A2C-18C0-4F3D-BC98-9947DBAE7474}&quot; pptId=&quot;264&quot;/&gt;&#10;    &lt;slide id=&quot;{F8279435-F475-4334-841C-9972CED52D13}&quot; pptId=&quot;271&quot;/&gt;&#10;    &lt;slide id=&quot;{F31402C4-CD8E-4740-8707-751662CA1853}&quot; pptId=&quot;272&quot;/&gt;&#10;    &lt;slide id=&quot;{6248F8D1-995D-4BFB-8D5B-70AFCC2CF33B}&quot; pptId=&quot;266&quot;/&gt;&#10;    &lt;slide id=&quot;{7F617DED-10D2-49FE-8BAB-9F79AB3E2C89}&quot; pptId=&quot;267&quot;/&gt;&#10;  &lt;/slides&gt;&#10;&#10;  &lt;narration&gt;&#10;    &lt;audioTracks&gt;&#10;      &lt;audioTrack muted=&quot;false&quot; name=&quot; Âm thanh  1&quot; resource=&quot;2fdc4ce2&quot; slideId=&quot;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129"/>
  <p:tag name="ISPRING_CUSTOM_TIMING_USED" val="1"/>
  <p:tag name="GENSWF_SLIDE_TITLE" val="trang bìa"/>
  <p:tag name="ISPRING_SLIDE_INDENT_LEVEL" val="0"/>
  <p:tag name="ISPRING_SLIDE_ID_2" val="{0F98BFD1-C508-4917-AC1E-963F0E9624EE}"/>
  <p:tag name="TIMING" val="|0.3|0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TITLE" val="Giới thiệu bài hát"/>
  <p:tag name="ISPRING_SLIDE_INDENT_LEVEL" val="0"/>
  <p:tag name="ISPRING_SLIDE_ID_2" val="{583E712A-6208-4D90-B1CF-AE79D6B7FEAE}"/>
  <p:tag name="GENSWF_ADVANCE_TIME" val="9.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2.9|16.1|0.8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7.101"/>
  <p:tag name="ISPRING_CUSTOM_TIMING_USED" val="1"/>
  <p:tag name="GENSWF_SLIDE_TITLE" val="Trò chuyện về nội dung bài hát"/>
  <p:tag name="ISPRING_SLIDE_INDENT_LEVEL" val="0"/>
  <p:tag name="ISPRING_SLIDE_ID_2" val="{AAB62519-125B-48E1-A2D3-515580F5426A}"/>
  <p:tag name="TIMING" val="|0.6|0.7|2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8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ướng dẫn nặn"/>
  <p:tag name="ISPRING_SLIDE_INDENT_LEVEL" val="0"/>
  <p:tag name="ISPRING_SLIDE_ID_2" val="{76051C62-6486-40C8-8DED-A7157FFE8EA4}"/>
  <p:tag name="GENSWF_ADVANCE_TIME" val="10.58"/>
  <p:tag name="TIMING" val="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ặn mẫu quả chuối"/>
  <p:tag name="ISPRING_SLIDE_INDENT_LEVEL" val="0"/>
  <p:tag name="ISPRING_SLIDE_ID_2" val="{F9330A3D-3FDB-4F46-93EB-1DA48121A6D2}"/>
  <p:tag name="GENSWF_ADVANCE_TIME" val="108.2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21"/>
  <p:tag name="ISPRING_CUSTOM_TIMING_USED" val="1"/>
  <p:tag name="GENSWF_SLIDE_TITLE" val="Kết thúc"/>
  <p:tag name="ISPRING_SLIDE_INDENT_LEVEL" val="0"/>
  <p:tag name="ISPRING_SLIDE_ID_2" val="{7F617DED-10D2-49FE-8BAB-9F79AB3E2C89}"/>
  <p:tag name="TIMING" val="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8155</TotalTime>
  <Words>58</Words>
  <Application>Microsoft Office PowerPoint</Application>
  <PresentationFormat>Widescreen</PresentationFormat>
  <Paragraphs>19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nặn các loại quả</dc:title>
  <dc:creator>hp4431s</dc:creator>
  <cp:lastModifiedBy>Admin</cp:lastModifiedBy>
  <cp:revision>111</cp:revision>
  <dcterms:created xsi:type="dcterms:W3CDTF">2021-02-16T16:52:57Z</dcterms:created>
  <dcterms:modified xsi:type="dcterms:W3CDTF">2026-01-04T11:41:00Z</dcterms:modified>
</cp:coreProperties>
</file>