
<file path=[Content_Types].xml><?xml version="1.0" encoding="utf-8"?>
<Types xmlns="http://schemas.openxmlformats.org/package/2006/content-types">
  <Default Extension="GIF" ContentType="image/gif"/>
  <Default Extension="jpe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2.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2"/>
    <p:sldMasterId id="2147483672" r:id="rId3"/>
  </p:sldMasterIdLst>
  <p:sldIdLst>
    <p:sldId id="278" r:id="rId4"/>
    <p:sldId id="281" r:id="rId5"/>
    <p:sldId id="270" r:id="rId6"/>
    <p:sldId id="264" r:id="rId7"/>
    <p:sldId id="273" r:id="rId8"/>
    <p:sldId id="261" r:id="rId9"/>
    <p:sldId id="269" r:id="rId10"/>
    <p:sldId id="265" r:id="rId11"/>
    <p:sldId id="267" r:id="rId12"/>
    <p:sldId id="283" r:id="rId13"/>
    <p:sldId id="282" r:id="rId14"/>
    <p:sldId id="284" r:id="rId15"/>
    <p:sldId id="285" r:id="rId16"/>
    <p:sldId id="286" r:id="rId17"/>
    <p:sldId id="287" r:id="rId18"/>
    <p:sldId id="292" r:id="rId19"/>
    <p:sldId id="288" r:id="rId20"/>
    <p:sldId id="293" r:id="rId21"/>
    <p:sldId id="289" r:id="rId22"/>
    <p:sldId id="294" r:id="rId23"/>
    <p:sldId id="300" r:id="rId24"/>
    <p:sldId id="305" r:id="rId25"/>
    <p:sldId id="302" r:id="rId26"/>
    <p:sldId id="306" r:id="rId27"/>
    <p:sldId id="303" r:id="rId28"/>
    <p:sldId id="307" r:id="rId29"/>
    <p:sldId id="304" r:id="rId30"/>
    <p:sldId id="317" r:id="rId31"/>
    <p:sldId id="309" r:id="rId32"/>
    <p:sldId id="313" r:id="rId33"/>
    <p:sldId id="315" r:id="rId34"/>
    <p:sldId id="316" r:id="rId35"/>
  </p:sldIdLst>
  <p:sldSz cx="9144000" cy="6858000" type="screen4x3"/>
  <p:notesSz cx="6858000" cy="9144000"/>
  <p:custShowLst>
    <p:custShow name="Custom Show 1" id="0">
      <p:sldLst/>
    </p:custShow>
  </p:custShowLst>
  <p:defaultTextStyle>
    <a:defPPr>
      <a:defRPr lang="en-US"/>
    </a:defPPr>
    <a:lvl1pPr marL="0" lvl="0"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vl6pPr marL="2286000" lvl="5"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6pPr>
    <a:lvl7pPr marL="2743200" lvl="6"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7pPr>
    <a:lvl8pPr marL="3200400" lvl="7"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8pPr>
    <a:lvl9pPr marL="3657600" lvl="8"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1940">
          <p15:clr>
            <a:srgbClr val="A4A3A4"/>
          </p15:clr>
        </p15:guide>
        <p15:guide id="2" pos="290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66"/>
    <a:srgbClr val="00FF00"/>
    <a:srgbClr val="FF3300"/>
    <a:srgbClr val="201502"/>
    <a:srgbClr val="100B17"/>
    <a:srgbClr val="66FFFF"/>
    <a:srgbClr val="33CCFF"/>
    <a:srgbClr val="CC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howGuides="1">
      <p:cViewPr varScale="1">
        <p:scale>
          <a:sx n="64" d="100"/>
          <a:sy n="64" d="100"/>
        </p:scale>
        <p:origin x="1566" y="78"/>
      </p:cViewPr>
      <p:guideLst>
        <p:guide orient="horz" pos="1940"/>
        <p:guide pos="2900"/>
      </p:guideLst>
    </p:cSldViewPr>
  </p:slideViewPr>
  <p:notesTextViewPr>
    <p:cViewPr>
      <p:scale>
        <a:sx n="100" d="100"/>
        <a:sy n="100" d="100"/>
      </p:scale>
      <p:origin x="0" y="0"/>
    </p:cViewPr>
  </p:notesTextViewPr>
  <p:gridSpacing cx="76198" cy="7619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tableStyles" Target="tableStyles.xml"/><Relationship Id="rId21" Type="http://schemas.openxmlformats.org/officeDocument/2006/relationships/slide" Target="slides/slide18.xml"/><Relationship Id="rId34" Type="http://schemas.openxmlformats.org/officeDocument/2006/relationships/slide" Target="slides/slide3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8" Type="http://schemas.openxmlformats.org/officeDocument/2006/relationships/slide" Target="slides/slide5.xml"/><Relationship Id="rId3" Type="http://schemas.openxmlformats.org/officeDocument/2006/relationships/slideMaster" Target="slideMasters/slideMaster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pPr fontAlgn="base"/>
            <a:r>
              <a:rPr lang="en-US" strike="noStrike" noProof="1"/>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pPr fontAlgn="base"/>
            <a:r>
              <a:rPr lang="en-US" strike="noStrike" noProof="1"/>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lvl="0" eaLnBrk="1" fontAlgn="base" hangingPunct="1"/>
            <a:fld id="{9A0DB2DC-4C9A-4742-B13C-FB6460FD3503}" type="slidenum">
              <a:rPr lang="en-US" strike="noStrike" noProof="1">
                <a:latin typeface="Arial" panose="020B0604020202020204" pitchFamily="34" charset="0"/>
                <a:ea typeface="+mn-ea"/>
                <a:cs typeface="+mn-cs"/>
              </a:rPr>
              <a:t>‹#›</a:t>
            </a:fld>
            <a:endParaRPr lang="en-US" strike="noStrike" noProof="1">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p:fade/>
      </p:transition>
    </mc:Choice>
    <mc:Fallback xmlns="">
      <p:transition>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15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4" name="Slide Number Placeholder 3"/>
          <p:cNvSpPr>
            <a:spLocks noGrp="1"/>
          </p:cNvSpPr>
          <p:nvPr>
            <p:ph type="sldNum" sz="quarter" idx="12"/>
          </p:nvPr>
        </p:nvSpPr>
        <p:spPr/>
        <p:txBody>
          <a:bodyPr/>
          <a:lstStyle/>
          <a:p>
            <a:pPr lvl="0" eaLnBrk="1" fontAlgn="base" hangingPunct="1"/>
            <a:fld id="{9A0DB2DC-4C9A-4742-B13C-FB6460FD3503}" type="slidenum">
              <a:rPr lang="en-US" strike="noStrike" noProof="1">
                <a:latin typeface="Arial" panose="020B0604020202020204" pitchFamily="34" charset="0"/>
                <a:ea typeface="+mn-ea"/>
                <a:cs typeface="+mn-cs"/>
              </a:rPr>
              <a:t>‹#›</a:t>
            </a:fld>
            <a:endParaRPr lang="en-US" strike="noStrike" noProof="1">
              <a:latin typeface="Arial" panose="020B0604020202020204" pitchFamily="34" charset="0"/>
            </a:endParaRPr>
          </a:p>
        </p:txBody>
      </p:sp>
    </p:spTree>
    <p:extLst>
      <p:ext uri="{BB962C8B-B14F-4D97-AF65-F5344CB8AC3E}">
        <p14:creationId xmlns:p14="http://schemas.microsoft.com/office/powerpoint/2010/main" val="3346472305"/>
      </p:ext>
    </p:extLst>
  </p:cSld>
  <p:clrMapOvr>
    <a:masterClrMapping/>
  </p:clrMapOvr>
  <mc:AlternateContent xmlns:mc="http://schemas.openxmlformats.org/markup-compatibility/2006" xmlns:p14="http://schemas.microsoft.com/office/powerpoint/2010/main">
    <mc:Choice Requires="p14">
      <p:transition>
        <p:fade/>
      </p:transition>
    </mc:Choice>
    <mc:Fallback xmlns="">
      <p:transition>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14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4" name="Slide Number Placeholder 3"/>
          <p:cNvSpPr>
            <a:spLocks noGrp="1"/>
          </p:cNvSpPr>
          <p:nvPr>
            <p:ph type="sldNum" sz="quarter" idx="12"/>
          </p:nvPr>
        </p:nvSpPr>
        <p:spPr/>
        <p:txBody>
          <a:bodyPr/>
          <a:lstStyle/>
          <a:p>
            <a:pPr lvl="0" eaLnBrk="1" fontAlgn="base" hangingPunct="1"/>
            <a:fld id="{9A0DB2DC-4C9A-4742-B13C-FB6460FD3503}" type="slidenum">
              <a:rPr lang="en-US" strike="noStrike" noProof="1">
                <a:latin typeface="Arial" panose="020B0604020202020204" pitchFamily="34" charset="0"/>
                <a:ea typeface="+mn-ea"/>
                <a:cs typeface="+mn-cs"/>
              </a:rPr>
              <a:t>‹#›</a:t>
            </a:fld>
            <a:endParaRPr lang="en-US" strike="noStrike" noProof="1">
              <a:latin typeface="Arial" panose="020B0604020202020204" pitchFamily="34" charset="0"/>
            </a:endParaRPr>
          </a:p>
        </p:txBody>
      </p:sp>
    </p:spTree>
    <p:extLst>
      <p:ext uri="{BB962C8B-B14F-4D97-AF65-F5344CB8AC3E}">
        <p14:creationId xmlns:p14="http://schemas.microsoft.com/office/powerpoint/2010/main" val="3490279368"/>
      </p:ext>
    </p:extLst>
  </p:cSld>
  <p:clrMapOvr>
    <a:masterClrMapping/>
  </p:clrMapOvr>
  <mc:AlternateContent xmlns:mc="http://schemas.openxmlformats.org/markup-compatibility/2006" xmlns:p14="http://schemas.microsoft.com/office/powerpoint/2010/main">
    <mc:Choice Requires="p14">
      <p:transition>
        <p:fade/>
      </p:transition>
    </mc:Choice>
    <mc:Fallback xmlns="">
      <p:transition>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13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4" name="Slide Number Placeholder 3"/>
          <p:cNvSpPr>
            <a:spLocks noGrp="1"/>
          </p:cNvSpPr>
          <p:nvPr>
            <p:ph type="sldNum" sz="quarter" idx="12"/>
          </p:nvPr>
        </p:nvSpPr>
        <p:spPr/>
        <p:txBody>
          <a:bodyPr/>
          <a:lstStyle/>
          <a:p>
            <a:pPr lvl="0" eaLnBrk="1" fontAlgn="base" hangingPunct="1"/>
            <a:fld id="{9A0DB2DC-4C9A-4742-B13C-FB6460FD3503}" type="slidenum">
              <a:rPr lang="en-US" strike="noStrike" noProof="1">
                <a:latin typeface="Arial" panose="020B0604020202020204" pitchFamily="34" charset="0"/>
                <a:ea typeface="+mn-ea"/>
                <a:cs typeface="+mn-cs"/>
              </a:rPr>
              <a:t>‹#›</a:t>
            </a:fld>
            <a:endParaRPr lang="en-US" strike="noStrike" noProof="1">
              <a:latin typeface="Arial" panose="020B0604020202020204" pitchFamily="34" charset="0"/>
            </a:endParaRPr>
          </a:p>
        </p:txBody>
      </p:sp>
    </p:spTree>
    <p:extLst>
      <p:ext uri="{BB962C8B-B14F-4D97-AF65-F5344CB8AC3E}">
        <p14:creationId xmlns:p14="http://schemas.microsoft.com/office/powerpoint/2010/main" val="1166838245"/>
      </p:ext>
    </p:extLst>
  </p:cSld>
  <p:clrMapOvr>
    <a:masterClrMapping/>
  </p:clrMapOvr>
  <mc:AlternateContent xmlns:mc="http://schemas.openxmlformats.org/markup-compatibility/2006" xmlns:p14="http://schemas.microsoft.com/office/powerpoint/2010/main">
    <mc:Choice Requires="p14">
      <p:transition>
        <p:fade/>
      </p:transition>
    </mc:Choice>
    <mc:Fallback xmlns="">
      <p:transition>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1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4" name="Slide Number Placeholder 3"/>
          <p:cNvSpPr>
            <a:spLocks noGrp="1"/>
          </p:cNvSpPr>
          <p:nvPr>
            <p:ph type="sldNum" sz="quarter" idx="12"/>
          </p:nvPr>
        </p:nvSpPr>
        <p:spPr/>
        <p:txBody>
          <a:bodyPr/>
          <a:lstStyle/>
          <a:p>
            <a:pPr lvl="0" eaLnBrk="1" fontAlgn="base" hangingPunct="1"/>
            <a:fld id="{9A0DB2DC-4C9A-4742-B13C-FB6460FD3503}" type="slidenum">
              <a:rPr lang="en-US" strike="noStrike" noProof="1">
                <a:latin typeface="Arial" panose="020B0604020202020204" pitchFamily="34" charset="0"/>
                <a:ea typeface="+mn-ea"/>
                <a:cs typeface="+mn-cs"/>
              </a:rPr>
              <a:t>‹#›</a:t>
            </a:fld>
            <a:endParaRPr lang="en-US" strike="noStrike" noProof="1">
              <a:latin typeface="Arial" panose="020B0604020202020204" pitchFamily="34" charset="0"/>
            </a:endParaRPr>
          </a:p>
        </p:txBody>
      </p:sp>
    </p:spTree>
    <p:extLst>
      <p:ext uri="{BB962C8B-B14F-4D97-AF65-F5344CB8AC3E}">
        <p14:creationId xmlns:p14="http://schemas.microsoft.com/office/powerpoint/2010/main" val="4248839153"/>
      </p:ext>
    </p:extLst>
  </p:cSld>
  <p:clrMapOvr>
    <a:masterClrMapping/>
  </p:clrMapOvr>
  <mc:AlternateContent xmlns:mc="http://schemas.openxmlformats.org/markup-compatibility/2006" xmlns:p14="http://schemas.microsoft.com/office/powerpoint/2010/main">
    <mc:Choice Requires="p14">
      <p:transition>
        <p:fade/>
      </p:transition>
    </mc:Choice>
    <mc:Fallback xmlns="">
      <p:transition>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1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4" name="Slide Number Placeholder 3"/>
          <p:cNvSpPr>
            <a:spLocks noGrp="1"/>
          </p:cNvSpPr>
          <p:nvPr>
            <p:ph type="sldNum" sz="quarter" idx="12"/>
          </p:nvPr>
        </p:nvSpPr>
        <p:spPr/>
        <p:txBody>
          <a:bodyPr/>
          <a:lstStyle/>
          <a:p>
            <a:pPr lvl="0" eaLnBrk="1" fontAlgn="base" hangingPunct="1"/>
            <a:fld id="{9A0DB2DC-4C9A-4742-B13C-FB6460FD3503}" type="slidenum">
              <a:rPr lang="en-US" strike="noStrike" noProof="1">
                <a:latin typeface="Arial" panose="020B0604020202020204" pitchFamily="34" charset="0"/>
                <a:ea typeface="+mn-ea"/>
                <a:cs typeface="+mn-cs"/>
              </a:rPr>
              <a:t>‹#›</a:t>
            </a:fld>
            <a:endParaRPr lang="en-US" strike="noStrike" noProof="1">
              <a:latin typeface="Arial" panose="020B0604020202020204" pitchFamily="34" charset="0"/>
            </a:endParaRPr>
          </a:p>
        </p:txBody>
      </p:sp>
    </p:spTree>
    <p:extLst>
      <p:ext uri="{BB962C8B-B14F-4D97-AF65-F5344CB8AC3E}">
        <p14:creationId xmlns:p14="http://schemas.microsoft.com/office/powerpoint/2010/main" val="3277779356"/>
      </p:ext>
    </p:extLst>
  </p:cSld>
  <p:clrMapOvr>
    <a:masterClrMapping/>
  </p:clrMapOvr>
  <mc:AlternateContent xmlns:mc="http://schemas.openxmlformats.org/markup-compatibility/2006" xmlns:p14="http://schemas.microsoft.com/office/powerpoint/2010/main">
    <mc:Choice Requires="p14">
      <p:transition>
        <p:fade/>
      </p:transition>
    </mc:Choice>
    <mc:Fallback xmlns="">
      <p:transition>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10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4" name="Slide Number Placeholder 3"/>
          <p:cNvSpPr>
            <a:spLocks noGrp="1"/>
          </p:cNvSpPr>
          <p:nvPr>
            <p:ph type="sldNum" sz="quarter" idx="12"/>
          </p:nvPr>
        </p:nvSpPr>
        <p:spPr/>
        <p:txBody>
          <a:bodyPr/>
          <a:lstStyle/>
          <a:p>
            <a:pPr lvl="0" eaLnBrk="1" fontAlgn="base" hangingPunct="1"/>
            <a:fld id="{9A0DB2DC-4C9A-4742-B13C-FB6460FD3503}" type="slidenum">
              <a:rPr lang="en-US" strike="noStrike" noProof="1">
                <a:latin typeface="Arial" panose="020B0604020202020204" pitchFamily="34" charset="0"/>
                <a:ea typeface="+mn-ea"/>
                <a:cs typeface="+mn-cs"/>
              </a:rPr>
              <a:t>‹#›</a:t>
            </a:fld>
            <a:endParaRPr lang="en-US" strike="noStrike" noProof="1">
              <a:latin typeface="Arial" panose="020B0604020202020204" pitchFamily="34" charset="0"/>
            </a:endParaRPr>
          </a:p>
        </p:txBody>
      </p:sp>
    </p:spTree>
    <p:extLst>
      <p:ext uri="{BB962C8B-B14F-4D97-AF65-F5344CB8AC3E}">
        <p14:creationId xmlns:p14="http://schemas.microsoft.com/office/powerpoint/2010/main" val="391438417"/>
      </p:ext>
    </p:extLst>
  </p:cSld>
  <p:clrMapOvr>
    <a:masterClrMapping/>
  </p:clrMapOvr>
  <mc:AlternateContent xmlns:mc="http://schemas.openxmlformats.org/markup-compatibility/2006" xmlns:p14="http://schemas.microsoft.com/office/powerpoint/2010/main">
    <mc:Choice Requires="p14">
      <p:transition>
        <p:fade/>
      </p:transition>
    </mc:Choice>
    <mc:Fallback xmlns="">
      <p:transition>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9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4" name="Slide Number Placeholder 3"/>
          <p:cNvSpPr>
            <a:spLocks noGrp="1"/>
          </p:cNvSpPr>
          <p:nvPr>
            <p:ph type="sldNum" sz="quarter" idx="12"/>
          </p:nvPr>
        </p:nvSpPr>
        <p:spPr/>
        <p:txBody>
          <a:bodyPr/>
          <a:lstStyle/>
          <a:p>
            <a:pPr lvl="0" eaLnBrk="1" fontAlgn="base" hangingPunct="1"/>
            <a:fld id="{9A0DB2DC-4C9A-4742-B13C-FB6460FD3503}" type="slidenum">
              <a:rPr lang="en-US" strike="noStrike" noProof="1">
                <a:latin typeface="Arial" panose="020B0604020202020204" pitchFamily="34" charset="0"/>
                <a:ea typeface="+mn-ea"/>
                <a:cs typeface="+mn-cs"/>
              </a:rPr>
              <a:t>‹#›</a:t>
            </a:fld>
            <a:endParaRPr lang="en-US" strike="noStrike" noProof="1">
              <a:latin typeface="Arial" panose="020B0604020202020204" pitchFamily="34" charset="0"/>
            </a:endParaRPr>
          </a:p>
        </p:txBody>
      </p:sp>
    </p:spTree>
    <p:extLst>
      <p:ext uri="{BB962C8B-B14F-4D97-AF65-F5344CB8AC3E}">
        <p14:creationId xmlns:p14="http://schemas.microsoft.com/office/powerpoint/2010/main" val="1422173883"/>
      </p:ext>
    </p:extLst>
  </p:cSld>
  <p:clrMapOvr>
    <a:masterClrMapping/>
  </p:clrMapOvr>
  <mc:AlternateContent xmlns:mc="http://schemas.openxmlformats.org/markup-compatibility/2006" xmlns:p14="http://schemas.microsoft.com/office/powerpoint/2010/main">
    <mc:Choice Requires="p14">
      <p:transition>
        <p:fade/>
      </p:transition>
    </mc:Choice>
    <mc:Fallback xmlns="">
      <p:transition>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8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4" name="Slide Number Placeholder 3"/>
          <p:cNvSpPr>
            <a:spLocks noGrp="1"/>
          </p:cNvSpPr>
          <p:nvPr>
            <p:ph type="sldNum" sz="quarter" idx="12"/>
          </p:nvPr>
        </p:nvSpPr>
        <p:spPr/>
        <p:txBody>
          <a:bodyPr/>
          <a:lstStyle/>
          <a:p>
            <a:pPr lvl="0" eaLnBrk="1" fontAlgn="base" hangingPunct="1"/>
            <a:fld id="{9A0DB2DC-4C9A-4742-B13C-FB6460FD3503}" type="slidenum">
              <a:rPr lang="en-US" strike="noStrike" noProof="1">
                <a:latin typeface="Arial" panose="020B0604020202020204" pitchFamily="34" charset="0"/>
                <a:ea typeface="+mn-ea"/>
                <a:cs typeface="+mn-cs"/>
              </a:rPr>
              <a:t>‹#›</a:t>
            </a:fld>
            <a:endParaRPr lang="en-US" strike="noStrike" noProof="1">
              <a:latin typeface="Arial" panose="020B0604020202020204" pitchFamily="34" charset="0"/>
            </a:endParaRPr>
          </a:p>
        </p:txBody>
      </p:sp>
    </p:spTree>
    <p:extLst>
      <p:ext uri="{BB962C8B-B14F-4D97-AF65-F5344CB8AC3E}">
        <p14:creationId xmlns:p14="http://schemas.microsoft.com/office/powerpoint/2010/main" val="2051919595"/>
      </p:ext>
    </p:extLst>
  </p:cSld>
  <p:clrMapOvr>
    <a:masterClrMapping/>
  </p:clrMapOvr>
  <mc:AlternateContent xmlns:mc="http://schemas.openxmlformats.org/markup-compatibility/2006" xmlns:p14="http://schemas.microsoft.com/office/powerpoint/2010/main">
    <mc:Choice Requires="p14">
      <p:transition>
        <p:fade/>
      </p:transition>
    </mc:Choice>
    <mc:Fallback xmlns="">
      <p:transition>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7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4" name="Slide Number Placeholder 3"/>
          <p:cNvSpPr>
            <a:spLocks noGrp="1"/>
          </p:cNvSpPr>
          <p:nvPr>
            <p:ph type="sldNum" sz="quarter" idx="12"/>
          </p:nvPr>
        </p:nvSpPr>
        <p:spPr/>
        <p:txBody>
          <a:bodyPr/>
          <a:lstStyle/>
          <a:p>
            <a:pPr lvl="0" eaLnBrk="1" fontAlgn="base" hangingPunct="1"/>
            <a:fld id="{9A0DB2DC-4C9A-4742-B13C-FB6460FD3503}" type="slidenum">
              <a:rPr lang="en-US" strike="noStrike" noProof="1">
                <a:latin typeface="Arial" panose="020B0604020202020204" pitchFamily="34" charset="0"/>
                <a:ea typeface="+mn-ea"/>
                <a:cs typeface="+mn-cs"/>
              </a:rPr>
              <a:t>‹#›</a:t>
            </a:fld>
            <a:endParaRPr lang="en-US" strike="noStrike" noProof="1">
              <a:latin typeface="Arial" panose="020B0604020202020204" pitchFamily="34" charset="0"/>
            </a:endParaRPr>
          </a:p>
        </p:txBody>
      </p:sp>
    </p:spTree>
    <p:extLst>
      <p:ext uri="{BB962C8B-B14F-4D97-AF65-F5344CB8AC3E}">
        <p14:creationId xmlns:p14="http://schemas.microsoft.com/office/powerpoint/2010/main" val="1369713180"/>
      </p:ext>
    </p:extLst>
  </p:cSld>
  <p:clrMapOvr>
    <a:masterClrMapping/>
  </p:clrMapOvr>
  <mc:AlternateContent xmlns:mc="http://schemas.openxmlformats.org/markup-compatibility/2006" xmlns:p14="http://schemas.microsoft.com/office/powerpoint/2010/main">
    <mc:Choice Requires="p14">
      <p:transition>
        <p:fade/>
      </p:transition>
    </mc:Choice>
    <mc:Fallback xmlns="">
      <p:transition>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6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4" name="Slide Number Placeholder 3"/>
          <p:cNvSpPr>
            <a:spLocks noGrp="1"/>
          </p:cNvSpPr>
          <p:nvPr>
            <p:ph type="sldNum" sz="quarter" idx="12"/>
          </p:nvPr>
        </p:nvSpPr>
        <p:spPr/>
        <p:txBody>
          <a:bodyPr/>
          <a:lstStyle/>
          <a:p>
            <a:pPr lvl="0" eaLnBrk="1" fontAlgn="base" hangingPunct="1"/>
            <a:fld id="{9A0DB2DC-4C9A-4742-B13C-FB6460FD3503}" type="slidenum">
              <a:rPr lang="en-US" strike="noStrike" noProof="1">
                <a:latin typeface="Arial" panose="020B0604020202020204" pitchFamily="34" charset="0"/>
                <a:ea typeface="+mn-ea"/>
                <a:cs typeface="+mn-cs"/>
              </a:rPr>
              <a:t>‹#›</a:t>
            </a:fld>
            <a:endParaRPr lang="en-US" strike="noStrike" noProof="1">
              <a:latin typeface="Arial" panose="020B0604020202020204" pitchFamily="34" charset="0"/>
            </a:endParaRPr>
          </a:p>
        </p:txBody>
      </p:sp>
    </p:spTree>
    <p:extLst>
      <p:ext uri="{BB962C8B-B14F-4D97-AF65-F5344CB8AC3E}">
        <p14:creationId xmlns:p14="http://schemas.microsoft.com/office/powerpoint/2010/main" val="4045523113"/>
      </p:ext>
    </p:extLst>
  </p:cSld>
  <p:clrMapOvr>
    <a:masterClrMapping/>
  </p:clrMapOvr>
  <mc:AlternateContent xmlns:mc="http://schemas.openxmlformats.org/markup-compatibility/2006" xmlns:p14="http://schemas.microsoft.com/office/powerpoint/2010/main">
    <mc:Choice Requires="p14">
      <p:transition>
        <p:fade/>
      </p:transition>
    </mc:Choice>
    <mc:Fallback xmlns="">
      <p:transition>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base"/>
            <a:r>
              <a:rPr lang="en-US" strike="noStrike" noProof="1"/>
              <a:t>Click to edit Master title style</a:t>
            </a:r>
          </a:p>
        </p:txBody>
      </p:sp>
      <p:sp>
        <p:nvSpPr>
          <p:cNvPr id="3" name="Content Placeholder 2"/>
          <p:cNvSpPr>
            <a:spLocks noGrp="1"/>
          </p:cNvSpPr>
          <p:nvPr>
            <p:ph idx="1"/>
          </p:nvPr>
        </p:nvSpPr>
        <p:spPr/>
        <p:txBody>
          <a:bodyPr/>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4" name="Date Placehold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lvl="0" eaLnBrk="1" fontAlgn="base" hangingPunct="1"/>
            <a:fld id="{9A0DB2DC-4C9A-4742-B13C-FB6460FD3503}" type="slidenum">
              <a:rPr lang="en-US" strike="noStrike" noProof="1">
                <a:latin typeface="Arial" panose="020B0604020202020204" pitchFamily="34" charset="0"/>
                <a:ea typeface="+mn-ea"/>
                <a:cs typeface="+mn-cs"/>
              </a:rPr>
              <a:t>‹#›</a:t>
            </a:fld>
            <a:endParaRPr lang="en-US" strike="noStrike" noProof="1">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p:fade/>
      </p:transition>
    </mc:Choice>
    <mc:Fallback xmlns="">
      <p:transition>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5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4" name="Slide Number Placeholder 3"/>
          <p:cNvSpPr>
            <a:spLocks noGrp="1"/>
          </p:cNvSpPr>
          <p:nvPr>
            <p:ph type="sldNum" sz="quarter" idx="12"/>
          </p:nvPr>
        </p:nvSpPr>
        <p:spPr/>
        <p:txBody>
          <a:bodyPr/>
          <a:lstStyle/>
          <a:p>
            <a:pPr lvl="0" eaLnBrk="1" fontAlgn="base" hangingPunct="1"/>
            <a:fld id="{9A0DB2DC-4C9A-4742-B13C-FB6460FD3503}" type="slidenum">
              <a:rPr lang="en-US" strike="noStrike" noProof="1">
                <a:latin typeface="Arial" panose="020B0604020202020204" pitchFamily="34" charset="0"/>
                <a:ea typeface="+mn-ea"/>
                <a:cs typeface="+mn-cs"/>
              </a:rPr>
              <a:t>‹#›</a:t>
            </a:fld>
            <a:endParaRPr lang="en-US" strike="noStrike" noProof="1">
              <a:latin typeface="Arial" panose="020B0604020202020204" pitchFamily="34" charset="0"/>
            </a:endParaRPr>
          </a:p>
        </p:txBody>
      </p:sp>
    </p:spTree>
    <p:extLst>
      <p:ext uri="{BB962C8B-B14F-4D97-AF65-F5344CB8AC3E}">
        <p14:creationId xmlns:p14="http://schemas.microsoft.com/office/powerpoint/2010/main" val="2308325677"/>
      </p:ext>
    </p:extLst>
  </p:cSld>
  <p:clrMapOvr>
    <a:masterClrMapping/>
  </p:clrMapOvr>
  <mc:AlternateContent xmlns:mc="http://schemas.openxmlformats.org/markup-compatibility/2006" xmlns:p14="http://schemas.microsoft.com/office/powerpoint/2010/main">
    <mc:Choice Requires="p14">
      <p:transition>
        <p:fade/>
      </p:transition>
    </mc:Choice>
    <mc:Fallback xmlns="">
      <p:transition>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4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4" name="Slide Number Placeholder 3"/>
          <p:cNvSpPr>
            <a:spLocks noGrp="1"/>
          </p:cNvSpPr>
          <p:nvPr>
            <p:ph type="sldNum" sz="quarter" idx="12"/>
          </p:nvPr>
        </p:nvSpPr>
        <p:spPr/>
        <p:txBody>
          <a:bodyPr/>
          <a:lstStyle/>
          <a:p>
            <a:pPr lvl="0" eaLnBrk="1" fontAlgn="base" hangingPunct="1"/>
            <a:fld id="{9A0DB2DC-4C9A-4742-B13C-FB6460FD3503}" type="slidenum">
              <a:rPr lang="en-US" strike="noStrike" noProof="1">
                <a:latin typeface="Arial" panose="020B0604020202020204" pitchFamily="34" charset="0"/>
                <a:ea typeface="+mn-ea"/>
                <a:cs typeface="+mn-cs"/>
              </a:rPr>
              <a:t>‹#›</a:t>
            </a:fld>
            <a:endParaRPr lang="en-US" strike="noStrike" noProof="1">
              <a:latin typeface="Arial" panose="020B0604020202020204" pitchFamily="34" charset="0"/>
            </a:endParaRPr>
          </a:p>
        </p:txBody>
      </p:sp>
    </p:spTree>
    <p:extLst>
      <p:ext uri="{BB962C8B-B14F-4D97-AF65-F5344CB8AC3E}">
        <p14:creationId xmlns:p14="http://schemas.microsoft.com/office/powerpoint/2010/main" val="1446374191"/>
      </p:ext>
    </p:extLst>
  </p:cSld>
  <p:clrMapOvr>
    <a:masterClrMapping/>
  </p:clrMapOvr>
  <mc:AlternateContent xmlns:mc="http://schemas.openxmlformats.org/markup-compatibility/2006" xmlns:p14="http://schemas.microsoft.com/office/powerpoint/2010/main">
    <mc:Choice Requires="p14">
      <p:transition>
        <p:fade/>
      </p:transition>
    </mc:Choice>
    <mc:Fallback xmlns="">
      <p:transition>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4" name="Slide Number Placeholder 3"/>
          <p:cNvSpPr>
            <a:spLocks noGrp="1"/>
          </p:cNvSpPr>
          <p:nvPr>
            <p:ph type="sldNum" sz="quarter" idx="12"/>
          </p:nvPr>
        </p:nvSpPr>
        <p:spPr/>
        <p:txBody>
          <a:bodyPr/>
          <a:lstStyle/>
          <a:p>
            <a:pPr lvl="0" eaLnBrk="1" fontAlgn="base" hangingPunct="1"/>
            <a:fld id="{9A0DB2DC-4C9A-4742-B13C-FB6460FD3503}" type="slidenum">
              <a:rPr lang="en-US" strike="noStrike" noProof="1">
                <a:latin typeface="Arial" panose="020B0604020202020204" pitchFamily="34" charset="0"/>
                <a:ea typeface="+mn-ea"/>
                <a:cs typeface="+mn-cs"/>
              </a:rPr>
              <a:t>‹#›</a:t>
            </a:fld>
            <a:endParaRPr lang="en-US" strike="noStrike" noProof="1">
              <a:latin typeface="Arial" panose="020B0604020202020204" pitchFamily="34" charset="0"/>
            </a:endParaRPr>
          </a:p>
        </p:txBody>
      </p:sp>
    </p:spTree>
    <p:extLst>
      <p:ext uri="{BB962C8B-B14F-4D97-AF65-F5344CB8AC3E}">
        <p14:creationId xmlns:p14="http://schemas.microsoft.com/office/powerpoint/2010/main" val="2169477684"/>
      </p:ext>
    </p:extLst>
  </p:cSld>
  <p:clrMapOvr>
    <a:masterClrMapping/>
  </p:clrMapOvr>
  <mc:AlternateContent xmlns:mc="http://schemas.openxmlformats.org/markup-compatibility/2006" xmlns:p14="http://schemas.microsoft.com/office/powerpoint/2010/main">
    <mc:Choice Requires="p14">
      <p:transition>
        <p:fade/>
      </p:transition>
    </mc:Choice>
    <mc:Fallback xmlns="">
      <p:transition>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4" name="Slide Number Placeholder 3"/>
          <p:cNvSpPr>
            <a:spLocks noGrp="1"/>
          </p:cNvSpPr>
          <p:nvPr>
            <p:ph type="sldNum" sz="quarter" idx="12"/>
          </p:nvPr>
        </p:nvSpPr>
        <p:spPr/>
        <p:txBody>
          <a:bodyPr/>
          <a:lstStyle/>
          <a:p>
            <a:pPr lvl="0" eaLnBrk="1" fontAlgn="base" hangingPunct="1"/>
            <a:fld id="{9A0DB2DC-4C9A-4742-B13C-FB6460FD3503}" type="slidenum">
              <a:rPr lang="en-US" strike="noStrike" noProof="1">
                <a:latin typeface="Arial" panose="020B0604020202020204" pitchFamily="34" charset="0"/>
                <a:ea typeface="+mn-ea"/>
                <a:cs typeface="+mn-cs"/>
              </a:rPr>
              <a:t>‹#›</a:t>
            </a:fld>
            <a:endParaRPr lang="en-US" strike="noStrike" noProof="1">
              <a:latin typeface="Arial" panose="020B0604020202020204" pitchFamily="34" charset="0"/>
            </a:endParaRPr>
          </a:p>
        </p:txBody>
      </p:sp>
    </p:spTree>
    <p:extLst>
      <p:ext uri="{BB962C8B-B14F-4D97-AF65-F5344CB8AC3E}">
        <p14:creationId xmlns:p14="http://schemas.microsoft.com/office/powerpoint/2010/main" val="2223449697"/>
      </p:ext>
    </p:extLst>
  </p:cSld>
  <p:clrMapOvr>
    <a:masterClrMapping/>
  </p:clrMapOvr>
  <mc:AlternateContent xmlns:mc="http://schemas.openxmlformats.org/markup-compatibility/2006" xmlns:p14="http://schemas.microsoft.com/office/powerpoint/2010/main">
    <mc:Choice Requires="p14">
      <p:transition>
        <p:fade/>
      </p:transition>
    </mc:Choice>
    <mc:Fallback xmlns="">
      <p:transition>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4" name="Slide Number Placeholder 3"/>
          <p:cNvSpPr>
            <a:spLocks noGrp="1"/>
          </p:cNvSpPr>
          <p:nvPr>
            <p:ph type="sldNum" sz="quarter" idx="12"/>
          </p:nvPr>
        </p:nvSpPr>
        <p:spPr/>
        <p:txBody>
          <a:bodyPr/>
          <a:lstStyle/>
          <a:p>
            <a:pPr lvl="0" eaLnBrk="1" fontAlgn="base" hangingPunct="1"/>
            <a:fld id="{9A0DB2DC-4C9A-4742-B13C-FB6460FD3503}" type="slidenum">
              <a:rPr lang="en-US" strike="noStrike" noProof="1">
                <a:latin typeface="Arial" panose="020B0604020202020204" pitchFamily="34" charset="0"/>
                <a:ea typeface="+mn-ea"/>
                <a:cs typeface="+mn-cs"/>
              </a:rPr>
              <a:t>‹#›</a:t>
            </a:fld>
            <a:endParaRPr lang="en-US" strike="noStrike" noProof="1">
              <a:latin typeface="Arial" panose="020B0604020202020204" pitchFamily="34" charset="0"/>
            </a:endParaRPr>
          </a:p>
        </p:txBody>
      </p:sp>
    </p:spTree>
    <p:extLst>
      <p:ext uri="{BB962C8B-B14F-4D97-AF65-F5344CB8AC3E}">
        <p14:creationId xmlns:p14="http://schemas.microsoft.com/office/powerpoint/2010/main" val="3316619360"/>
      </p:ext>
    </p:extLst>
  </p:cSld>
  <p:clrMapOvr>
    <a:masterClrMapping/>
  </p:clrMapOvr>
  <mc:AlternateContent xmlns:mc="http://schemas.openxmlformats.org/markup-compatibility/2006" xmlns:p14="http://schemas.microsoft.com/office/powerpoint/2010/main">
    <mc:Choice Requires="p14">
      <p:transition>
        <p:fade/>
      </p:transition>
    </mc:Choice>
    <mc:Fallback xmlns="">
      <p:transition>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pPr fontAlgn="base"/>
            <a:r>
              <a:rPr lang="en-US" strike="noStrike" noProof="1"/>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fontAlgn="base"/>
            <a:r>
              <a:rPr lang="en-US" strike="noStrike" noProof="1"/>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lvl="0" eaLnBrk="1" fontAlgn="base" hangingPunct="1"/>
            <a:fld id="{9A0DB2DC-4C9A-4742-B13C-FB6460FD3503}" type="slidenum">
              <a:rPr lang="en-US" strike="noStrike" noProof="1">
                <a:latin typeface="Arial" panose="020B0604020202020204" pitchFamily="34" charset="0"/>
                <a:ea typeface="+mn-ea"/>
                <a:cs typeface="+mn-cs"/>
              </a:rPr>
              <a:t>‹#›</a:t>
            </a:fld>
            <a:endParaRPr lang="en-US" strike="noStrike" noProof="1">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p:fade/>
      </p:transition>
    </mc:Choice>
    <mc:Fallback xmlns="">
      <p:transition>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pPr fontAlgn="base"/>
            <a:r>
              <a:rPr lang="en-US" strike="noStrike" noProof="1"/>
              <a:t>Click to edit Master title style</a:t>
            </a:r>
          </a:p>
        </p:txBody>
      </p:sp>
      <p:sp>
        <p:nvSpPr>
          <p:cNvPr id="3" name="Picture Placeholder 2"/>
          <p:cNvSpPr>
            <a:spLocks noGrp="1"/>
          </p:cNvSpPr>
          <p:nvPr>
            <p:ph type="pic" idx="1"/>
          </p:nvPr>
        </p:nvSpPr>
        <p:spPr>
          <a:xfrm>
            <a:off x="1792288" y="612775"/>
            <a:ext cx="5486400" cy="4114800"/>
          </a:xfrm>
        </p:spPr>
        <p:txBody>
          <a:bodyPr vert="horz" wrap="square" lIns="91440" tIns="45720" rIns="91440" bIns="45720" numCol="1" anchor="t" anchorCtr="0" compatLnSpc="1"/>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100000"/>
              </a:lnSpc>
              <a:spcBef>
                <a:spcPct val="20000"/>
              </a:spcBef>
              <a:spcAft>
                <a:spcPct val="0"/>
              </a:spcAft>
              <a:buClrTx/>
              <a:buSzTx/>
              <a:buFontTx/>
              <a:buNone/>
              <a:defRPr/>
            </a:pPr>
            <a:endParaRPr kumimoji="0" lang="en-US" sz="3200" b="0" i="0" u="none" strike="noStrike" kern="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fontAlgn="base"/>
            <a:r>
              <a:rPr lang="en-US" strike="noStrike" noProof="1"/>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lvl="0" eaLnBrk="1" fontAlgn="base" hangingPunct="1"/>
            <a:fld id="{9A0DB2DC-4C9A-4742-B13C-FB6460FD3503}" type="slidenum">
              <a:rPr lang="en-US" strike="noStrike" noProof="1">
                <a:latin typeface="Arial" panose="020B0604020202020204" pitchFamily="34" charset="0"/>
                <a:ea typeface="+mn-ea"/>
                <a:cs typeface="+mn-cs"/>
              </a:rPr>
              <a:t>‹#›</a:t>
            </a:fld>
            <a:endParaRPr lang="en-US" strike="noStrike" noProof="1">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p:fade/>
      </p:transition>
    </mc:Choice>
    <mc:Fallback xmlns="">
      <p:transition>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base"/>
            <a:r>
              <a:rPr lang="en-US" strike="noStrike" noProof="1"/>
              <a:t>Click to edit Master title style</a:t>
            </a:r>
          </a:p>
        </p:txBody>
      </p:sp>
      <p:sp>
        <p:nvSpPr>
          <p:cNvPr id="3" name="Vertical Text Placeholder 2"/>
          <p:cNvSpPr>
            <a:spLocks noGrp="1"/>
          </p:cNvSpPr>
          <p:nvPr>
            <p:ph type="body" orient="vert" idx="1"/>
          </p:nvPr>
        </p:nvSpPr>
        <p:spPr/>
        <p:txBody>
          <a:bodyPr vert="eaVert"/>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4" name="Date Placehold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lvl="0" eaLnBrk="1" fontAlgn="base" hangingPunct="1"/>
            <a:fld id="{9A0DB2DC-4C9A-4742-B13C-FB6460FD3503}" type="slidenum">
              <a:rPr lang="en-US" strike="noStrike" noProof="1">
                <a:latin typeface="Arial" panose="020B0604020202020204" pitchFamily="34" charset="0"/>
                <a:ea typeface="+mn-ea"/>
                <a:cs typeface="+mn-cs"/>
              </a:rPr>
              <a:t>‹#›</a:t>
            </a:fld>
            <a:endParaRPr lang="en-US" strike="noStrike" noProof="1">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p:fade/>
      </p:transition>
    </mc:Choice>
    <mc:Fallback xmlns="">
      <p:transition>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pPr fontAlgn="base"/>
            <a:r>
              <a:rPr lang="en-US" strike="noStrike" noProof="1"/>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4" name="Date Placehold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lvl="0" eaLnBrk="1" fontAlgn="base" hangingPunct="1"/>
            <a:fld id="{9A0DB2DC-4C9A-4742-B13C-FB6460FD3503}" type="slidenum">
              <a:rPr lang="en-US" strike="noStrike" noProof="1">
                <a:latin typeface="Arial" panose="020B0604020202020204" pitchFamily="34" charset="0"/>
                <a:ea typeface="+mn-ea"/>
                <a:cs typeface="+mn-cs"/>
              </a:rPr>
              <a:t>‹#›</a:t>
            </a:fld>
            <a:endParaRPr lang="en-US" strike="noStrike" noProof="1">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p:fade/>
      </p:transition>
    </mc:Choice>
    <mc:Fallback xmlns="">
      <p:transition>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pPr fontAlgn="base"/>
            <a:r>
              <a:rPr lang="en-US" strike="noStrike" noProof="1"/>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pPr fontAlgn="base"/>
            <a:r>
              <a:rPr lang="en-US" strike="noStrike" noProof="1"/>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lvl="0" eaLnBrk="1" fontAlgn="base" hangingPunct="1"/>
            <a:fld id="{9A0DB2DC-4C9A-4742-B13C-FB6460FD3503}" type="slidenum">
              <a:rPr lang="en-US" strike="noStrike" noProof="1">
                <a:latin typeface="Arial" panose="020B0604020202020204" pitchFamily="34" charset="0"/>
                <a:ea typeface="+mn-ea"/>
                <a:cs typeface="+mn-cs"/>
              </a:rPr>
              <a:t>‹#›</a:t>
            </a:fld>
            <a:endParaRPr lang="en-US" strike="noStrike" noProof="1">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p:fade/>
      </p:transition>
    </mc:Choice>
    <mc:Fallback xmlns="">
      <p:transition>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pPr fontAlgn="base"/>
            <a:r>
              <a:rPr lang="en-US" strike="noStrike" noProof="1"/>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fontAlgn="base"/>
            <a:r>
              <a:rPr lang="en-US" strike="noStrike" noProof="1"/>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lvl="0" eaLnBrk="1" fontAlgn="base" hangingPunct="1"/>
            <a:fld id="{9A0DB2DC-4C9A-4742-B13C-FB6460FD3503}" type="slidenum">
              <a:rPr lang="en-US" strike="noStrike" noProof="1">
                <a:latin typeface="Arial" panose="020B0604020202020204" pitchFamily="34" charset="0"/>
                <a:ea typeface="+mn-ea"/>
                <a:cs typeface="+mn-cs"/>
              </a:rPr>
              <a:t>‹#›</a:t>
            </a:fld>
            <a:endParaRPr lang="en-US" strike="noStrike" noProof="1">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p:fade/>
      </p:transition>
    </mc:Choice>
    <mc:Fallback xmlns="">
      <p:transition>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base"/>
            <a:r>
              <a:rPr lang="en-US" strike="noStrike" noProof="1"/>
              <a:t>Click to edit Master title style</a:t>
            </a:r>
          </a:p>
        </p:txBody>
      </p:sp>
      <p:sp>
        <p:nvSpPr>
          <p:cNvPr id="3" name="Content Placeholder 2"/>
          <p:cNvSpPr>
            <a:spLocks noGrp="1"/>
          </p:cNvSpPr>
          <p:nvPr>
            <p:ph idx="1"/>
          </p:nvPr>
        </p:nvSpPr>
        <p:spPr/>
        <p:txBody>
          <a:bodyPr/>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4" name="Date Placehold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lvl="0" eaLnBrk="1" fontAlgn="base" hangingPunct="1"/>
            <a:fld id="{9A0DB2DC-4C9A-4742-B13C-FB6460FD3503}" type="slidenum">
              <a:rPr lang="en-US" strike="noStrike" noProof="1">
                <a:latin typeface="Arial" panose="020B0604020202020204" pitchFamily="34" charset="0"/>
                <a:ea typeface="+mn-ea"/>
                <a:cs typeface="+mn-cs"/>
              </a:rPr>
              <a:t>‹#›</a:t>
            </a:fld>
            <a:endParaRPr lang="en-US" strike="noStrike" noProof="1">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p:fade/>
      </p:transition>
    </mc:Choice>
    <mc:Fallback xmlns="">
      <p:transition>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pPr fontAlgn="base"/>
            <a:r>
              <a:rPr lang="en-US" strike="noStrike" noProof="1"/>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fontAlgn="base"/>
            <a:r>
              <a:rPr lang="en-US" strike="noStrike" noProof="1"/>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lvl="0" eaLnBrk="1" fontAlgn="base" hangingPunct="1"/>
            <a:fld id="{9A0DB2DC-4C9A-4742-B13C-FB6460FD3503}" type="slidenum">
              <a:rPr lang="en-US" strike="noStrike" noProof="1">
                <a:latin typeface="Arial" panose="020B0604020202020204" pitchFamily="34" charset="0"/>
                <a:ea typeface="+mn-ea"/>
                <a:cs typeface="+mn-cs"/>
              </a:rPr>
              <a:t>‹#›</a:t>
            </a:fld>
            <a:endParaRPr lang="en-US" strike="noStrike" noProof="1">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p:fade/>
      </p:transition>
    </mc:Choice>
    <mc:Fallback xmlns="">
      <p:transition>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base"/>
            <a:r>
              <a:rPr lang="en-US" strike="noStrike" noProof="1"/>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5" name="Date Placeholder 4"/>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lvl="0" eaLnBrk="1" fontAlgn="base" hangingPunct="1"/>
            <a:fld id="{9A0DB2DC-4C9A-4742-B13C-FB6460FD3503}" type="slidenum">
              <a:rPr lang="en-US" strike="noStrike" noProof="1">
                <a:latin typeface="Arial" panose="020B0604020202020204" pitchFamily="34" charset="0"/>
                <a:ea typeface="+mn-ea"/>
                <a:cs typeface="+mn-cs"/>
              </a:rPr>
              <a:t>‹#›</a:t>
            </a:fld>
            <a:endParaRPr lang="en-US" strike="noStrike" noProof="1">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p:fade/>
      </p:transition>
    </mc:Choice>
    <mc:Fallback xmlns="">
      <p:transition>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pPr fontAlgn="base"/>
            <a:r>
              <a:rPr lang="en-US" strike="noStrike" noProof="1"/>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base"/>
            <a:r>
              <a:rPr lang="en-US" strike="noStrike" noProof="1"/>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base"/>
            <a:r>
              <a:rPr lang="en-US" strike="noStrike" noProof="1"/>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7" name="Date Placeholder 6"/>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9" name="Slide Number Placeholder 8"/>
          <p:cNvSpPr>
            <a:spLocks noGrp="1"/>
          </p:cNvSpPr>
          <p:nvPr>
            <p:ph type="sldNum" sz="quarter" idx="12"/>
          </p:nvPr>
        </p:nvSpPr>
        <p:spPr/>
        <p:txBody>
          <a:bodyPr/>
          <a:lstStyle/>
          <a:p>
            <a:pPr lvl="0" eaLnBrk="1" fontAlgn="base" hangingPunct="1"/>
            <a:fld id="{9A0DB2DC-4C9A-4742-B13C-FB6460FD3503}" type="slidenum">
              <a:rPr lang="en-US" strike="noStrike" noProof="1">
                <a:latin typeface="Arial" panose="020B0604020202020204" pitchFamily="34" charset="0"/>
                <a:ea typeface="+mn-ea"/>
                <a:cs typeface="+mn-cs"/>
              </a:rPr>
              <a:t>‹#›</a:t>
            </a:fld>
            <a:endParaRPr lang="en-US" strike="noStrike" noProof="1">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p:fade/>
      </p:transition>
    </mc:Choice>
    <mc:Fallback xmlns="">
      <p:transition>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base"/>
            <a:r>
              <a:rPr lang="en-US" strike="noStrike" noProof="1"/>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5" name="Slide Number Placeholder 4"/>
          <p:cNvSpPr>
            <a:spLocks noGrp="1"/>
          </p:cNvSpPr>
          <p:nvPr>
            <p:ph type="sldNum" sz="quarter" idx="12"/>
          </p:nvPr>
        </p:nvSpPr>
        <p:spPr/>
        <p:txBody>
          <a:bodyPr/>
          <a:lstStyle/>
          <a:p>
            <a:pPr lvl="0" eaLnBrk="1" fontAlgn="base" hangingPunct="1"/>
            <a:fld id="{9A0DB2DC-4C9A-4742-B13C-FB6460FD3503}" type="slidenum">
              <a:rPr lang="en-US" strike="noStrike" noProof="1">
                <a:latin typeface="Arial" panose="020B0604020202020204" pitchFamily="34" charset="0"/>
                <a:ea typeface="+mn-ea"/>
                <a:cs typeface="+mn-cs"/>
              </a:rPr>
              <a:t>‹#›</a:t>
            </a:fld>
            <a:endParaRPr lang="en-US" strike="noStrike" noProof="1">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p:fade/>
      </p:transition>
    </mc:Choice>
    <mc:Fallback xmlns="">
      <p:transition>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4" name="Slide Number Placeholder 3"/>
          <p:cNvSpPr>
            <a:spLocks noGrp="1"/>
          </p:cNvSpPr>
          <p:nvPr>
            <p:ph type="sldNum" sz="quarter" idx="12"/>
          </p:nvPr>
        </p:nvSpPr>
        <p:spPr/>
        <p:txBody>
          <a:bodyPr/>
          <a:lstStyle/>
          <a:p>
            <a:pPr lvl="0" eaLnBrk="1" fontAlgn="base" hangingPunct="1"/>
            <a:fld id="{9A0DB2DC-4C9A-4742-B13C-FB6460FD3503}" type="slidenum">
              <a:rPr lang="en-US" strike="noStrike" noProof="1">
                <a:latin typeface="Arial" panose="020B0604020202020204" pitchFamily="34" charset="0"/>
                <a:ea typeface="+mn-ea"/>
                <a:cs typeface="+mn-cs"/>
              </a:rPr>
              <a:t>‹#›</a:t>
            </a:fld>
            <a:endParaRPr lang="en-US" strike="noStrike" noProof="1">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p:fade/>
      </p:transition>
    </mc:Choice>
    <mc:Fallback xmlns="">
      <p:transition>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pPr fontAlgn="base"/>
            <a:r>
              <a:rPr lang="en-US" strike="noStrike" noProof="1"/>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fontAlgn="base"/>
            <a:r>
              <a:rPr lang="en-US" strike="noStrike" noProof="1"/>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lvl="0" eaLnBrk="1" fontAlgn="base" hangingPunct="1"/>
            <a:fld id="{9A0DB2DC-4C9A-4742-B13C-FB6460FD3503}" type="slidenum">
              <a:rPr lang="en-US" strike="noStrike" noProof="1">
                <a:latin typeface="Arial" panose="020B0604020202020204" pitchFamily="34" charset="0"/>
                <a:ea typeface="+mn-ea"/>
                <a:cs typeface="+mn-cs"/>
              </a:rPr>
              <a:t>‹#›</a:t>
            </a:fld>
            <a:endParaRPr lang="en-US" strike="noStrike" noProof="1">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p:fade/>
      </p:transition>
    </mc:Choice>
    <mc:Fallback xmlns="">
      <p:transition>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pPr fontAlgn="base"/>
            <a:r>
              <a:rPr lang="en-US" strike="noStrike" noProof="1"/>
              <a:t>Click to edit Master title style</a:t>
            </a:r>
          </a:p>
        </p:txBody>
      </p:sp>
      <p:sp>
        <p:nvSpPr>
          <p:cNvPr id="3" name="Picture Placeholder 2"/>
          <p:cNvSpPr>
            <a:spLocks noGrp="1"/>
          </p:cNvSpPr>
          <p:nvPr>
            <p:ph type="pic" idx="1"/>
          </p:nvPr>
        </p:nvSpPr>
        <p:spPr>
          <a:xfrm>
            <a:off x="1792288" y="612775"/>
            <a:ext cx="5486400" cy="4114800"/>
          </a:xfrm>
        </p:spPr>
        <p:txBody>
          <a:bodyPr vert="horz" wrap="square" lIns="91440" tIns="45720" rIns="91440" bIns="45720" numCol="1" anchor="t" anchorCtr="0" compatLnSpc="1"/>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100000"/>
              </a:lnSpc>
              <a:spcBef>
                <a:spcPct val="20000"/>
              </a:spcBef>
              <a:spcAft>
                <a:spcPct val="0"/>
              </a:spcAft>
              <a:buClrTx/>
              <a:buSzTx/>
              <a:buFontTx/>
              <a:buNone/>
              <a:defRPr/>
            </a:pPr>
            <a:endParaRPr kumimoji="0" lang="en-US" sz="3200" b="0" i="0" u="none" strike="noStrike" kern="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fontAlgn="base"/>
            <a:r>
              <a:rPr lang="en-US" strike="noStrike" noProof="1"/>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lvl="0" eaLnBrk="1" fontAlgn="base" hangingPunct="1"/>
            <a:fld id="{9A0DB2DC-4C9A-4742-B13C-FB6460FD3503}" type="slidenum">
              <a:rPr lang="en-US" strike="noStrike" noProof="1">
                <a:latin typeface="Arial" panose="020B0604020202020204" pitchFamily="34" charset="0"/>
                <a:ea typeface="+mn-ea"/>
                <a:cs typeface="+mn-cs"/>
              </a:rPr>
              <a:t>‹#›</a:t>
            </a:fld>
            <a:endParaRPr lang="en-US" strike="noStrike" noProof="1">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p:fade/>
      </p:transition>
    </mc:Choice>
    <mc:Fallback xmlns="">
      <p:transition>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base"/>
            <a:r>
              <a:rPr lang="en-US" strike="noStrike" noProof="1"/>
              <a:t>Click to edit Master title style</a:t>
            </a:r>
          </a:p>
        </p:txBody>
      </p:sp>
      <p:sp>
        <p:nvSpPr>
          <p:cNvPr id="3" name="Vertical Text Placeholder 2"/>
          <p:cNvSpPr>
            <a:spLocks noGrp="1"/>
          </p:cNvSpPr>
          <p:nvPr>
            <p:ph type="body" orient="vert" idx="1"/>
          </p:nvPr>
        </p:nvSpPr>
        <p:spPr/>
        <p:txBody>
          <a:bodyPr vert="eaVert"/>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4" name="Date Placehold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lvl="0" eaLnBrk="1" fontAlgn="base" hangingPunct="1"/>
            <a:fld id="{9A0DB2DC-4C9A-4742-B13C-FB6460FD3503}" type="slidenum">
              <a:rPr lang="en-US" strike="noStrike" noProof="1">
                <a:latin typeface="Arial" panose="020B0604020202020204" pitchFamily="34" charset="0"/>
                <a:ea typeface="+mn-ea"/>
                <a:cs typeface="+mn-cs"/>
              </a:rPr>
              <a:t>‹#›</a:t>
            </a:fld>
            <a:endParaRPr lang="en-US" strike="noStrike" noProof="1">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p:fade/>
      </p:transition>
    </mc:Choice>
    <mc:Fallback xmlns="">
      <p:transition>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pPr fontAlgn="base"/>
            <a:r>
              <a:rPr lang="en-US" strike="noStrike" noProof="1"/>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4" name="Date Placehold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lvl="0" eaLnBrk="1" fontAlgn="base" hangingPunct="1"/>
            <a:fld id="{9A0DB2DC-4C9A-4742-B13C-FB6460FD3503}" type="slidenum">
              <a:rPr lang="en-US" strike="noStrike" noProof="1">
                <a:latin typeface="Arial" panose="020B0604020202020204" pitchFamily="34" charset="0"/>
                <a:ea typeface="+mn-ea"/>
                <a:cs typeface="+mn-cs"/>
              </a:rPr>
              <a:t>‹#›</a:t>
            </a:fld>
            <a:endParaRPr lang="en-US" strike="noStrike" noProof="1">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p:fade/>
      </p:transition>
    </mc:Choice>
    <mc:Fallback xmlns="">
      <p:transition>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base"/>
            <a:r>
              <a:rPr lang="en-US" strike="noStrike" noProof="1"/>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5" name="Date Placeholder 4"/>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lvl="0" eaLnBrk="1" fontAlgn="base" hangingPunct="1"/>
            <a:fld id="{9A0DB2DC-4C9A-4742-B13C-FB6460FD3503}" type="slidenum">
              <a:rPr lang="en-US" strike="noStrike" noProof="1">
                <a:latin typeface="Arial" panose="020B0604020202020204" pitchFamily="34" charset="0"/>
                <a:ea typeface="+mn-ea"/>
                <a:cs typeface="+mn-cs"/>
              </a:rPr>
              <a:t>‹#›</a:t>
            </a:fld>
            <a:endParaRPr lang="en-US" strike="noStrike" noProof="1">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p:fade/>
      </p:transition>
    </mc:Choice>
    <mc:Fallback xmlns="">
      <p:transition>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pPr fontAlgn="base"/>
            <a:r>
              <a:rPr lang="en-US" strike="noStrike" noProof="1"/>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pPr fontAlgn="base"/>
            <a:r>
              <a:rPr lang="en-US" strike="noStrike" noProof="1"/>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lvl="0" eaLnBrk="1" fontAlgn="base" hangingPunct="1"/>
            <a:fld id="{9A0DB2DC-4C9A-4742-B13C-FB6460FD3503}" type="slidenum">
              <a:rPr lang="en-US" strike="noStrike" noProof="1">
                <a:latin typeface="Arial" panose="020B0604020202020204" pitchFamily="34" charset="0"/>
                <a:ea typeface="+mn-ea"/>
                <a:cs typeface="+mn-cs"/>
              </a:rPr>
              <a:t>‹#›</a:t>
            </a:fld>
            <a:endParaRPr lang="en-US" strike="noStrike" noProof="1">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p:fade/>
      </p:transition>
    </mc:Choice>
    <mc:Fallback xmlns="">
      <p:transition>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base"/>
            <a:r>
              <a:rPr lang="en-US" strike="noStrike" noProof="1"/>
              <a:t>Click to edit Master title style</a:t>
            </a:r>
          </a:p>
        </p:txBody>
      </p:sp>
      <p:sp>
        <p:nvSpPr>
          <p:cNvPr id="3" name="Content Placeholder 2"/>
          <p:cNvSpPr>
            <a:spLocks noGrp="1"/>
          </p:cNvSpPr>
          <p:nvPr>
            <p:ph idx="1"/>
          </p:nvPr>
        </p:nvSpPr>
        <p:spPr/>
        <p:txBody>
          <a:bodyPr/>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4" name="Date Placehold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lvl="0" eaLnBrk="1" fontAlgn="base" hangingPunct="1"/>
            <a:fld id="{9A0DB2DC-4C9A-4742-B13C-FB6460FD3503}" type="slidenum">
              <a:rPr lang="en-US" strike="noStrike" noProof="1">
                <a:latin typeface="Arial" panose="020B0604020202020204" pitchFamily="34" charset="0"/>
                <a:ea typeface="+mn-ea"/>
                <a:cs typeface="+mn-cs"/>
              </a:rPr>
              <a:t>‹#›</a:t>
            </a:fld>
            <a:endParaRPr lang="en-US" strike="noStrike" noProof="1">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p:fade/>
      </p:transition>
    </mc:Choice>
    <mc:Fallback xmlns="">
      <p:transition>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pPr fontAlgn="base"/>
            <a:r>
              <a:rPr lang="en-US" strike="noStrike" noProof="1"/>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fontAlgn="base"/>
            <a:r>
              <a:rPr lang="en-US" strike="noStrike" noProof="1"/>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lvl="0" eaLnBrk="1" fontAlgn="base" hangingPunct="1"/>
            <a:fld id="{9A0DB2DC-4C9A-4742-B13C-FB6460FD3503}" type="slidenum">
              <a:rPr lang="en-US" strike="noStrike" noProof="1">
                <a:latin typeface="Arial" panose="020B0604020202020204" pitchFamily="34" charset="0"/>
                <a:ea typeface="+mn-ea"/>
                <a:cs typeface="+mn-cs"/>
              </a:rPr>
              <a:t>‹#›</a:t>
            </a:fld>
            <a:endParaRPr lang="en-US" strike="noStrike" noProof="1">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p:fade/>
      </p:transition>
    </mc:Choice>
    <mc:Fallback xmlns="">
      <p:transition>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base"/>
            <a:r>
              <a:rPr lang="en-US" strike="noStrike" noProof="1"/>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5" name="Date Placeholder 4"/>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lvl="0" eaLnBrk="1" fontAlgn="base" hangingPunct="1"/>
            <a:fld id="{9A0DB2DC-4C9A-4742-B13C-FB6460FD3503}" type="slidenum">
              <a:rPr lang="en-US" strike="noStrike" noProof="1">
                <a:latin typeface="Arial" panose="020B0604020202020204" pitchFamily="34" charset="0"/>
                <a:ea typeface="+mn-ea"/>
                <a:cs typeface="+mn-cs"/>
              </a:rPr>
              <a:t>‹#›</a:t>
            </a:fld>
            <a:endParaRPr lang="en-US" strike="noStrike" noProof="1">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p:fade/>
      </p:transition>
    </mc:Choice>
    <mc:Fallback xmlns="">
      <p:transition>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pPr fontAlgn="base"/>
            <a:r>
              <a:rPr lang="en-US" strike="noStrike" noProof="1"/>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base"/>
            <a:r>
              <a:rPr lang="en-US" strike="noStrike" noProof="1"/>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base"/>
            <a:r>
              <a:rPr lang="en-US" strike="noStrike" noProof="1"/>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7" name="Date Placeholder 6"/>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9" name="Slide Number Placeholder 8"/>
          <p:cNvSpPr>
            <a:spLocks noGrp="1"/>
          </p:cNvSpPr>
          <p:nvPr>
            <p:ph type="sldNum" sz="quarter" idx="12"/>
          </p:nvPr>
        </p:nvSpPr>
        <p:spPr/>
        <p:txBody>
          <a:bodyPr/>
          <a:lstStyle/>
          <a:p>
            <a:pPr lvl="0" eaLnBrk="1" fontAlgn="base" hangingPunct="1"/>
            <a:fld id="{9A0DB2DC-4C9A-4742-B13C-FB6460FD3503}" type="slidenum">
              <a:rPr lang="en-US" strike="noStrike" noProof="1">
                <a:latin typeface="Arial" panose="020B0604020202020204" pitchFamily="34" charset="0"/>
                <a:ea typeface="+mn-ea"/>
                <a:cs typeface="+mn-cs"/>
              </a:rPr>
              <a:t>‹#›</a:t>
            </a:fld>
            <a:endParaRPr lang="en-US" strike="noStrike" noProof="1">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p:fade/>
      </p:transition>
    </mc:Choice>
    <mc:Fallback xmlns="">
      <p:transition>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base"/>
            <a:r>
              <a:rPr lang="en-US" strike="noStrike" noProof="1"/>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5" name="Slide Number Placeholder 4"/>
          <p:cNvSpPr>
            <a:spLocks noGrp="1"/>
          </p:cNvSpPr>
          <p:nvPr>
            <p:ph type="sldNum" sz="quarter" idx="12"/>
          </p:nvPr>
        </p:nvSpPr>
        <p:spPr/>
        <p:txBody>
          <a:bodyPr/>
          <a:lstStyle/>
          <a:p>
            <a:pPr lvl="0" eaLnBrk="1" fontAlgn="base" hangingPunct="1"/>
            <a:fld id="{9A0DB2DC-4C9A-4742-B13C-FB6460FD3503}" type="slidenum">
              <a:rPr lang="en-US" strike="noStrike" noProof="1">
                <a:latin typeface="Arial" panose="020B0604020202020204" pitchFamily="34" charset="0"/>
                <a:ea typeface="+mn-ea"/>
                <a:cs typeface="+mn-cs"/>
              </a:rPr>
              <a:t>‹#›</a:t>
            </a:fld>
            <a:endParaRPr lang="en-US" strike="noStrike" noProof="1">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p:fade/>
      </p:transition>
    </mc:Choice>
    <mc:Fallback xmlns="">
      <p:transition>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4" name="Slide Number Placeholder 3"/>
          <p:cNvSpPr>
            <a:spLocks noGrp="1"/>
          </p:cNvSpPr>
          <p:nvPr>
            <p:ph type="sldNum" sz="quarter" idx="12"/>
          </p:nvPr>
        </p:nvSpPr>
        <p:spPr/>
        <p:txBody>
          <a:bodyPr/>
          <a:lstStyle/>
          <a:p>
            <a:pPr lvl="0" eaLnBrk="1" fontAlgn="base" hangingPunct="1"/>
            <a:fld id="{9A0DB2DC-4C9A-4742-B13C-FB6460FD3503}" type="slidenum">
              <a:rPr lang="en-US" strike="noStrike" noProof="1">
                <a:latin typeface="Arial" panose="020B0604020202020204" pitchFamily="34" charset="0"/>
                <a:ea typeface="+mn-ea"/>
                <a:cs typeface="+mn-cs"/>
              </a:rPr>
              <a:t>‹#›</a:t>
            </a:fld>
            <a:endParaRPr lang="en-US" strike="noStrike" noProof="1">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p:fade/>
      </p:transition>
    </mc:Choice>
    <mc:Fallback xmlns="">
      <p:transition>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pPr fontAlgn="base"/>
            <a:r>
              <a:rPr lang="en-US" strike="noStrike" noProof="1"/>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fontAlgn="base"/>
            <a:r>
              <a:rPr lang="en-US" strike="noStrike" noProof="1"/>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lvl="0" eaLnBrk="1" fontAlgn="base" hangingPunct="1"/>
            <a:fld id="{9A0DB2DC-4C9A-4742-B13C-FB6460FD3503}" type="slidenum">
              <a:rPr lang="en-US" strike="noStrike" noProof="1">
                <a:latin typeface="Arial" panose="020B0604020202020204" pitchFamily="34" charset="0"/>
                <a:ea typeface="+mn-ea"/>
                <a:cs typeface="+mn-cs"/>
              </a:rPr>
              <a:t>‹#›</a:t>
            </a:fld>
            <a:endParaRPr lang="en-US" strike="noStrike" noProof="1">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p:fade/>
      </p:transition>
    </mc:Choice>
    <mc:Fallback xmlns="">
      <p:transition>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pPr fontAlgn="base"/>
            <a:r>
              <a:rPr lang="en-US" strike="noStrike" noProof="1"/>
              <a:t>Click to edit Master title style</a:t>
            </a:r>
          </a:p>
        </p:txBody>
      </p:sp>
      <p:sp>
        <p:nvSpPr>
          <p:cNvPr id="3" name="Picture Placeholder 2"/>
          <p:cNvSpPr>
            <a:spLocks noGrp="1"/>
          </p:cNvSpPr>
          <p:nvPr>
            <p:ph type="pic" idx="1"/>
          </p:nvPr>
        </p:nvSpPr>
        <p:spPr>
          <a:xfrm>
            <a:off x="1792288" y="612775"/>
            <a:ext cx="5486400" cy="4114800"/>
          </a:xfrm>
        </p:spPr>
        <p:txBody>
          <a:bodyPr vert="horz" wrap="square" lIns="91440" tIns="45720" rIns="91440" bIns="45720" numCol="1" anchor="t" anchorCtr="0" compatLnSpc="1"/>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100000"/>
              </a:lnSpc>
              <a:spcBef>
                <a:spcPct val="20000"/>
              </a:spcBef>
              <a:spcAft>
                <a:spcPct val="0"/>
              </a:spcAft>
              <a:buClrTx/>
              <a:buSzTx/>
              <a:buFontTx/>
              <a:buNone/>
              <a:defRPr/>
            </a:pPr>
            <a:endParaRPr kumimoji="0" lang="en-US" sz="3200" b="0" i="0" u="none" strike="noStrike" kern="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fontAlgn="base"/>
            <a:r>
              <a:rPr lang="en-US" strike="noStrike" noProof="1"/>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lvl="0" eaLnBrk="1" fontAlgn="base" hangingPunct="1"/>
            <a:fld id="{9A0DB2DC-4C9A-4742-B13C-FB6460FD3503}" type="slidenum">
              <a:rPr lang="en-US" strike="noStrike" noProof="1">
                <a:latin typeface="Arial" panose="020B0604020202020204" pitchFamily="34" charset="0"/>
                <a:ea typeface="+mn-ea"/>
                <a:cs typeface="+mn-cs"/>
              </a:rPr>
              <a:t>‹#›</a:t>
            </a:fld>
            <a:endParaRPr lang="en-US" strike="noStrike" noProof="1">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p:fade/>
      </p:transition>
    </mc:Choice>
    <mc:Fallback xmlns="">
      <p:transition>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base"/>
            <a:r>
              <a:rPr lang="en-US" strike="noStrike" noProof="1"/>
              <a:t>Click to edit Master title style</a:t>
            </a:r>
          </a:p>
        </p:txBody>
      </p:sp>
      <p:sp>
        <p:nvSpPr>
          <p:cNvPr id="3" name="Vertical Text Placeholder 2"/>
          <p:cNvSpPr>
            <a:spLocks noGrp="1"/>
          </p:cNvSpPr>
          <p:nvPr>
            <p:ph type="body" orient="vert" idx="1"/>
          </p:nvPr>
        </p:nvSpPr>
        <p:spPr/>
        <p:txBody>
          <a:bodyPr vert="eaVert"/>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4" name="Date Placehold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lvl="0" eaLnBrk="1" fontAlgn="base" hangingPunct="1"/>
            <a:fld id="{9A0DB2DC-4C9A-4742-B13C-FB6460FD3503}" type="slidenum">
              <a:rPr lang="en-US" strike="noStrike" noProof="1">
                <a:latin typeface="Arial" panose="020B0604020202020204" pitchFamily="34" charset="0"/>
                <a:ea typeface="+mn-ea"/>
                <a:cs typeface="+mn-cs"/>
              </a:rPr>
              <a:t>‹#›</a:t>
            </a:fld>
            <a:endParaRPr lang="en-US" strike="noStrike" noProof="1">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p:fade/>
      </p:transition>
    </mc:Choice>
    <mc:Fallback xmlns="">
      <p:transition>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pPr fontAlgn="base"/>
            <a:r>
              <a:rPr lang="en-US" strike="noStrike" noProof="1"/>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base"/>
            <a:r>
              <a:rPr lang="en-US" strike="noStrike" noProof="1"/>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base"/>
            <a:r>
              <a:rPr lang="en-US" strike="noStrike" noProof="1"/>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7" name="Date Placeholder 6"/>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9" name="Slide Number Placeholder 8"/>
          <p:cNvSpPr>
            <a:spLocks noGrp="1"/>
          </p:cNvSpPr>
          <p:nvPr>
            <p:ph type="sldNum" sz="quarter" idx="12"/>
          </p:nvPr>
        </p:nvSpPr>
        <p:spPr/>
        <p:txBody>
          <a:bodyPr/>
          <a:lstStyle/>
          <a:p>
            <a:pPr lvl="0" eaLnBrk="1" fontAlgn="base" hangingPunct="1"/>
            <a:fld id="{9A0DB2DC-4C9A-4742-B13C-FB6460FD3503}" type="slidenum">
              <a:rPr lang="en-US" strike="noStrike" noProof="1">
                <a:latin typeface="Arial" panose="020B0604020202020204" pitchFamily="34" charset="0"/>
                <a:ea typeface="+mn-ea"/>
                <a:cs typeface="+mn-cs"/>
              </a:rPr>
              <a:t>‹#›</a:t>
            </a:fld>
            <a:endParaRPr lang="en-US" strike="noStrike" noProof="1">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p:fade/>
      </p:transition>
    </mc:Choice>
    <mc:Fallback xmlns="">
      <p:transition>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pPr fontAlgn="base"/>
            <a:r>
              <a:rPr lang="en-US" strike="noStrike" noProof="1"/>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4" name="Date Placehold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lvl="0" eaLnBrk="1" fontAlgn="base" hangingPunct="1"/>
            <a:fld id="{9A0DB2DC-4C9A-4742-B13C-FB6460FD3503}" type="slidenum">
              <a:rPr lang="en-US" strike="noStrike" noProof="1">
                <a:latin typeface="Arial" panose="020B0604020202020204" pitchFamily="34" charset="0"/>
                <a:ea typeface="+mn-ea"/>
                <a:cs typeface="+mn-cs"/>
              </a:rPr>
              <a:t>‹#›</a:t>
            </a:fld>
            <a:endParaRPr lang="en-US" strike="noStrike" noProof="1">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p:fade/>
      </p:transition>
    </mc:Choice>
    <mc:Fallback xmlns="">
      <p:transition>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base"/>
            <a:r>
              <a:rPr lang="en-US" strike="noStrike" noProof="1"/>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5" name="Slide Number Placeholder 4"/>
          <p:cNvSpPr>
            <a:spLocks noGrp="1"/>
          </p:cNvSpPr>
          <p:nvPr>
            <p:ph type="sldNum" sz="quarter" idx="12"/>
          </p:nvPr>
        </p:nvSpPr>
        <p:spPr/>
        <p:txBody>
          <a:bodyPr/>
          <a:lstStyle/>
          <a:p>
            <a:pPr lvl="0" eaLnBrk="1" fontAlgn="base" hangingPunct="1"/>
            <a:fld id="{9A0DB2DC-4C9A-4742-B13C-FB6460FD3503}" type="slidenum">
              <a:rPr lang="en-US" strike="noStrike" noProof="1">
                <a:latin typeface="Arial" panose="020B0604020202020204" pitchFamily="34" charset="0"/>
                <a:ea typeface="+mn-ea"/>
                <a:cs typeface="+mn-cs"/>
              </a:rPr>
              <a:t>‹#›</a:t>
            </a:fld>
            <a:endParaRPr lang="en-US" strike="noStrike" noProof="1">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p:fade/>
      </p:transition>
    </mc:Choice>
    <mc:Fallback xmlns="">
      <p:transition>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4" name="Slide Number Placeholder 3"/>
          <p:cNvSpPr>
            <a:spLocks noGrp="1"/>
          </p:cNvSpPr>
          <p:nvPr>
            <p:ph type="sldNum" sz="quarter" idx="12"/>
          </p:nvPr>
        </p:nvSpPr>
        <p:spPr/>
        <p:txBody>
          <a:bodyPr/>
          <a:lstStyle/>
          <a:p>
            <a:pPr lvl="0" eaLnBrk="1" fontAlgn="base" hangingPunct="1"/>
            <a:fld id="{9A0DB2DC-4C9A-4742-B13C-FB6460FD3503}" type="slidenum">
              <a:rPr lang="en-US" strike="noStrike" noProof="1">
                <a:latin typeface="Arial" panose="020B0604020202020204" pitchFamily="34" charset="0"/>
                <a:ea typeface="+mn-ea"/>
                <a:cs typeface="+mn-cs"/>
              </a:rPr>
              <a:t>‹#›</a:t>
            </a:fld>
            <a:endParaRPr lang="en-US" strike="noStrike" noProof="1">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p:fade/>
      </p:transition>
    </mc:Choice>
    <mc:Fallback xmlns="">
      <p:transition>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17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4" name="Slide Number Placeholder 3"/>
          <p:cNvSpPr>
            <a:spLocks noGrp="1"/>
          </p:cNvSpPr>
          <p:nvPr>
            <p:ph type="sldNum" sz="quarter" idx="12"/>
          </p:nvPr>
        </p:nvSpPr>
        <p:spPr/>
        <p:txBody>
          <a:bodyPr/>
          <a:lstStyle/>
          <a:p>
            <a:pPr lvl="0" eaLnBrk="1" fontAlgn="base" hangingPunct="1"/>
            <a:fld id="{9A0DB2DC-4C9A-4742-B13C-FB6460FD3503}" type="slidenum">
              <a:rPr lang="en-US" strike="noStrike" noProof="1">
                <a:latin typeface="Arial" panose="020B0604020202020204" pitchFamily="34" charset="0"/>
                <a:ea typeface="+mn-ea"/>
                <a:cs typeface="+mn-cs"/>
              </a:rPr>
              <a:t>‹#›</a:t>
            </a:fld>
            <a:endParaRPr lang="en-US" strike="noStrike" noProof="1">
              <a:latin typeface="Arial" panose="020B0604020202020204" pitchFamily="34" charset="0"/>
            </a:endParaRPr>
          </a:p>
        </p:txBody>
      </p:sp>
    </p:spTree>
    <p:extLst>
      <p:ext uri="{BB962C8B-B14F-4D97-AF65-F5344CB8AC3E}">
        <p14:creationId xmlns:p14="http://schemas.microsoft.com/office/powerpoint/2010/main" val="778463913"/>
      </p:ext>
    </p:extLst>
  </p:cSld>
  <p:clrMapOvr>
    <a:masterClrMapping/>
  </p:clrMapOvr>
  <mc:AlternateContent xmlns:mc="http://schemas.openxmlformats.org/markup-compatibility/2006" xmlns:p14="http://schemas.microsoft.com/office/powerpoint/2010/main">
    <mc:Choice Requires="p14">
      <p:transition>
        <p:fade/>
      </p:transition>
    </mc:Choice>
    <mc:Fallback xmlns="">
      <p:transition>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16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4" name="Slide Number Placeholder 3"/>
          <p:cNvSpPr>
            <a:spLocks noGrp="1"/>
          </p:cNvSpPr>
          <p:nvPr>
            <p:ph type="sldNum" sz="quarter" idx="12"/>
          </p:nvPr>
        </p:nvSpPr>
        <p:spPr/>
        <p:txBody>
          <a:bodyPr/>
          <a:lstStyle/>
          <a:p>
            <a:pPr lvl="0" eaLnBrk="1" fontAlgn="base" hangingPunct="1"/>
            <a:fld id="{9A0DB2DC-4C9A-4742-B13C-FB6460FD3503}" type="slidenum">
              <a:rPr lang="en-US" strike="noStrike" noProof="1">
                <a:latin typeface="Arial" panose="020B0604020202020204" pitchFamily="34" charset="0"/>
                <a:ea typeface="+mn-ea"/>
                <a:cs typeface="+mn-cs"/>
              </a:rPr>
              <a:t>‹#›</a:t>
            </a:fld>
            <a:endParaRPr lang="en-US" strike="noStrike" noProof="1">
              <a:latin typeface="Arial" panose="020B0604020202020204" pitchFamily="34" charset="0"/>
            </a:endParaRPr>
          </a:p>
        </p:txBody>
      </p:sp>
    </p:spTree>
    <p:extLst>
      <p:ext uri="{BB962C8B-B14F-4D97-AF65-F5344CB8AC3E}">
        <p14:creationId xmlns:p14="http://schemas.microsoft.com/office/powerpoint/2010/main" val="163068576"/>
      </p:ext>
    </p:extLst>
  </p:cSld>
  <p:clrMapOvr>
    <a:masterClrMapping/>
  </p:clrMapOvr>
  <mc:AlternateContent xmlns:mc="http://schemas.openxmlformats.org/markup-compatibility/2006" xmlns:p14="http://schemas.microsoft.com/office/powerpoint/2010/main">
    <mc:Choice Requires="p14">
      <p:transition>
        <p:fade/>
      </p:transition>
    </mc:Choice>
    <mc:Fallback xmlns="">
      <p:transition>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2.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7.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theme" Target="../theme/theme3.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p:cNvSpPr>
          <p:nvPr>
            <p:ph type="title"/>
          </p:nvPr>
        </p:nvSpPr>
        <p:spPr>
          <a:xfrm>
            <a:off x="457200" y="274638"/>
            <a:ext cx="8229600" cy="1143000"/>
          </a:xfrm>
          <a:prstGeom prst="rect">
            <a:avLst/>
          </a:prstGeom>
          <a:noFill/>
          <a:ln w="9525">
            <a:noFill/>
          </a:ln>
        </p:spPr>
        <p:txBody>
          <a:bodyPr anchor="ctr" anchorCtr="0"/>
          <a:lstStyle/>
          <a:p>
            <a:pPr lvl="0"/>
            <a:r>
              <a:rPr lang="en-US" dirty="0"/>
              <a:t>Click to edit Master title style</a:t>
            </a:r>
          </a:p>
        </p:txBody>
      </p:sp>
      <p:sp>
        <p:nvSpPr>
          <p:cNvPr id="1027" name="Rectangle 3"/>
          <p:cNvSpPr>
            <a:spLocks noGrp="1"/>
          </p:cNvSpPr>
          <p:nvPr>
            <p:ph type="body"/>
          </p:nvPr>
        </p:nvSpPr>
        <p:spPr>
          <a:xfrm>
            <a:off x="457200" y="1600200"/>
            <a:ext cx="8229600" cy="4525963"/>
          </a:xfrm>
          <a:prstGeom prst="rect">
            <a:avLst/>
          </a:prstGeom>
          <a:noFill/>
          <a:ln w="9525">
            <a:noFill/>
          </a:ln>
        </p:spPr>
        <p:txBody>
          <a:bodyPr anchor="t" anchorCtr="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ln>
          <a:effectLst/>
        </p:spPr>
        <p:txBody>
          <a:bodyPr vert="horz" wrap="square" lIns="91440" tIns="45720" rIns="91440" bIns="45720" numCol="1" anchor="t" anchorCtr="0" compatLnSpc="1"/>
          <a:lstStyle>
            <a:lvl1pPr>
              <a:defRPr sz="1400"/>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ln>
          <a:effectLst/>
        </p:spPr>
        <p:txBody>
          <a:bodyPr vert="horz" wrap="square" lIns="91440" tIns="45720" rIns="91440" bIns="45720" numCol="1" anchor="t" anchorCtr="0" compatLnSpc="1"/>
          <a:lstStyle>
            <a:lvl1pPr algn="ctr">
              <a:defRPr sz="1400"/>
            </a:lvl1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ln>
          <a:effectLst/>
        </p:spPr>
        <p:txBody>
          <a:bodyPr vert="horz" wrap="square" lIns="91440" tIns="45720" rIns="91440" bIns="45720" numCol="1" anchor="t" anchorCtr="0" compatLnSpc="1"/>
          <a:lstStyle>
            <a:lvl1pPr algn="r">
              <a:defRPr sz="1400"/>
            </a:lvl1pPr>
          </a:lstStyle>
          <a:p>
            <a:pPr lvl="0" eaLnBrk="1" fontAlgn="base" hangingPunct="1"/>
            <a:fld id="{9A0DB2DC-4C9A-4742-B13C-FB6460FD3503}" type="slidenum">
              <a:rPr lang="en-US" strike="noStrike" noProof="1">
                <a:latin typeface="Arial" panose="020B0604020202020204" pitchFamily="34" charset="0"/>
                <a:ea typeface="+mn-ea"/>
                <a:cs typeface="+mn-cs"/>
              </a:rPr>
              <a:t>‹#›</a:t>
            </a:fld>
            <a:endParaRPr lang="en-US" strike="noStrike" noProof="1">
              <a:latin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700" r:id="rId8"/>
    <p:sldLayoutId id="2147483699" r:id="rId9"/>
    <p:sldLayoutId id="2147483698" r:id="rId10"/>
    <p:sldLayoutId id="2147483697" r:id="rId11"/>
    <p:sldLayoutId id="2147483696" r:id="rId12"/>
    <p:sldLayoutId id="2147483695" r:id="rId13"/>
    <p:sldLayoutId id="2147483694" r:id="rId14"/>
    <p:sldLayoutId id="2147483693" r:id="rId15"/>
    <p:sldLayoutId id="2147483692" r:id="rId16"/>
    <p:sldLayoutId id="2147483691" r:id="rId17"/>
    <p:sldLayoutId id="2147483690" r:id="rId18"/>
    <p:sldLayoutId id="2147483689" r:id="rId19"/>
    <p:sldLayoutId id="2147483688" r:id="rId20"/>
    <p:sldLayoutId id="2147483687" r:id="rId21"/>
    <p:sldLayoutId id="2147483686" r:id="rId22"/>
    <p:sldLayoutId id="2147483685" r:id="rId23"/>
    <p:sldLayoutId id="2147483684" r:id="rId24"/>
    <p:sldLayoutId id="2147483656" r:id="rId25"/>
    <p:sldLayoutId id="2147483657" r:id="rId26"/>
    <p:sldLayoutId id="2147483658" r:id="rId27"/>
    <p:sldLayoutId id="2147483659" r:id="rId28"/>
  </p:sldLayoutIdLst>
  <mc:AlternateContent xmlns:mc="http://schemas.openxmlformats.org/markup-compatibility/2006" xmlns:p14="http://schemas.microsoft.com/office/powerpoint/2010/main">
    <mc:Choice Requires="p14">
      <p:transition>
        <p:fade/>
      </p:transition>
    </mc:Choice>
    <mc:Fallback xmlns="">
      <p:transition>
        <p:fade/>
      </p:transition>
    </mc:Fallback>
  </mc:AlternateContent>
  <p:hf sldNum="0"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p:cNvSpPr>
          <p:nvPr>
            <p:ph type="title"/>
          </p:nvPr>
        </p:nvSpPr>
        <p:spPr>
          <a:xfrm>
            <a:off x="457200" y="274638"/>
            <a:ext cx="8229600" cy="1143000"/>
          </a:xfrm>
          <a:prstGeom prst="rect">
            <a:avLst/>
          </a:prstGeom>
          <a:noFill/>
          <a:ln w="9525">
            <a:noFill/>
          </a:ln>
        </p:spPr>
        <p:txBody>
          <a:bodyPr anchor="ctr" anchorCtr="0"/>
          <a:lstStyle/>
          <a:p>
            <a:pPr lvl="0"/>
            <a:r>
              <a:rPr lang="en-US" dirty="0"/>
              <a:t>Click to edit Master title style</a:t>
            </a:r>
          </a:p>
        </p:txBody>
      </p:sp>
      <p:sp>
        <p:nvSpPr>
          <p:cNvPr id="2051" name="Rectangle 3"/>
          <p:cNvSpPr>
            <a:spLocks noGrp="1"/>
          </p:cNvSpPr>
          <p:nvPr>
            <p:ph type="body"/>
          </p:nvPr>
        </p:nvSpPr>
        <p:spPr>
          <a:xfrm>
            <a:off x="457200" y="1600200"/>
            <a:ext cx="8229600" cy="4525963"/>
          </a:xfrm>
          <a:prstGeom prst="rect">
            <a:avLst/>
          </a:prstGeom>
          <a:noFill/>
          <a:ln w="9525">
            <a:noFill/>
          </a:ln>
        </p:spPr>
        <p:txBody>
          <a:bodyPr anchor="t" anchorCtr="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ln>
          <a:effectLst/>
        </p:spPr>
        <p:txBody>
          <a:bodyPr vert="horz" wrap="square" lIns="91440" tIns="45720" rIns="91440" bIns="45720" numCol="1" anchor="t" anchorCtr="0" compatLnSpc="1"/>
          <a:lstStyle>
            <a:lvl1pPr>
              <a:defRPr sz="1400"/>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ln>
          <a:effectLst/>
        </p:spPr>
        <p:txBody>
          <a:bodyPr vert="horz" wrap="square" lIns="91440" tIns="45720" rIns="91440" bIns="45720" numCol="1" anchor="t" anchorCtr="0" compatLnSpc="1"/>
          <a:lstStyle>
            <a:lvl1pPr algn="ctr">
              <a:defRPr sz="1400"/>
            </a:lvl1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ln>
          <a:effectLst/>
        </p:spPr>
        <p:txBody>
          <a:bodyPr vert="horz" wrap="square" lIns="91440" tIns="45720" rIns="91440" bIns="45720" numCol="1" anchor="t" anchorCtr="0" compatLnSpc="1"/>
          <a:lstStyle>
            <a:lvl1pPr algn="r">
              <a:defRPr sz="1400"/>
            </a:lvl1pPr>
          </a:lstStyle>
          <a:p>
            <a:pPr lvl="0" eaLnBrk="1" fontAlgn="base" hangingPunct="1"/>
            <a:fld id="{9A0DB2DC-4C9A-4742-B13C-FB6460FD3503}" type="slidenum">
              <a:rPr lang="en-US" strike="noStrike" noProof="1">
                <a:latin typeface="Arial" panose="020B0604020202020204" pitchFamily="34" charset="0"/>
                <a:ea typeface="+mn-ea"/>
                <a:cs typeface="+mn-cs"/>
              </a:rPr>
              <a:t>‹#›</a:t>
            </a:fld>
            <a:endParaRPr lang="en-US" strike="noStrike" noProof="1">
              <a:latin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p:fade/>
      </p:transition>
    </mc:Choice>
    <mc:Fallback xmlns="">
      <p:transition>
        <p:fade/>
      </p:transition>
    </mc:Fallback>
  </mc:AlternateContent>
  <p:hf sldNum="0"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p:cNvSpPr>
          <p:nvPr>
            <p:ph type="title"/>
          </p:nvPr>
        </p:nvSpPr>
        <p:spPr>
          <a:xfrm>
            <a:off x="457200" y="274638"/>
            <a:ext cx="8229600" cy="1143000"/>
          </a:xfrm>
          <a:prstGeom prst="rect">
            <a:avLst/>
          </a:prstGeom>
          <a:noFill/>
          <a:ln w="9525">
            <a:noFill/>
          </a:ln>
        </p:spPr>
        <p:txBody>
          <a:bodyPr anchor="ctr" anchorCtr="0"/>
          <a:lstStyle/>
          <a:p>
            <a:pPr lvl="0"/>
            <a:r>
              <a:rPr lang="en-US" dirty="0"/>
              <a:t>Click to edit Master title style</a:t>
            </a:r>
          </a:p>
        </p:txBody>
      </p:sp>
      <p:sp>
        <p:nvSpPr>
          <p:cNvPr id="1027" name="Rectangle 3"/>
          <p:cNvSpPr>
            <a:spLocks noGrp="1"/>
          </p:cNvSpPr>
          <p:nvPr>
            <p:ph type="body"/>
          </p:nvPr>
        </p:nvSpPr>
        <p:spPr>
          <a:xfrm>
            <a:off x="457200" y="1600200"/>
            <a:ext cx="8229600" cy="4525963"/>
          </a:xfrm>
          <a:prstGeom prst="rect">
            <a:avLst/>
          </a:prstGeom>
          <a:noFill/>
          <a:ln w="9525">
            <a:noFill/>
          </a:ln>
        </p:spPr>
        <p:txBody>
          <a:bodyPr anchor="t" anchorCtr="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ln>
          <a:effectLst/>
        </p:spPr>
        <p:txBody>
          <a:bodyPr vert="horz" wrap="square" lIns="91440" tIns="45720" rIns="91440" bIns="45720" numCol="1" anchor="t" anchorCtr="0" compatLnSpc="1"/>
          <a:lstStyle>
            <a:lvl1pPr>
              <a:defRPr sz="1400"/>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ln>
          <a:effectLst/>
        </p:spPr>
        <p:txBody>
          <a:bodyPr vert="horz" wrap="square" lIns="91440" tIns="45720" rIns="91440" bIns="45720" numCol="1" anchor="t" anchorCtr="0" compatLnSpc="1"/>
          <a:lstStyle>
            <a:lvl1pPr algn="ctr">
              <a:defRPr sz="1400"/>
            </a:lvl1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ln>
          <a:effectLst/>
        </p:spPr>
        <p:txBody>
          <a:bodyPr vert="horz" wrap="square" lIns="91440" tIns="45720" rIns="91440" bIns="45720" numCol="1" anchor="t" anchorCtr="0" compatLnSpc="1"/>
          <a:lstStyle>
            <a:lvl1pPr algn="r">
              <a:defRPr sz="1400"/>
            </a:lvl1pPr>
          </a:lstStyle>
          <a:p>
            <a:pPr lvl="0" eaLnBrk="1" fontAlgn="base" hangingPunct="1"/>
            <a:fld id="{9A0DB2DC-4C9A-4742-B13C-FB6460FD3503}" type="slidenum">
              <a:rPr lang="en-US" strike="noStrike" noProof="1">
                <a:latin typeface="Arial" panose="020B0604020202020204" pitchFamily="34" charset="0"/>
                <a:ea typeface="+mn-ea"/>
                <a:cs typeface="+mn-cs"/>
              </a:rPr>
              <a:t>‹#›</a:t>
            </a:fld>
            <a:endParaRPr lang="en-US" strike="noStrike" noProof="1">
              <a:latin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p:fade/>
      </p:transition>
    </mc:Choice>
    <mc:Fallback xmlns="">
      <p:transition>
        <p:fade/>
      </p:transition>
    </mc:Fallback>
  </mc:AlternateContent>
  <p:hf sldNum="0"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2.jpe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p3"/><Relationship Id="rId1" Type="http://schemas.microsoft.com/office/2007/relationships/media" Target="../media/media10.mp3"/><Relationship Id="rId5" Type="http://schemas.openxmlformats.org/officeDocument/2006/relationships/image" Target="../media/image48.jpeg"/><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35.xml"/><Relationship Id="rId2" Type="http://schemas.openxmlformats.org/officeDocument/2006/relationships/audio" Target="../media/media11.mp3"/><Relationship Id="rId1" Type="http://schemas.microsoft.com/office/2007/relationships/media" Target="../media/media11.mp3"/><Relationship Id="rId5" Type="http://schemas.openxmlformats.org/officeDocument/2006/relationships/image" Target="../media/image48.jpeg"/><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35.xml"/><Relationship Id="rId2" Type="http://schemas.openxmlformats.org/officeDocument/2006/relationships/audio" Target="../media/media12.mp3"/><Relationship Id="rId1" Type="http://schemas.microsoft.com/office/2007/relationships/media" Target="../media/media12.mp3"/><Relationship Id="rId5" Type="http://schemas.openxmlformats.org/officeDocument/2006/relationships/image" Target="../media/image48.jpeg"/><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35.xml"/><Relationship Id="rId2" Type="http://schemas.openxmlformats.org/officeDocument/2006/relationships/audio" Target="../media/media13.mp3"/><Relationship Id="rId1" Type="http://schemas.microsoft.com/office/2007/relationships/media" Target="../media/media13.mp3"/><Relationship Id="rId5" Type="http://schemas.openxmlformats.org/officeDocument/2006/relationships/image" Target="../media/image48.jpeg"/><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35.xml"/><Relationship Id="rId2" Type="http://schemas.openxmlformats.org/officeDocument/2006/relationships/audio" Target="../media/media14.mp3"/><Relationship Id="rId1" Type="http://schemas.microsoft.com/office/2007/relationships/media" Target="../media/media14.mp3"/><Relationship Id="rId5" Type="http://schemas.openxmlformats.org/officeDocument/2006/relationships/image" Target="../media/image48.jpeg"/><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8" Type="http://schemas.openxmlformats.org/officeDocument/2006/relationships/image" Target="../media/image25.jpeg"/><Relationship Id="rId13" Type="http://schemas.openxmlformats.org/officeDocument/2006/relationships/image" Target="../media/image28.jpeg"/><Relationship Id="rId18" Type="http://schemas.openxmlformats.org/officeDocument/2006/relationships/image" Target="../media/image30.jpeg"/><Relationship Id="rId3" Type="http://schemas.openxmlformats.org/officeDocument/2006/relationships/slideLayout" Target="../slideLayouts/slideLayout35.xml"/><Relationship Id="rId21" Type="http://schemas.openxmlformats.org/officeDocument/2006/relationships/image" Target="../media/image32.GIF"/><Relationship Id="rId7" Type="http://schemas.openxmlformats.org/officeDocument/2006/relationships/image" Target="../media/image24.jpeg"/><Relationship Id="rId12" Type="http://schemas.openxmlformats.org/officeDocument/2006/relationships/image" Target="../media/image21.jpeg"/><Relationship Id="rId17" Type="http://schemas.openxmlformats.org/officeDocument/2006/relationships/image" Target="../media/image29.png"/><Relationship Id="rId2" Type="http://schemas.openxmlformats.org/officeDocument/2006/relationships/audio" Target="../media/media15.mp3"/><Relationship Id="rId16" Type="http://schemas.openxmlformats.org/officeDocument/2006/relationships/image" Target="../media/image17.GIF"/><Relationship Id="rId20" Type="http://schemas.openxmlformats.org/officeDocument/2006/relationships/image" Target="../media/image16.jpeg"/><Relationship Id="rId1" Type="http://schemas.microsoft.com/office/2007/relationships/media" Target="../media/media15.mp3"/><Relationship Id="rId6" Type="http://schemas.openxmlformats.org/officeDocument/2006/relationships/image" Target="../media/image22.jpeg"/><Relationship Id="rId11" Type="http://schemas.openxmlformats.org/officeDocument/2006/relationships/image" Target="../media/image27.jpeg"/><Relationship Id="rId5" Type="http://schemas.openxmlformats.org/officeDocument/2006/relationships/image" Target="../media/image23.jpeg"/><Relationship Id="rId15" Type="http://schemas.openxmlformats.org/officeDocument/2006/relationships/hyperlink" Target="http://truongton.net/forum/vcheckvirus.php?url=http%3A%2F%2Ftruongton.net%2Fforum%2Fvcheckvirus.php%3Furl%3Dhttp%253A%252F%252Fanhso.net" TargetMode="External"/><Relationship Id="rId10" Type="http://schemas.openxmlformats.org/officeDocument/2006/relationships/image" Target="../media/image26.jpeg"/><Relationship Id="rId19" Type="http://schemas.openxmlformats.org/officeDocument/2006/relationships/image" Target="../media/image31.jpeg"/><Relationship Id="rId4" Type="http://schemas.openxmlformats.org/officeDocument/2006/relationships/image" Target="../media/image1.png"/><Relationship Id="rId9" Type="http://schemas.openxmlformats.org/officeDocument/2006/relationships/image" Target="../media/image20.jpeg"/><Relationship Id="rId14" Type="http://schemas.openxmlformats.org/officeDocument/2006/relationships/image" Target="../media/image19.jpe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35.xml"/><Relationship Id="rId2" Type="http://schemas.openxmlformats.org/officeDocument/2006/relationships/audio" Target="../media/media16.mp3"/><Relationship Id="rId1" Type="http://schemas.microsoft.com/office/2007/relationships/media" Target="../media/media16.mp3"/><Relationship Id="rId5" Type="http://schemas.openxmlformats.org/officeDocument/2006/relationships/image" Target="../media/image48.jpeg"/><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8" Type="http://schemas.openxmlformats.org/officeDocument/2006/relationships/image" Target="../media/image25.jpeg"/><Relationship Id="rId13" Type="http://schemas.openxmlformats.org/officeDocument/2006/relationships/image" Target="../media/image28.jpeg"/><Relationship Id="rId18" Type="http://schemas.openxmlformats.org/officeDocument/2006/relationships/image" Target="../media/image30.jpeg"/><Relationship Id="rId3" Type="http://schemas.openxmlformats.org/officeDocument/2006/relationships/slideLayout" Target="../slideLayouts/slideLayout35.xml"/><Relationship Id="rId21" Type="http://schemas.openxmlformats.org/officeDocument/2006/relationships/image" Target="../media/image32.GIF"/><Relationship Id="rId7" Type="http://schemas.openxmlformats.org/officeDocument/2006/relationships/image" Target="../media/image24.jpeg"/><Relationship Id="rId12" Type="http://schemas.openxmlformats.org/officeDocument/2006/relationships/image" Target="../media/image21.jpeg"/><Relationship Id="rId17" Type="http://schemas.openxmlformats.org/officeDocument/2006/relationships/image" Target="../media/image29.png"/><Relationship Id="rId2" Type="http://schemas.openxmlformats.org/officeDocument/2006/relationships/audio" Target="../media/media17.mp3"/><Relationship Id="rId16" Type="http://schemas.openxmlformats.org/officeDocument/2006/relationships/image" Target="../media/image17.GIF"/><Relationship Id="rId20" Type="http://schemas.openxmlformats.org/officeDocument/2006/relationships/image" Target="../media/image16.jpeg"/><Relationship Id="rId1" Type="http://schemas.microsoft.com/office/2007/relationships/media" Target="../media/media17.mp3"/><Relationship Id="rId6" Type="http://schemas.openxmlformats.org/officeDocument/2006/relationships/image" Target="../media/image22.jpeg"/><Relationship Id="rId11" Type="http://schemas.openxmlformats.org/officeDocument/2006/relationships/image" Target="../media/image27.jpeg"/><Relationship Id="rId5" Type="http://schemas.openxmlformats.org/officeDocument/2006/relationships/image" Target="../media/image23.jpeg"/><Relationship Id="rId15" Type="http://schemas.openxmlformats.org/officeDocument/2006/relationships/hyperlink" Target="http://truongton.net/forum/vcheckvirus.php?url=http%3A%2F%2Ftruongton.net%2Fforum%2Fvcheckvirus.php%3Furl%3Dhttp%253A%252F%252Fanhso.net" TargetMode="External"/><Relationship Id="rId10" Type="http://schemas.openxmlformats.org/officeDocument/2006/relationships/image" Target="../media/image26.jpeg"/><Relationship Id="rId19" Type="http://schemas.openxmlformats.org/officeDocument/2006/relationships/image" Target="../media/image31.jpeg"/><Relationship Id="rId4" Type="http://schemas.openxmlformats.org/officeDocument/2006/relationships/image" Target="../media/image1.png"/><Relationship Id="rId9" Type="http://schemas.openxmlformats.org/officeDocument/2006/relationships/image" Target="../media/image20.jpeg"/><Relationship Id="rId14" Type="http://schemas.openxmlformats.org/officeDocument/2006/relationships/image" Target="../media/image19.jpe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35.xml"/><Relationship Id="rId2" Type="http://schemas.openxmlformats.org/officeDocument/2006/relationships/audio" Target="../media/media18.mp3"/><Relationship Id="rId1" Type="http://schemas.microsoft.com/office/2007/relationships/media" Target="../media/media18.mp3"/><Relationship Id="rId5" Type="http://schemas.openxmlformats.org/officeDocument/2006/relationships/image" Target="../media/image48.jpeg"/><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3.jpeg"/><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jpeg"/><Relationship Id="rId3" Type="http://schemas.openxmlformats.org/officeDocument/2006/relationships/slideLayout" Target="../slideLayouts/slideLayout35.xml"/><Relationship Id="rId7" Type="http://schemas.openxmlformats.org/officeDocument/2006/relationships/image" Target="../media/image32.GIF"/><Relationship Id="rId12" Type="http://schemas.openxmlformats.org/officeDocument/2006/relationships/image" Target="../media/image36.jpeg"/><Relationship Id="rId17" Type="http://schemas.openxmlformats.org/officeDocument/2006/relationships/image" Target="../media/image16.jpeg"/><Relationship Id="rId2" Type="http://schemas.openxmlformats.org/officeDocument/2006/relationships/audio" Target="../media/media19.mp3"/><Relationship Id="rId16" Type="http://schemas.openxmlformats.org/officeDocument/2006/relationships/image" Target="../media/image21.jpeg"/><Relationship Id="rId1" Type="http://schemas.microsoft.com/office/2007/relationships/media" Target="../media/media19.mp3"/><Relationship Id="rId6" Type="http://schemas.openxmlformats.org/officeDocument/2006/relationships/image" Target="../media/image34.GIF"/><Relationship Id="rId11" Type="http://schemas.openxmlformats.org/officeDocument/2006/relationships/image" Target="../media/image35.jpeg"/><Relationship Id="rId5" Type="http://schemas.openxmlformats.org/officeDocument/2006/relationships/image" Target="../media/image33.jpeg"/><Relationship Id="rId15" Type="http://schemas.openxmlformats.org/officeDocument/2006/relationships/image" Target="../media/image20.jpeg"/><Relationship Id="rId10" Type="http://schemas.openxmlformats.org/officeDocument/2006/relationships/image" Target="../media/image12.png"/><Relationship Id="rId4" Type="http://schemas.openxmlformats.org/officeDocument/2006/relationships/image" Target="../media/image1.png"/><Relationship Id="rId9" Type="http://schemas.openxmlformats.org/officeDocument/2006/relationships/image" Target="../media/image11.png"/><Relationship Id="rId14" Type="http://schemas.openxmlformats.org/officeDocument/2006/relationships/image" Target="../media/image19.jpe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35.xml"/><Relationship Id="rId2" Type="http://schemas.openxmlformats.org/officeDocument/2006/relationships/audio" Target="../media/media20.mp3"/><Relationship Id="rId1" Type="http://schemas.microsoft.com/office/2007/relationships/media" Target="../media/media20.mp3"/><Relationship Id="rId5" Type="http://schemas.openxmlformats.org/officeDocument/2006/relationships/image" Target="../media/image48.jpeg"/><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8" Type="http://schemas.openxmlformats.org/officeDocument/2006/relationships/image" Target="../media/image25.jpeg"/><Relationship Id="rId13" Type="http://schemas.openxmlformats.org/officeDocument/2006/relationships/image" Target="../media/image16.jpeg"/><Relationship Id="rId18" Type="http://schemas.openxmlformats.org/officeDocument/2006/relationships/image" Target="../media/image38.GIF"/><Relationship Id="rId3" Type="http://schemas.openxmlformats.org/officeDocument/2006/relationships/slideLayout" Target="../slideLayouts/slideLayout35.xml"/><Relationship Id="rId21" Type="http://schemas.openxmlformats.org/officeDocument/2006/relationships/image" Target="../media/image29.png"/><Relationship Id="rId7" Type="http://schemas.openxmlformats.org/officeDocument/2006/relationships/image" Target="../media/image30.jpeg"/><Relationship Id="rId12" Type="http://schemas.openxmlformats.org/officeDocument/2006/relationships/image" Target="../media/image21.jpeg"/><Relationship Id="rId17" Type="http://schemas.openxmlformats.org/officeDocument/2006/relationships/image" Target="../media/image22.jpeg"/><Relationship Id="rId2" Type="http://schemas.openxmlformats.org/officeDocument/2006/relationships/audio" Target="../media/media21.mp3"/><Relationship Id="rId16" Type="http://schemas.openxmlformats.org/officeDocument/2006/relationships/image" Target="../media/image37.jpeg"/><Relationship Id="rId20" Type="http://schemas.openxmlformats.org/officeDocument/2006/relationships/image" Target="../media/image17.GIF"/><Relationship Id="rId1" Type="http://schemas.microsoft.com/office/2007/relationships/media" Target="../media/media21.mp3"/><Relationship Id="rId6" Type="http://schemas.openxmlformats.org/officeDocument/2006/relationships/image" Target="../media/image24.jpeg"/><Relationship Id="rId11" Type="http://schemas.openxmlformats.org/officeDocument/2006/relationships/image" Target="../media/image27.jpeg"/><Relationship Id="rId5" Type="http://schemas.openxmlformats.org/officeDocument/2006/relationships/image" Target="../media/image23.jpeg"/><Relationship Id="rId15" Type="http://schemas.openxmlformats.org/officeDocument/2006/relationships/image" Target="../media/image19.jpeg"/><Relationship Id="rId23" Type="http://schemas.openxmlformats.org/officeDocument/2006/relationships/image" Target="../media/image13.png"/><Relationship Id="rId10" Type="http://schemas.openxmlformats.org/officeDocument/2006/relationships/image" Target="../media/image26.jpeg"/><Relationship Id="rId19" Type="http://schemas.openxmlformats.org/officeDocument/2006/relationships/hyperlink" Target="http://truongton.net/forum/vcheckvirus.php?url=http%3A%2F%2Ftruongton.net%2Fforum%2Fvcheckvirus.php%3Furl%3Dhttp%253A%252F%252Fanhso.net" TargetMode="External"/><Relationship Id="rId4" Type="http://schemas.openxmlformats.org/officeDocument/2006/relationships/image" Target="../media/image1.png"/><Relationship Id="rId9" Type="http://schemas.openxmlformats.org/officeDocument/2006/relationships/image" Target="../media/image20.jpeg"/><Relationship Id="rId14" Type="http://schemas.openxmlformats.org/officeDocument/2006/relationships/image" Target="../media/image28.jpeg"/><Relationship Id="rId22" Type="http://schemas.openxmlformats.org/officeDocument/2006/relationships/image" Target="../media/image31.jpe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35.xml"/><Relationship Id="rId2" Type="http://schemas.openxmlformats.org/officeDocument/2006/relationships/audio" Target="../media/media22.mp3"/><Relationship Id="rId1" Type="http://schemas.microsoft.com/office/2007/relationships/media" Target="../media/media22.mp3"/><Relationship Id="rId5" Type="http://schemas.openxmlformats.org/officeDocument/2006/relationships/image" Target="../media/image48.jpeg"/><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8" Type="http://schemas.openxmlformats.org/officeDocument/2006/relationships/image" Target="../media/image21.jpeg"/><Relationship Id="rId13" Type="http://schemas.openxmlformats.org/officeDocument/2006/relationships/image" Target="../media/image40.jpeg"/><Relationship Id="rId18" Type="http://schemas.openxmlformats.org/officeDocument/2006/relationships/image" Target="../media/image38.GIF"/><Relationship Id="rId3" Type="http://schemas.openxmlformats.org/officeDocument/2006/relationships/slideLayout" Target="../slideLayouts/slideLayout35.xml"/><Relationship Id="rId21" Type="http://schemas.openxmlformats.org/officeDocument/2006/relationships/image" Target="../media/image17.GIF"/><Relationship Id="rId7" Type="http://schemas.openxmlformats.org/officeDocument/2006/relationships/image" Target="../media/image27.jpeg"/><Relationship Id="rId12" Type="http://schemas.openxmlformats.org/officeDocument/2006/relationships/image" Target="../media/image39.jpeg"/><Relationship Id="rId17" Type="http://schemas.openxmlformats.org/officeDocument/2006/relationships/image" Target="../media/image42.jpeg"/><Relationship Id="rId2" Type="http://schemas.openxmlformats.org/officeDocument/2006/relationships/audio" Target="../media/media23.mp3"/><Relationship Id="rId16" Type="http://schemas.openxmlformats.org/officeDocument/2006/relationships/image" Target="../media/image41.jpeg"/><Relationship Id="rId20" Type="http://schemas.openxmlformats.org/officeDocument/2006/relationships/hyperlink" Target="http://truongton.net/forum/vcheckvirus.php?url=http%3A%2F%2Ftruongton.net%2Fforum%2Fvcheckvirus.php%3Furl%3Dhttp%253A%252F%252Fanhso.net" TargetMode="External"/><Relationship Id="rId1" Type="http://schemas.microsoft.com/office/2007/relationships/media" Target="../media/media23.mp3"/><Relationship Id="rId6" Type="http://schemas.openxmlformats.org/officeDocument/2006/relationships/image" Target="../media/image26.jpeg"/><Relationship Id="rId11" Type="http://schemas.openxmlformats.org/officeDocument/2006/relationships/image" Target="../media/image19.jpeg"/><Relationship Id="rId5" Type="http://schemas.openxmlformats.org/officeDocument/2006/relationships/image" Target="../media/image23.jpeg"/><Relationship Id="rId15" Type="http://schemas.openxmlformats.org/officeDocument/2006/relationships/image" Target="../media/image36.jpeg"/><Relationship Id="rId23" Type="http://schemas.openxmlformats.org/officeDocument/2006/relationships/image" Target="../media/image31.jpeg"/><Relationship Id="rId10" Type="http://schemas.openxmlformats.org/officeDocument/2006/relationships/image" Target="../media/image28.jpeg"/><Relationship Id="rId19" Type="http://schemas.openxmlformats.org/officeDocument/2006/relationships/image" Target="../media/image22.jpeg"/><Relationship Id="rId4" Type="http://schemas.openxmlformats.org/officeDocument/2006/relationships/image" Target="../media/image1.png"/><Relationship Id="rId9" Type="http://schemas.openxmlformats.org/officeDocument/2006/relationships/image" Target="../media/image16.jpeg"/><Relationship Id="rId14" Type="http://schemas.openxmlformats.org/officeDocument/2006/relationships/image" Target="../media/image35.jpeg"/><Relationship Id="rId22" Type="http://schemas.openxmlformats.org/officeDocument/2006/relationships/image" Target="../media/image29.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35.xml"/><Relationship Id="rId2" Type="http://schemas.openxmlformats.org/officeDocument/2006/relationships/audio" Target="../media/media24.mp3"/><Relationship Id="rId1" Type="http://schemas.microsoft.com/office/2007/relationships/media" Target="../media/media24.mp3"/><Relationship Id="rId5" Type="http://schemas.openxmlformats.org/officeDocument/2006/relationships/image" Target="../media/image48.jpeg"/><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8" Type="http://schemas.openxmlformats.org/officeDocument/2006/relationships/image" Target="../media/image21.jpeg"/><Relationship Id="rId13" Type="http://schemas.openxmlformats.org/officeDocument/2006/relationships/image" Target="../media/image40.jpeg"/><Relationship Id="rId18" Type="http://schemas.openxmlformats.org/officeDocument/2006/relationships/image" Target="../media/image38.GIF"/><Relationship Id="rId3" Type="http://schemas.openxmlformats.org/officeDocument/2006/relationships/slideLayout" Target="../slideLayouts/slideLayout35.xml"/><Relationship Id="rId21" Type="http://schemas.openxmlformats.org/officeDocument/2006/relationships/image" Target="../media/image17.GIF"/><Relationship Id="rId7" Type="http://schemas.openxmlformats.org/officeDocument/2006/relationships/image" Target="../media/image27.jpeg"/><Relationship Id="rId12" Type="http://schemas.openxmlformats.org/officeDocument/2006/relationships/image" Target="../media/image39.jpeg"/><Relationship Id="rId17" Type="http://schemas.openxmlformats.org/officeDocument/2006/relationships/image" Target="../media/image42.jpeg"/><Relationship Id="rId2" Type="http://schemas.openxmlformats.org/officeDocument/2006/relationships/audio" Target="../media/media25.mp3"/><Relationship Id="rId16" Type="http://schemas.openxmlformats.org/officeDocument/2006/relationships/image" Target="../media/image41.jpeg"/><Relationship Id="rId20" Type="http://schemas.openxmlformats.org/officeDocument/2006/relationships/hyperlink" Target="http://truongton.net/forum/vcheckvirus.php?url=http%3A%2F%2Ftruongton.net%2Fforum%2Fvcheckvirus.php%3Furl%3Dhttp%253A%252F%252Fanhso.net" TargetMode="External"/><Relationship Id="rId1" Type="http://schemas.microsoft.com/office/2007/relationships/media" Target="../media/media25.mp3"/><Relationship Id="rId6" Type="http://schemas.openxmlformats.org/officeDocument/2006/relationships/image" Target="../media/image26.jpeg"/><Relationship Id="rId11" Type="http://schemas.openxmlformats.org/officeDocument/2006/relationships/image" Target="../media/image19.jpeg"/><Relationship Id="rId5" Type="http://schemas.openxmlformats.org/officeDocument/2006/relationships/image" Target="../media/image23.jpeg"/><Relationship Id="rId15" Type="http://schemas.openxmlformats.org/officeDocument/2006/relationships/image" Target="../media/image36.jpeg"/><Relationship Id="rId23" Type="http://schemas.openxmlformats.org/officeDocument/2006/relationships/image" Target="../media/image31.jpeg"/><Relationship Id="rId10" Type="http://schemas.openxmlformats.org/officeDocument/2006/relationships/image" Target="../media/image28.jpeg"/><Relationship Id="rId19" Type="http://schemas.openxmlformats.org/officeDocument/2006/relationships/image" Target="../media/image22.jpeg"/><Relationship Id="rId4" Type="http://schemas.openxmlformats.org/officeDocument/2006/relationships/image" Target="../media/image1.png"/><Relationship Id="rId9" Type="http://schemas.openxmlformats.org/officeDocument/2006/relationships/image" Target="../media/image16.jpeg"/><Relationship Id="rId14" Type="http://schemas.openxmlformats.org/officeDocument/2006/relationships/image" Target="../media/image35.jpeg"/><Relationship Id="rId22" Type="http://schemas.openxmlformats.org/officeDocument/2006/relationships/image" Target="../media/image29.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35.xml"/><Relationship Id="rId2" Type="http://schemas.openxmlformats.org/officeDocument/2006/relationships/audio" Target="../media/media26.mp3"/><Relationship Id="rId1" Type="http://schemas.microsoft.com/office/2007/relationships/media" Target="../media/media26.mp3"/><Relationship Id="rId5" Type="http://schemas.openxmlformats.org/officeDocument/2006/relationships/image" Target="../media/image48.jpeg"/><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8" Type="http://schemas.openxmlformats.org/officeDocument/2006/relationships/image" Target="../media/image26.jpeg"/><Relationship Id="rId13" Type="http://schemas.openxmlformats.org/officeDocument/2006/relationships/image" Target="../media/image19.jpeg"/><Relationship Id="rId18" Type="http://schemas.openxmlformats.org/officeDocument/2006/relationships/image" Target="../media/image41.jpeg"/><Relationship Id="rId3" Type="http://schemas.microsoft.com/office/2007/relationships/media" Target="../media/media7.mp3"/><Relationship Id="rId21" Type="http://schemas.openxmlformats.org/officeDocument/2006/relationships/image" Target="../media/image22.jpeg"/><Relationship Id="rId7" Type="http://schemas.openxmlformats.org/officeDocument/2006/relationships/image" Target="../media/image23.jpeg"/><Relationship Id="rId12" Type="http://schemas.openxmlformats.org/officeDocument/2006/relationships/image" Target="../media/image28.jpeg"/><Relationship Id="rId17" Type="http://schemas.openxmlformats.org/officeDocument/2006/relationships/image" Target="../media/image36.jpeg"/><Relationship Id="rId25" Type="http://schemas.openxmlformats.org/officeDocument/2006/relationships/image" Target="../media/image31.jpeg"/><Relationship Id="rId2" Type="http://schemas.openxmlformats.org/officeDocument/2006/relationships/audio" Target="../media/media27.mp3"/><Relationship Id="rId16" Type="http://schemas.openxmlformats.org/officeDocument/2006/relationships/image" Target="../media/image35.jpeg"/><Relationship Id="rId20" Type="http://schemas.openxmlformats.org/officeDocument/2006/relationships/image" Target="../media/image38.GIF"/><Relationship Id="rId1" Type="http://schemas.microsoft.com/office/2007/relationships/media" Target="../media/media27.mp3"/><Relationship Id="rId6" Type="http://schemas.openxmlformats.org/officeDocument/2006/relationships/image" Target="../media/image1.png"/><Relationship Id="rId11" Type="http://schemas.openxmlformats.org/officeDocument/2006/relationships/image" Target="../media/image16.jpeg"/><Relationship Id="rId24" Type="http://schemas.openxmlformats.org/officeDocument/2006/relationships/image" Target="../media/image29.png"/><Relationship Id="rId5" Type="http://schemas.openxmlformats.org/officeDocument/2006/relationships/slideLayout" Target="../slideLayouts/slideLayout46.xml"/><Relationship Id="rId15" Type="http://schemas.openxmlformats.org/officeDocument/2006/relationships/image" Target="../media/image40.jpeg"/><Relationship Id="rId23" Type="http://schemas.openxmlformats.org/officeDocument/2006/relationships/image" Target="../media/image17.GIF"/><Relationship Id="rId10" Type="http://schemas.openxmlformats.org/officeDocument/2006/relationships/image" Target="../media/image21.jpeg"/><Relationship Id="rId19" Type="http://schemas.openxmlformats.org/officeDocument/2006/relationships/image" Target="../media/image42.jpeg"/><Relationship Id="rId4" Type="http://schemas.openxmlformats.org/officeDocument/2006/relationships/audio" Target="../media/media7.mp3"/><Relationship Id="rId9" Type="http://schemas.openxmlformats.org/officeDocument/2006/relationships/image" Target="../media/image27.jpeg"/><Relationship Id="rId14" Type="http://schemas.openxmlformats.org/officeDocument/2006/relationships/image" Target="../media/image39.jpeg"/><Relationship Id="rId22" Type="http://schemas.openxmlformats.org/officeDocument/2006/relationships/hyperlink" Target="http://truongton.net/forum/vcheckvirus.php?url=http%3A%2F%2Ftruongton.net%2Fforum%2Fvcheckvirus.php%3Furl%3Dhttp%253A%252F%252Fanhso.net" TargetMode="External"/></Relationships>
</file>

<file path=ppt/slides/_rels/slide29.xml.rels><?xml version="1.0" encoding="UTF-8" standalone="yes"?>
<Relationships xmlns="http://schemas.openxmlformats.org/package/2006/relationships"><Relationship Id="rId3" Type="http://schemas.microsoft.com/office/2007/relationships/media" Target="../media/media29.mp3"/><Relationship Id="rId7" Type="http://schemas.openxmlformats.org/officeDocument/2006/relationships/image" Target="../media/image48.jpeg"/><Relationship Id="rId2" Type="http://schemas.openxmlformats.org/officeDocument/2006/relationships/audio" Target="../media/media28.mp3"/><Relationship Id="rId1" Type="http://schemas.microsoft.com/office/2007/relationships/media" Target="../media/media28.mp3"/><Relationship Id="rId6" Type="http://schemas.openxmlformats.org/officeDocument/2006/relationships/image" Target="../media/image1.png"/><Relationship Id="rId5" Type="http://schemas.openxmlformats.org/officeDocument/2006/relationships/slideLayout" Target="../slideLayouts/slideLayout35.xml"/><Relationship Id="rId4" Type="http://schemas.openxmlformats.org/officeDocument/2006/relationships/audio" Target="../media/media29.mp3"/></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18" Type="http://schemas.openxmlformats.org/officeDocument/2006/relationships/hyperlink" Target="http://truongton.net/forum/vcheckvirus.php?url=http%3A%2F%2Ftruongton.net%2Fforum%2Fvcheckvirus.php%3Furl%3Dhttp%253A%252F%252Fanhso.net" TargetMode="External"/><Relationship Id="rId3" Type="http://schemas.openxmlformats.org/officeDocument/2006/relationships/slideLayout" Target="../slideLayouts/slideLayout7.xml"/><Relationship Id="rId21" Type="http://schemas.openxmlformats.org/officeDocument/2006/relationships/image" Target="../media/image19.jpeg"/><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image" Target="../media/image16.jpeg"/><Relationship Id="rId2" Type="http://schemas.openxmlformats.org/officeDocument/2006/relationships/audio" Target="../media/media3.mp3"/><Relationship Id="rId16" Type="http://schemas.openxmlformats.org/officeDocument/2006/relationships/image" Target="../media/image15.png"/><Relationship Id="rId20" Type="http://schemas.openxmlformats.org/officeDocument/2006/relationships/image" Target="../media/image18.jpeg"/><Relationship Id="rId1" Type="http://schemas.microsoft.com/office/2007/relationships/media" Target="../media/media3.mp3"/><Relationship Id="rId6" Type="http://schemas.openxmlformats.org/officeDocument/2006/relationships/image" Target="../media/image5.jpeg"/><Relationship Id="rId11" Type="http://schemas.openxmlformats.org/officeDocument/2006/relationships/image" Target="../media/image10.GIF"/><Relationship Id="rId24" Type="http://schemas.openxmlformats.org/officeDocument/2006/relationships/image" Target="../media/image22.jpeg"/><Relationship Id="rId5" Type="http://schemas.openxmlformats.org/officeDocument/2006/relationships/image" Target="../media/image4.GIF"/><Relationship Id="rId15" Type="http://schemas.openxmlformats.org/officeDocument/2006/relationships/image" Target="../media/image14.jpeg"/><Relationship Id="rId23" Type="http://schemas.openxmlformats.org/officeDocument/2006/relationships/image" Target="../media/image21.jpeg"/><Relationship Id="rId10" Type="http://schemas.openxmlformats.org/officeDocument/2006/relationships/image" Target="../media/image9.png"/><Relationship Id="rId19" Type="http://schemas.openxmlformats.org/officeDocument/2006/relationships/image" Target="../media/image17.GIF"/><Relationship Id="rId4" Type="http://schemas.openxmlformats.org/officeDocument/2006/relationships/image" Target="../media/image1.png"/><Relationship Id="rId9" Type="http://schemas.openxmlformats.org/officeDocument/2006/relationships/image" Target="../media/image8.png"/><Relationship Id="rId14" Type="http://schemas.openxmlformats.org/officeDocument/2006/relationships/image" Target="../media/image13.png"/><Relationship Id="rId22" Type="http://schemas.openxmlformats.org/officeDocument/2006/relationships/image" Target="../media/image20.jpeg"/></Relationships>
</file>

<file path=ppt/slides/_rels/slide30.xml.rels><?xml version="1.0" encoding="UTF-8" standalone="yes"?>
<Relationships xmlns="http://schemas.openxmlformats.org/package/2006/relationships"><Relationship Id="rId8" Type="http://schemas.openxmlformats.org/officeDocument/2006/relationships/image" Target="../media/image20.jpeg"/><Relationship Id="rId13" Type="http://schemas.openxmlformats.org/officeDocument/2006/relationships/image" Target="../media/image36.jpeg"/><Relationship Id="rId18" Type="http://schemas.openxmlformats.org/officeDocument/2006/relationships/hyperlink" Target="http://truongton.net/forum/vcheckvirus.php?url=http%3A%2F%2Ftruongton.net%2Fforum%2Fvcheckvirus.php%3Furl%3Dhttp%253A%252F%252Fanhso.net" TargetMode="External"/><Relationship Id="rId3" Type="http://schemas.openxmlformats.org/officeDocument/2006/relationships/slideLayout" Target="../slideLayouts/slideLayout35.xml"/><Relationship Id="rId21" Type="http://schemas.openxmlformats.org/officeDocument/2006/relationships/image" Target="../media/image30.jpeg"/><Relationship Id="rId7" Type="http://schemas.openxmlformats.org/officeDocument/2006/relationships/image" Target="../media/image25.jpeg"/><Relationship Id="rId12" Type="http://schemas.openxmlformats.org/officeDocument/2006/relationships/image" Target="../media/image44.jpeg"/><Relationship Id="rId17" Type="http://schemas.openxmlformats.org/officeDocument/2006/relationships/image" Target="../media/image19.jpeg"/><Relationship Id="rId2" Type="http://schemas.openxmlformats.org/officeDocument/2006/relationships/audio" Target="../media/media29.mp3"/><Relationship Id="rId16" Type="http://schemas.openxmlformats.org/officeDocument/2006/relationships/image" Target="../media/image28.jpeg"/><Relationship Id="rId20" Type="http://schemas.openxmlformats.org/officeDocument/2006/relationships/image" Target="../media/image29.png"/><Relationship Id="rId1" Type="http://schemas.microsoft.com/office/2007/relationships/media" Target="../media/media29.mp3"/><Relationship Id="rId6" Type="http://schemas.openxmlformats.org/officeDocument/2006/relationships/image" Target="../media/image24.jpeg"/><Relationship Id="rId11" Type="http://schemas.openxmlformats.org/officeDocument/2006/relationships/image" Target="../media/image21.jpeg"/><Relationship Id="rId24" Type="http://schemas.openxmlformats.org/officeDocument/2006/relationships/image" Target="../media/image49.GIF"/><Relationship Id="rId5" Type="http://schemas.openxmlformats.org/officeDocument/2006/relationships/image" Target="../media/image23.jpeg"/><Relationship Id="rId15" Type="http://schemas.openxmlformats.org/officeDocument/2006/relationships/image" Target="../media/image22.jpeg"/><Relationship Id="rId23" Type="http://schemas.openxmlformats.org/officeDocument/2006/relationships/image" Target="../media/image46.png"/><Relationship Id="rId10" Type="http://schemas.openxmlformats.org/officeDocument/2006/relationships/image" Target="../media/image27.jpeg"/><Relationship Id="rId19" Type="http://schemas.openxmlformats.org/officeDocument/2006/relationships/image" Target="../media/image17.GIF"/><Relationship Id="rId4" Type="http://schemas.openxmlformats.org/officeDocument/2006/relationships/image" Target="../media/image1.png"/><Relationship Id="rId9" Type="http://schemas.openxmlformats.org/officeDocument/2006/relationships/image" Target="../media/image43.jpeg"/><Relationship Id="rId14" Type="http://schemas.openxmlformats.org/officeDocument/2006/relationships/image" Target="../media/image45.jpeg"/><Relationship Id="rId22" Type="http://schemas.openxmlformats.org/officeDocument/2006/relationships/image" Target="../media/image31.jpe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35.xml"/><Relationship Id="rId2" Type="http://schemas.openxmlformats.org/officeDocument/2006/relationships/audio" Target="../media/media30.mp3"/><Relationship Id="rId1" Type="http://schemas.microsoft.com/office/2007/relationships/media" Target="../media/media30.mp3"/><Relationship Id="rId5" Type="http://schemas.openxmlformats.org/officeDocument/2006/relationships/image" Target="../media/image3.jpeg"/><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35.xml"/><Relationship Id="rId2" Type="http://schemas.openxmlformats.org/officeDocument/2006/relationships/audio" Target="../media/media31.mp3"/><Relationship Id="rId1" Type="http://schemas.microsoft.com/office/2007/relationships/media" Target="../media/media31.mp3"/><Relationship Id="rId5" Type="http://schemas.openxmlformats.org/officeDocument/2006/relationships/image" Target="../media/image47.jpeg"/><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8" Type="http://schemas.openxmlformats.org/officeDocument/2006/relationships/image" Target="../media/image25.jpeg"/><Relationship Id="rId13" Type="http://schemas.openxmlformats.org/officeDocument/2006/relationships/image" Target="../media/image28.jpeg"/><Relationship Id="rId18" Type="http://schemas.openxmlformats.org/officeDocument/2006/relationships/image" Target="../media/image30.jpeg"/><Relationship Id="rId3" Type="http://schemas.openxmlformats.org/officeDocument/2006/relationships/slideLayout" Target="../slideLayouts/slideLayout7.xml"/><Relationship Id="rId21" Type="http://schemas.openxmlformats.org/officeDocument/2006/relationships/image" Target="../media/image32.GIF"/><Relationship Id="rId7" Type="http://schemas.openxmlformats.org/officeDocument/2006/relationships/image" Target="../media/image24.jpeg"/><Relationship Id="rId12" Type="http://schemas.openxmlformats.org/officeDocument/2006/relationships/image" Target="../media/image21.jpeg"/><Relationship Id="rId17" Type="http://schemas.openxmlformats.org/officeDocument/2006/relationships/image" Target="../media/image29.png"/><Relationship Id="rId2" Type="http://schemas.openxmlformats.org/officeDocument/2006/relationships/audio" Target="../media/media4.mp3"/><Relationship Id="rId16" Type="http://schemas.openxmlformats.org/officeDocument/2006/relationships/image" Target="../media/image17.GIF"/><Relationship Id="rId20" Type="http://schemas.openxmlformats.org/officeDocument/2006/relationships/image" Target="../media/image16.jpeg"/><Relationship Id="rId1" Type="http://schemas.microsoft.com/office/2007/relationships/media" Target="../media/media4.mp3"/><Relationship Id="rId6" Type="http://schemas.openxmlformats.org/officeDocument/2006/relationships/image" Target="../media/image22.jpeg"/><Relationship Id="rId11" Type="http://schemas.openxmlformats.org/officeDocument/2006/relationships/image" Target="../media/image27.jpeg"/><Relationship Id="rId5" Type="http://schemas.openxmlformats.org/officeDocument/2006/relationships/image" Target="../media/image23.jpeg"/><Relationship Id="rId15" Type="http://schemas.openxmlformats.org/officeDocument/2006/relationships/hyperlink" Target="http://truongton.net/forum/vcheckvirus.php?url=http%3A%2F%2Ftruongton.net%2Fforum%2Fvcheckvirus.php%3Furl%3Dhttp%253A%252F%252Fanhso.net" TargetMode="External"/><Relationship Id="rId10" Type="http://schemas.openxmlformats.org/officeDocument/2006/relationships/image" Target="../media/image26.jpeg"/><Relationship Id="rId19" Type="http://schemas.openxmlformats.org/officeDocument/2006/relationships/image" Target="../media/image31.jpeg"/><Relationship Id="rId4" Type="http://schemas.openxmlformats.org/officeDocument/2006/relationships/image" Target="../media/image1.png"/><Relationship Id="rId9" Type="http://schemas.openxmlformats.org/officeDocument/2006/relationships/image" Target="../media/image20.jpeg"/><Relationship Id="rId14" Type="http://schemas.openxmlformats.org/officeDocument/2006/relationships/image" Target="../media/image19.jpeg"/></Relationships>
</file>

<file path=ppt/slides/_rels/slide5.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jpeg"/><Relationship Id="rId3" Type="http://schemas.openxmlformats.org/officeDocument/2006/relationships/slideLayout" Target="../slideLayouts/slideLayout7.xml"/><Relationship Id="rId7" Type="http://schemas.openxmlformats.org/officeDocument/2006/relationships/image" Target="../media/image32.GIF"/><Relationship Id="rId12" Type="http://schemas.openxmlformats.org/officeDocument/2006/relationships/image" Target="../media/image36.jpeg"/><Relationship Id="rId17" Type="http://schemas.openxmlformats.org/officeDocument/2006/relationships/image" Target="../media/image16.jpeg"/><Relationship Id="rId2" Type="http://schemas.openxmlformats.org/officeDocument/2006/relationships/audio" Target="../media/media5.mp3"/><Relationship Id="rId16" Type="http://schemas.openxmlformats.org/officeDocument/2006/relationships/image" Target="../media/image21.jpeg"/><Relationship Id="rId1" Type="http://schemas.microsoft.com/office/2007/relationships/media" Target="../media/media5.mp3"/><Relationship Id="rId6" Type="http://schemas.openxmlformats.org/officeDocument/2006/relationships/image" Target="../media/image34.GIF"/><Relationship Id="rId11" Type="http://schemas.openxmlformats.org/officeDocument/2006/relationships/image" Target="../media/image35.jpeg"/><Relationship Id="rId5" Type="http://schemas.openxmlformats.org/officeDocument/2006/relationships/image" Target="../media/image33.jpeg"/><Relationship Id="rId15" Type="http://schemas.openxmlformats.org/officeDocument/2006/relationships/image" Target="../media/image20.jpeg"/><Relationship Id="rId10" Type="http://schemas.openxmlformats.org/officeDocument/2006/relationships/image" Target="../media/image12.png"/><Relationship Id="rId4" Type="http://schemas.openxmlformats.org/officeDocument/2006/relationships/image" Target="../media/image1.png"/><Relationship Id="rId9" Type="http://schemas.openxmlformats.org/officeDocument/2006/relationships/image" Target="../media/image11.png"/><Relationship Id="rId14" Type="http://schemas.openxmlformats.org/officeDocument/2006/relationships/image" Target="../media/image19.jpeg"/></Relationships>
</file>

<file path=ppt/slides/_rels/slide6.xml.rels><?xml version="1.0" encoding="UTF-8" standalone="yes"?>
<Relationships xmlns="http://schemas.openxmlformats.org/package/2006/relationships"><Relationship Id="rId8" Type="http://schemas.openxmlformats.org/officeDocument/2006/relationships/image" Target="../media/image25.jpeg"/><Relationship Id="rId13" Type="http://schemas.openxmlformats.org/officeDocument/2006/relationships/image" Target="../media/image16.jpeg"/><Relationship Id="rId18" Type="http://schemas.openxmlformats.org/officeDocument/2006/relationships/image" Target="../media/image38.GIF"/><Relationship Id="rId3" Type="http://schemas.openxmlformats.org/officeDocument/2006/relationships/slideLayout" Target="../slideLayouts/slideLayout7.xml"/><Relationship Id="rId21" Type="http://schemas.openxmlformats.org/officeDocument/2006/relationships/image" Target="../media/image29.png"/><Relationship Id="rId7" Type="http://schemas.openxmlformats.org/officeDocument/2006/relationships/image" Target="../media/image30.jpeg"/><Relationship Id="rId12" Type="http://schemas.openxmlformats.org/officeDocument/2006/relationships/image" Target="../media/image21.jpeg"/><Relationship Id="rId17" Type="http://schemas.openxmlformats.org/officeDocument/2006/relationships/image" Target="../media/image22.jpeg"/><Relationship Id="rId2" Type="http://schemas.openxmlformats.org/officeDocument/2006/relationships/audio" Target="../media/media6.mp3"/><Relationship Id="rId16" Type="http://schemas.openxmlformats.org/officeDocument/2006/relationships/image" Target="../media/image37.jpeg"/><Relationship Id="rId20" Type="http://schemas.openxmlformats.org/officeDocument/2006/relationships/image" Target="../media/image17.GIF"/><Relationship Id="rId1" Type="http://schemas.microsoft.com/office/2007/relationships/media" Target="../media/media6.mp3"/><Relationship Id="rId6" Type="http://schemas.openxmlformats.org/officeDocument/2006/relationships/image" Target="../media/image24.jpeg"/><Relationship Id="rId11" Type="http://schemas.openxmlformats.org/officeDocument/2006/relationships/image" Target="../media/image27.jpeg"/><Relationship Id="rId5" Type="http://schemas.openxmlformats.org/officeDocument/2006/relationships/image" Target="../media/image23.jpeg"/><Relationship Id="rId15" Type="http://schemas.openxmlformats.org/officeDocument/2006/relationships/image" Target="../media/image19.jpeg"/><Relationship Id="rId23" Type="http://schemas.openxmlformats.org/officeDocument/2006/relationships/image" Target="../media/image13.png"/><Relationship Id="rId10" Type="http://schemas.openxmlformats.org/officeDocument/2006/relationships/image" Target="../media/image26.jpeg"/><Relationship Id="rId19" Type="http://schemas.openxmlformats.org/officeDocument/2006/relationships/hyperlink" Target="http://truongton.net/forum/vcheckvirus.php?url=http%3A%2F%2Ftruongton.net%2Fforum%2Fvcheckvirus.php%3Furl%3Dhttp%253A%252F%252Fanhso.net" TargetMode="External"/><Relationship Id="rId4" Type="http://schemas.openxmlformats.org/officeDocument/2006/relationships/image" Target="../media/image1.png"/><Relationship Id="rId9" Type="http://schemas.openxmlformats.org/officeDocument/2006/relationships/image" Target="../media/image20.jpeg"/><Relationship Id="rId14" Type="http://schemas.openxmlformats.org/officeDocument/2006/relationships/image" Target="../media/image28.jpeg"/><Relationship Id="rId22" Type="http://schemas.openxmlformats.org/officeDocument/2006/relationships/image" Target="../media/image31.jpeg"/></Relationships>
</file>

<file path=ppt/slides/_rels/slide7.xml.rels><?xml version="1.0" encoding="UTF-8" standalone="yes"?>
<Relationships xmlns="http://schemas.openxmlformats.org/package/2006/relationships"><Relationship Id="rId8" Type="http://schemas.openxmlformats.org/officeDocument/2006/relationships/image" Target="../media/image21.jpeg"/><Relationship Id="rId13" Type="http://schemas.openxmlformats.org/officeDocument/2006/relationships/image" Target="../media/image40.jpeg"/><Relationship Id="rId18" Type="http://schemas.openxmlformats.org/officeDocument/2006/relationships/image" Target="../media/image38.GIF"/><Relationship Id="rId3" Type="http://schemas.openxmlformats.org/officeDocument/2006/relationships/slideLayout" Target="../slideLayouts/slideLayout7.xml"/><Relationship Id="rId21" Type="http://schemas.openxmlformats.org/officeDocument/2006/relationships/image" Target="../media/image17.GIF"/><Relationship Id="rId7" Type="http://schemas.openxmlformats.org/officeDocument/2006/relationships/image" Target="../media/image27.jpeg"/><Relationship Id="rId12" Type="http://schemas.openxmlformats.org/officeDocument/2006/relationships/image" Target="../media/image39.jpeg"/><Relationship Id="rId17" Type="http://schemas.openxmlformats.org/officeDocument/2006/relationships/image" Target="../media/image42.jpeg"/><Relationship Id="rId2" Type="http://schemas.openxmlformats.org/officeDocument/2006/relationships/audio" Target="../media/media7.mp3"/><Relationship Id="rId16" Type="http://schemas.openxmlformats.org/officeDocument/2006/relationships/image" Target="../media/image41.jpeg"/><Relationship Id="rId20" Type="http://schemas.openxmlformats.org/officeDocument/2006/relationships/hyperlink" Target="http://truongton.net/forum/vcheckvirus.php?url=http%3A%2F%2Ftruongton.net%2Fforum%2Fvcheckvirus.php%3Furl%3Dhttp%253A%252F%252Fanhso.net" TargetMode="External"/><Relationship Id="rId1" Type="http://schemas.microsoft.com/office/2007/relationships/media" Target="../media/media7.mp3"/><Relationship Id="rId6" Type="http://schemas.openxmlformats.org/officeDocument/2006/relationships/image" Target="../media/image26.jpeg"/><Relationship Id="rId11" Type="http://schemas.openxmlformats.org/officeDocument/2006/relationships/image" Target="../media/image19.jpeg"/><Relationship Id="rId5" Type="http://schemas.openxmlformats.org/officeDocument/2006/relationships/image" Target="../media/image23.jpeg"/><Relationship Id="rId15" Type="http://schemas.openxmlformats.org/officeDocument/2006/relationships/image" Target="../media/image36.jpeg"/><Relationship Id="rId23" Type="http://schemas.openxmlformats.org/officeDocument/2006/relationships/image" Target="../media/image31.jpeg"/><Relationship Id="rId10" Type="http://schemas.openxmlformats.org/officeDocument/2006/relationships/image" Target="../media/image28.jpeg"/><Relationship Id="rId19" Type="http://schemas.openxmlformats.org/officeDocument/2006/relationships/image" Target="../media/image22.jpeg"/><Relationship Id="rId4" Type="http://schemas.openxmlformats.org/officeDocument/2006/relationships/image" Target="../media/image1.png"/><Relationship Id="rId9" Type="http://schemas.openxmlformats.org/officeDocument/2006/relationships/image" Target="../media/image16.jpeg"/><Relationship Id="rId14" Type="http://schemas.openxmlformats.org/officeDocument/2006/relationships/image" Target="../media/image35.jpeg"/><Relationship Id="rId22" Type="http://schemas.openxmlformats.org/officeDocument/2006/relationships/image" Target="../media/image29.png"/></Relationships>
</file>

<file path=ppt/slides/_rels/slide8.xml.rels><?xml version="1.0" encoding="UTF-8" standalone="yes"?>
<Relationships xmlns="http://schemas.openxmlformats.org/package/2006/relationships"><Relationship Id="rId8" Type="http://schemas.openxmlformats.org/officeDocument/2006/relationships/image" Target="../media/image20.jpeg"/><Relationship Id="rId13" Type="http://schemas.openxmlformats.org/officeDocument/2006/relationships/image" Target="../media/image36.jpeg"/><Relationship Id="rId18" Type="http://schemas.openxmlformats.org/officeDocument/2006/relationships/hyperlink" Target="http://truongton.net/forum/vcheckvirus.php?url=http%3A%2F%2Ftruongton.net%2Fforum%2Fvcheckvirus.php%3Furl%3Dhttp%253A%252F%252Fanhso.net" TargetMode="External"/><Relationship Id="rId3" Type="http://schemas.openxmlformats.org/officeDocument/2006/relationships/slideLayout" Target="../slideLayouts/slideLayout7.xml"/><Relationship Id="rId21" Type="http://schemas.openxmlformats.org/officeDocument/2006/relationships/image" Target="../media/image30.jpeg"/><Relationship Id="rId7" Type="http://schemas.openxmlformats.org/officeDocument/2006/relationships/image" Target="../media/image25.jpeg"/><Relationship Id="rId12" Type="http://schemas.openxmlformats.org/officeDocument/2006/relationships/image" Target="../media/image44.jpeg"/><Relationship Id="rId17" Type="http://schemas.openxmlformats.org/officeDocument/2006/relationships/image" Target="../media/image19.jpeg"/><Relationship Id="rId2" Type="http://schemas.openxmlformats.org/officeDocument/2006/relationships/audio" Target="../media/media8.mp3"/><Relationship Id="rId16" Type="http://schemas.openxmlformats.org/officeDocument/2006/relationships/image" Target="../media/image28.jpeg"/><Relationship Id="rId20" Type="http://schemas.openxmlformats.org/officeDocument/2006/relationships/image" Target="../media/image29.png"/><Relationship Id="rId1" Type="http://schemas.microsoft.com/office/2007/relationships/media" Target="../media/media8.mp3"/><Relationship Id="rId6" Type="http://schemas.openxmlformats.org/officeDocument/2006/relationships/image" Target="../media/image24.jpeg"/><Relationship Id="rId11" Type="http://schemas.openxmlformats.org/officeDocument/2006/relationships/image" Target="../media/image21.jpeg"/><Relationship Id="rId5" Type="http://schemas.openxmlformats.org/officeDocument/2006/relationships/image" Target="../media/image23.jpeg"/><Relationship Id="rId15" Type="http://schemas.openxmlformats.org/officeDocument/2006/relationships/image" Target="../media/image22.jpeg"/><Relationship Id="rId23" Type="http://schemas.openxmlformats.org/officeDocument/2006/relationships/image" Target="../media/image46.png"/><Relationship Id="rId10" Type="http://schemas.openxmlformats.org/officeDocument/2006/relationships/image" Target="../media/image27.jpeg"/><Relationship Id="rId19" Type="http://schemas.openxmlformats.org/officeDocument/2006/relationships/image" Target="../media/image17.GIF"/><Relationship Id="rId4" Type="http://schemas.openxmlformats.org/officeDocument/2006/relationships/image" Target="../media/image1.png"/><Relationship Id="rId9" Type="http://schemas.openxmlformats.org/officeDocument/2006/relationships/image" Target="../media/image43.jpeg"/><Relationship Id="rId14" Type="http://schemas.openxmlformats.org/officeDocument/2006/relationships/image" Target="../media/image45.jpeg"/><Relationship Id="rId22" Type="http://schemas.openxmlformats.org/officeDocument/2006/relationships/image" Target="../media/image31.jpeg"/></Relationships>
</file>

<file path=ppt/slides/_rels/slide9.xml.rels><?xml version="1.0" encoding="UTF-8" standalone="yes"?>
<Relationships xmlns="http://schemas.openxmlformats.org/package/2006/relationships"><Relationship Id="rId8" Type="http://schemas.openxmlformats.org/officeDocument/2006/relationships/image" Target="../media/image26.jpeg"/><Relationship Id="rId13" Type="http://schemas.openxmlformats.org/officeDocument/2006/relationships/image" Target="../media/image19.jpeg"/><Relationship Id="rId18" Type="http://schemas.openxmlformats.org/officeDocument/2006/relationships/hyperlink" Target="http://truongton.net/forum/vcheckvirus.php?url=http%3A%2F%2Ftruongton.net%2Fforum%2Fvcheckvirus.php%3Furl%3Dhttp%253A%252F%252Fanhso.net" TargetMode="External"/><Relationship Id="rId3" Type="http://schemas.openxmlformats.org/officeDocument/2006/relationships/slideLayout" Target="../slideLayouts/slideLayout7.xml"/><Relationship Id="rId21" Type="http://schemas.openxmlformats.org/officeDocument/2006/relationships/image" Target="../media/image36.jpeg"/><Relationship Id="rId7" Type="http://schemas.openxmlformats.org/officeDocument/2006/relationships/image" Target="../media/image20.jpeg"/><Relationship Id="rId12" Type="http://schemas.openxmlformats.org/officeDocument/2006/relationships/image" Target="../media/image28.jpeg"/><Relationship Id="rId17" Type="http://schemas.openxmlformats.org/officeDocument/2006/relationships/image" Target="../media/image38.GIF"/><Relationship Id="rId2" Type="http://schemas.openxmlformats.org/officeDocument/2006/relationships/audio" Target="../media/media9.mp3"/><Relationship Id="rId16" Type="http://schemas.openxmlformats.org/officeDocument/2006/relationships/image" Target="../media/image40.jpeg"/><Relationship Id="rId20" Type="http://schemas.openxmlformats.org/officeDocument/2006/relationships/image" Target="../media/image29.png"/><Relationship Id="rId1" Type="http://schemas.microsoft.com/office/2007/relationships/media" Target="../media/media9.mp3"/><Relationship Id="rId6" Type="http://schemas.openxmlformats.org/officeDocument/2006/relationships/image" Target="../media/image25.jpeg"/><Relationship Id="rId11" Type="http://schemas.openxmlformats.org/officeDocument/2006/relationships/image" Target="../media/image16.jpeg"/><Relationship Id="rId5" Type="http://schemas.openxmlformats.org/officeDocument/2006/relationships/image" Target="../media/image23.jpeg"/><Relationship Id="rId15" Type="http://schemas.openxmlformats.org/officeDocument/2006/relationships/image" Target="../media/image39.jpeg"/><Relationship Id="rId23" Type="http://schemas.openxmlformats.org/officeDocument/2006/relationships/image" Target="../media/image31.jpeg"/><Relationship Id="rId10" Type="http://schemas.openxmlformats.org/officeDocument/2006/relationships/image" Target="../media/image21.jpeg"/><Relationship Id="rId19" Type="http://schemas.openxmlformats.org/officeDocument/2006/relationships/image" Target="../media/image17.GIF"/><Relationship Id="rId4" Type="http://schemas.openxmlformats.org/officeDocument/2006/relationships/image" Target="../media/image1.png"/><Relationship Id="rId9" Type="http://schemas.openxmlformats.org/officeDocument/2006/relationships/image" Target="../media/image27.jpeg"/><Relationship Id="rId14" Type="http://schemas.openxmlformats.org/officeDocument/2006/relationships/image" Target="../media/image22.jpeg"/><Relationship Id="rId22" Type="http://schemas.openxmlformats.org/officeDocument/2006/relationships/image" Target="../media/image3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FILE_20210223_034743_1">
            <a:hlinkClick r:id="" action="ppaction://media"/>
          </p:cNvPr>
          <p:cNvPicPr/>
          <p:nvPr>
            <a:audioFile r:link="rId2"/>
            <p:extLst>
              <p:ext uri="{DAA4B4D4-6D71-4841-9C94-3DE7FCFB9230}">
                <p14:media xmlns:p14="http://schemas.microsoft.com/office/powerpoint/2010/main" r:embed="rId1"/>
              </p:ext>
            </p:extLst>
          </p:nvPr>
        </p:nvPicPr>
        <p:blipFill>
          <a:blip r:embed="rId4"/>
          <a:stretch>
            <a:fillRect/>
          </a:stretch>
        </p:blipFill>
        <p:spPr>
          <a:xfrm>
            <a:off x="4324350" y="3181350"/>
            <a:ext cx="495300" cy="495300"/>
          </a:xfrm>
          <a:prstGeom prst="rect">
            <a:avLst/>
          </a:prstGeom>
        </p:spPr>
      </p:pic>
      <p:pic>
        <p:nvPicPr>
          <p:cNvPr id="3074" name="Picture 2" descr="1"/>
          <p:cNvPicPr>
            <a:picLocks noChangeAspect="1"/>
          </p:cNvPicPr>
          <p:nvPr/>
        </p:nvPicPr>
        <p:blipFill>
          <a:blip r:embed="rId5"/>
          <a:stretch>
            <a:fillRect/>
          </a:stretch>
        </p:blipFill>
        <p:spPr>
          <a:xfrm>
            <a:off x="0" y="0"/>
            <a:ext cx="9207500" cy="6923088"/>
          </a:xfrm>
          <a:prstGeom prst="rect">
            <a:avLst/>
          </a:prstGeom>
          <a:noFill/>
          <a:ln w="9525">
            <a:noFill/>
          </a:ln>
        </p:spPr>
      </p:pic>
      <p:sp>
        <p:nvSpPr>
          <p:cNvPr id="15" name="Rectangle 3"/>
          <p:cNvSpPr/>
          <p:nvPr/>
        </p:nvSpPr>
        <p:spPr>
          <a:xfrm>
            <a:off x="1176972" y="1828842"/>
            <a:ext cx="6790055" cy="706755"/>
          </a:xfrm>
          <a:prstGeom prst="rect">
            <a:avLst/>
          </a:prstGeom>
          <a:noFill/>
        </p:spPr>
        <p:txBody>
          <a:bodyPr wrap="non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sz="4000" b="1" i="0" u="none" strike="noStrike" kern="1200" cap="none" spc="0" normalizeH="0" baseline="0" noProof="0" dirty="0" err="1">
                <a:ln w="17780" cmpd="sng">
                  <a:solidFill>
                    <a:schemeClr val="accent1">
                      <a:tint val="3000"/>
                    </a:schemeClr>
                  </a:solidFill>
                  <a:prstDash val="solid"/>
                  <a:miter lim="800000"/>
                </a:ln>
                <a:gradFill>
                  <a:gsLst>
                    <a:gs pos="0">
                      <a:srgbClr val="007BD3"/>
                    </a:gs>
                    <a:gs pos="100000">
                      <a:srgbClr val="034373"/>
                    </a:gs>
                  </a:gsLst>
                  <a:lin scaled="0"/>
                </a:gradFill>
                <a:effectLst>
                  <a:outerShdw blurRad="55000" dist="50800" dir="5400000" algn="tl">
                    <a:srgbClr val="000000">
                      <a:alpha val="33000"/>
                    </a:srgbClr>
                  </a:outerShdw>
                </a:effectLst>
                <a:uLnTx/>
                <a:uFillTx/>
                <a:latin typeface="Times New Roman" panose="02020603050405020304" charset="0"/>
                <a:ea typeface="+mn-ea"/>
                <a:cs typeface="Times New Roman" panose="02020603050405020304" charset="0"/>
              </a:rPr>
              <a:t>Lĩnh</a:t>
            </a:r>
            <a:r>
              <a:rPr kumimoji="0" lang="en-US" sz="4000" b="1" i="0" u="none" strike="noStrike" kern="1200" cap="none" spc="0" normalizeH="0" baseline="0" noProof="0" dirty="0">
                <a:ln w="17780" cmpd="sng">
                  <a:solidFill>
                    <a:schemeClr val="accent1">
                      <a:tint val="3000"/>
                    </a:schemeClr>
                  </a:solidFill>
                  <a:prstDash val="solid"/>
                  <a:miter lim="800000"/>
                </a:ln>
                <a:gradFill>
                  <a:gsLst>
                    <a:gs pos="0">
                      <a:srgbClr val="007BD3"/>
                    </a:gs>
                    <a:gs pos="100000">
                      <a:srgbClr val="034373"/>
                    </a:gs>
                  </a:gsLst>
                  <a:lin scaled="0"/>
                </a:gradFill>
                <a:effectLst>
                  <a:outerShdw blurRad="55000" dist="50800" dir="5400000" algn="tl">
                    <a:srgbClr val="000000">
                      <a:alpha val="33000"/>
                    </a:srgbClr>
                  </a:outerShdw>
                </a:effectLst>
                <a:uLnTx/>
                <a:uFillTx/>
                <a:latin typeface="Times New Roman" panose="02020603050405020304" charset="0"/>
                <a:ea typeface="+mn-ea"/>
                <a:cs typeface="Times New Roman" panose="02020603050405020304" charset="0"/>
              </a:rPr>
              <a:t> </a:t>
            </a:r>
            <a:r>
              <a:rPr kumimoji="0" lang="en-US" sz="4000" b="1" i="0" u="none" strike="noStrike" kern="1200" cap="none" spc="0" normalizeH="0" baseline="0" noProof="0" dirty="0" err="1">
                <a:ln w="17780" cmpd="sng">
                  <a:solidFill>
                    <a:schemeClr val="accent1">
                      <a:tint val="3000"/>
                    </a:schemeClr>
                  </a:solidFill>
                  <a:prstDash val="solid"/>
                  <a:miter lim="800000"/>
                </a:ln>
                <a:gradFill>
                  <a:gsLst>
                    <a:gs pos="0">
                      <a:srgbClr val="007BD3"/>
                    </a:gs>
                    <a:gs pos="100000">
                      <a:srgbClr val="034373"/>
                    </a:gs>
                  </a:gsLst>
                  <a:lin scaled="0"/>
                </a:gradFill>
                <a:effectLst>
                  <a:outerShdw blurRad="55000" dist="50800" dir="5400000" algn="tl">
                    <a:srgbClr val="000000">
                      <a:alpha val="33000"/>
                    </a:srgbClr>
                  </a:outerShdw>
                </a:effectLst>
                <a:uLnTx/>
                <a:uFillTx/>
                <a:latin typeface="Times New Roman" panose="02020603050405020304" charset="0"/>
                <a:ea typeface="+mn-ea"/>
                <a:cs typeface="Times New Roman" panose="02020603050405020304" charset="0"/>
              </a:rPr>
              <a:t>vực</a:t>
            </a:r>
            <a:r>
              <a:rPr kumimoji="0" lang="en-US" sz="4000" b="1" i="0" u="none" strike="noStrike" kern="1200" cap="none" spc="0" normalizeH="0" baseline="0" noProof="0" dirty="0">
                <a:ln w="17780" cmpd="sng">
                  <a:solidFill>
                    <a:schemeClr val="accent1">
                      <a:tint val="3000"/>
                    </a:schemeClr>
                  </a:solidFill>
                  <a:prstDash val="solid"/>
                  <a:miter lim="800000"/>
                </a:ln>
                <a:gradFill>
                  <a:gsLst>
                    <a:gs pos="0">
                      <a:srgbClr val="007BD3"/>
                    </a:gs>
                    <a:gs pos="100000">
                      <a:srgbClr val="034373"/>
                    </a:gs>
                  </a:gsLst>
                  <a:lin scaled="0"/>
                </a:gradFill>
                <a:effectLst>
                  <a:outerShdw blurRad="55000" dist="50800" dir="5400000" algn="tl">
                    <a:srgbClr val="000000">
                      <a:alpha val="33000"/>
                    </a:srgbClr>
                  </a:outerShdw>
                </a:effectLst>
                <a:uLnTx/>
                <a:uFillTx/>
                <a:latin typeface="Times New Roman" panose="02020603050405020304" charset="0"/>
                <a:ea typeface="+mn-ea"/>
                <a:cs typeface="Times New Roman" panose="02020603050405020304" charset="0"/>
              </a:rPr>
              <a:t>: </a:t>
            </a:r>
            <a:r>
              <a:rPr kumimoji="0" lang="en-US" sz="4000" b="1" i="0" u="none" strike="noStrike" kern="1200" cap="none" spc="0" normalizeH="0" baseline="0" noProof="0" dirty="0" err="1">
                <a:ln w="17780" cmpd="sng">
                  <a:solidFill>
                    <a:schemeClr val="accent1">
                      <a:tint val="3000"/>
                    </a:schemeClr>
                  </a:solidFill>
                  <a:prstDash val="solid"/>
                  <a:miter lim="800000"/>
                </a:ln>
                <a:gradFill>
                  <a:gsLst>
                    <a:gs pos="0">
                      <a:srgbClr val="007BD3"/>
                    </a:gs>
                    <a:gs pos="100000">
                      <a:srgbClr val="034373"/>
                    </a:gs>
                  </a:gsLst>
                  <a:lin scaled="0"/>
                </a:gradFill>
                <a:effectLst>
                  <a:outerShdw blurRad="55000" dist="50800" dir="5400000" algn="tl">
                    <a:srgbClr val="000000">
                      <a:alpha val="33000"/>
                    </a:srgbClr>
                  </a:outerShdw>
                </a:effectLst>
                <a:uLnTx/>
                <a:uFillTx/>
                <a:latin typeface="Times New Roman" panose="02020603050405020304" charset="0"/>
                <a:ea typeface="+mn-ea"/>
                <a:cs typeface="Times New Roman" panose="02020603050405020304" charset="0"/>
              </a:rPr>
              <a:t>Phát</a:t>
            </a:r>
            <a:r>
              <a:rPr kumimoji="0" lang="en-US" sz="4000" b="1" i="0" u="none" strike="noStrike" kern="1200" cap="none" spc="0" normalizeH="0" baseline="0" noProof="0" dirty="0">
                <a:ln w="17780" cmpd="sng">
                  <a:solidFill>
                    <a:schemeClr val="accent1">
                      <a:tint val="3000"/>
                    </a:schemeClr>
                  </a:solidFill>
                  <a:prstDash val="solid"/>
                  <a:miter lim="800000"/>
                </a:ln>
                <a:gradFill>
                  <a:gsLst>
                    <a:gs pos="0">
                      <a:srgbClr val="007BD3"/>
                    </a:gs>
                    <a:gs pos="100000">
                      <a:srgbClr val="034373"/>
                    </a:gs>
                  </a:gsLst>
                  <a:lin scaled="0"/>
                </a:gradFill>
                <a:effectLst>
                  <a:outerShdw blurRad="55000" dist="50800" dir="5400000" algn="tl">
                    <a:srgbClr val="000000">
                      <a:alpha val="33000"/>
                    </a:srgbClr>
                  </a:outerShdw>
                </a:effectLst>
                <a:uLnTx/>
                <a:uFillTx/>
                <a:latin typeface="Times New Roman" panose="02020603050405020304" charset="0"/>
                <a:ea typeface="+mn-ea"/>
                <a:cs typeface="Times New Roman" panose="02020603050405020304" charset="0"/>
              </a:rPr>
              <a:t> </a:t>
            </a:r>
            <a:r>
              <a:rPr kumimoji="0" lang="en-US" sz="4000" b="1" i="0" u="none" strike="noStrike" kern="1200" cap="none" spc="0" normalizeH="0" baseline="0" noProof="0" dirty="0" err="1">
                <a:ln w="17780" cmpd="sng">
                  <a:solidFill>
                    <a:schemeClr val="accent1">
                      <a:tint val="3000"/>
                    </a:schemeClr>
                  </a:solidFill>
                  <a:prstDash val="solid"/>
                  <a:miter lim="800000"/>
                </a:ln>
                <a:gradFill>
                  <a:gsLst>
                    <a:gs pos="0">
                      <a:srgbClr val="007BD3"/>
                    </a:gs>
                    <a:gs pos="100000">
                      <a:srgbClr val="034373"/>
                    </a:gs>
                  </a:gsLst>
                  <a:lin scaled="0"/>
                </a:gradFill>
                <a:effectLst>
                  <a:outerShdw blurRad="55000" dist="50800" dir="5400000" algn="tl">
                    <a:srgbClr val="000000">
                      <a:alpha val="33000"/>
                    </a:srgbClr>
                  </a:outerShdw>
                </a:effectLst>
                <a:uLnTx/>
                <a:uFillTx/>
                <a:latin typeface="Times New Roman" panose="02020603050405020304" charset="0"/>
                <a:ea typeface="+mn-ea"/>
                <a:cs typeface="Times New Roman" panose="02020603050405020304" charset="0"/>
              </a:rPr>
              <a:t>triển</a:t>
            </a:r>
            <a:r>
              <a:rPr kumimoji="0" lang="en-US" sz="4000" b="1" i="0" u="none" strike="noStrike" kern="1200" cap="none" spc="0" normalizeH="0" baseline="0" noProof="0" dirty="0">
                <a:ln w="17780" cmpd="sng">
                  <a:solidFill>
                    <a:schemeClr val="accent1">
                      <a:tint val="3000"/>
                    </a:schemeClr>
                  </a:solidFill>
                  <a:prstDash val="solid"/>
                  <a:miter lim="800000"/>
                </a:ln>
                <a:gradFill>
                  <a:gsLst>
                    <a:gs pos="0">
                      <a:srgbClr val="007BD3"/>
                    </a:gs>
                    <a:gs pos="100000">
                      <a:srgbClr val="034373"/>
                    </a:gs>
                  </a:gsLst>
                  <a:lin scaled="0"/>
                </a:gradFill>
                <a:effectLst>
                  <a:outerShdw blurRad="55000" dist="50800" dir="5400000" algn="tl">
                    <a:srgbClr val="000000">
                      <a:alpha val="33000"/>
                    </a:srgbClr>
                  </a:outerShdw>
                </a:effectLst>
                <a:uLnTx/>
                <a:uFillTx/>
                <a:latin typeface="Times New Roman" panose="02020603050405020304" charset="0"/>
                <a:ea typeface="+mn-ea"/>
                <a:cs typeface="Times New Roman" panose="02020603050405020304" charset="0"/>
              </a:rPr>
              <a:t> </a:t>
            </a:r>
            <a:r>
              <a:rPr kumimoji="0" lang="en-US" sz="4000" b="1" i="0" u="none" strike="noStrike" kern="1200" cap="none" spc="0" normalizeH="0" baseline="0" noProof="0" dirty="0" err="1">
                <a:ln w="17780" cmpd="sng">
                  <a:solidFill>
                    <a:schemeClr val="accent1">
                      <a:tint val="3000"/>
                    </a:schemeClr>
                  </a:solidFill>
                  <a:prstDash val="solid"/>
                  <a:miter lim="800000"/>
                </a:ln>
                <a:gradFill>
                  <a:gsLst>
                    <a:gs pos="0">
                      <a:srgbClr val="007BD3"/>
                    </a:gs>
                    <a:gs pos="100000">
                      <a:srgbClr val="034373"/>
                    </a:gs>
                  </a:gsLst>
                  <a:lin scaled="0"/>
                </a:gradFill>
                <a:effectLst>
                  <a:outerShdw blurRad="55000" dist="50800" dir="5400000" algn="tl">
                    <a:srgbClr val="000000">
                      <a:alpha val="33000"/>
                    </a:srgbClr>
                  </a:outerShdw>
                </a:effectLst>
                <a:uLnTx/>
                <a:uFillTx/>
                <a:latin typeface="Times New Roman" panose="02020603050405020304" charset="0"/>
                <a:ea typeface="+mn-ea"/>
                <a:cs typeface="Times New Roman" panose="02020603050405020304" charset="0"/>
              </a:rPr>
              <a:t>ngôn ngữ</a:t>
            </a:r>
          </a:p>
        </p:txBody>
      </p:sp>
      <p:sp>
        <p:nvSpPr>
          <p:cNvPr id="16" name="TextBox 7"/>
          <p:cNvSpPr txBox="1"/>
          <p:nvPr/>
        </p:nvSpPr>
        <p:spPr>
          <a:xfrm>
            <a:off x="2971842" y="3259806"/>
            <a:ext cx="4813300" cy="922020"/>
          </a:xfrm>
          <a:prstGeom prst="rect">
            <a:avLst/>
          </a:prstGeom>
          <a:noFill/>
        </p:spPr>
        <p:txBody>
          <a:bodyPr wrap="square" rtlCol="0">
            <a:spAutoFit/>
          </a:bodyPr>
          <a:lstStyle/>
          <a:p>
            <a:pPr>
              <a:buNone/>
            </a:pPr>
            <a:r>
              <a:rPr lang="en-GB" altLang="x-none" dirty="0">
                <a:solidFill>
                  <a:srgbClr val="002060"/>
                </a:solidFill>
                <a:latin typeface="Times New Roman" panose="02020603050405020304" charset="0"/>
                <a:cs typeface="Times New Roman" panose="02020603050405020304" charset="0"/>
              </a:rPr>
              <a:t>Đề t</a:t>
            </a:r>
            <a:r>
              <a:rPr lang="en-GB" altLang="x-none" dirty="0">
                <a:solidFill>
                  <a:srgbClr val="002060"/>
                </a:solidFill>
                <a:latin typeface="Times New Roman" panose="02020603050405020304" charset="0"/>
                <a:ea typeface="Times New Roman" panose="02020603050405020304" charset="0"/>
              </a:rPr>
              <a:t>à</a:t>
            </a:r>
            <a:r>
              <a:rPr lang="en-GB" altLang="x-none" dirty="0">
                <a:solidFill>
                  <a:srgbClr val="002060"/>
                </a:solidFill>
                <a:latin typeface="Times New Roman" panose="02020603050405020304" charset="0"/>
                <a:cs typeface="Times New Roman" panose="02020603050405020304" charset="0"/>
              </a:rPr>
              <a:t>i: </a:t>
            </a:r>
            <a:r>
              <a:rPr lang="en-US" dirty="0">
                <a:solidFill>
                  <a:srgbClr val="002060"/>
                </a:solidFill>
                <a:latin typeface="Times New Roman" panose="02020603050405020304" charset="0"/>
              </a:rPr>
              <a:t>Truyện Kiến con đi ô tô</a:t>
            </a:r>
          </a:p>
          <a:p>
            <a:pPr>
              <a:buNone/>
            </a:pPr>
            <a:r>
              <a:rPr lang="en-GB" altLang="x-none" dirty="0">
                <a:solidFill>
                  <a:srgbClr val="002060"/>
                </a:solidFill>
                <a:latin typeface="Times New Roman" panose="02020603050405020304" charset="0"/>
                <a:cs typeface="Times New Roman" panose="02020603050405020304" charset="0"/>
              </a:rPr>
              <a:t>Lứa tuổi</a:t>
            </a:r>
            <a:r>
              <a:rPr lang="en-GB" altLang="x-none">
                <a:solidFill>
                  <a:srgbClr val="002060"/>
                </a:solidFill>
                <a:latin typeface="Times New Roman" panose="02020603050405020304" charset="0"/>
                <a:cs typeface="Times New Roman" panose="02020603050405020304" charset="0"/>
              </a:rPr>
              <a:t>: 4 - 5 </a:t>
            </a:r>
            <a:r>
              <a:rPr lang="en-GB" altLang="x-none" dirty="0">
                <a:solidFill>
                  <a:srgbClr val="002060"/>
                </a:solidFill>
                <a:latin typeface="Times New Roman" panose="02020603050405020304" charset="0"/>
                <a:cs typeface="Times New Roman" panose="02020603050405020304" charset="0"/>
              </a:rPr>
              <a:t>tuổi</a:t>
            </a:r>
          </a:p>
          <a:p>
            <a:pPr>
              <a:buNone/>
            </a:pPr>
            <a:r>
              <a:rPr lang="en-GB" altLang="x-none" dirty="0">
                <a:solidFill>
                  <a:srgbClr val="002060"/>
                </a:solidFill>
                <a:latin typeface="Times New Roman" panose="02020603050405020304" charset="0"/>
                <a:cs typeface="Times New Roman" panose="02020603050405020304" charset="0"/>
              </a:rPr>
              <a:t>Giáo viên</a:t>
            </a:r>
            <a:r>
              <a:rPr lang="en-GB" altLang="x-none">
                <a:solidFill>
                  <a:srgbClr val="002060"/>
                </a:solidFill>
                <a:latin typeface="Times New Roman" panose="02020603050405020304" charset="0"/>
                <a:cs typeface="Times New Roman" panose="02020603050405020304" charset="0"/>
              </a:rPr>
              <a:t>: </a:t>
            </a:r>
            <a:r>
              <a:rPr lang="en-US" altLang="x-none">
                <a:solidFill>
                  <a:srgbClr val="002060"/>
                </a:solidFill>
                <a:latin typeface="Times New Roman" panose="02020603050405020304" charset="0"/>
                <a:cs typeface="Times New Roman" panose="02020603050405020304" charset="0"/>
              </a:rPr>
              <a:t>Nguyễn Thị Thu Hương</a:t>
            </a:r>
            <a:endParaRPr lang="en-US" altLang="en-GB" dirty="0">
              <a:solidFill>
                <a:srgbClr val="002060"/>
              </a:solidFill>
              <a:latin typeface="Times New Roman" panose="02020603050405020304" charset="0"/>
              <a:ea typeface="Times New Roman" panose="02020603050405020304" charset="0"/>
              <a:cs typeface="Times New Roman" panose="02020603050405020304" charset="0"/>
            </a:endParaRPr>
          </a:p>
        </p:txBody>
      </p:sp>
    </p:spTree>
  </p:cSld>
  <p:clrMapOvr>
    <a:masterClrMapping/>
  </p:clrMapOvr>
  <mc:AlternateContent xmlns:mc="http://schemas.openxmlformats.org/markup-compatibility/2006" xmlns:p14="http://schemas.microsoft.com/office/powerpoint/2010/main">
    <mc:Choice Requires="p14">
      <p:transition>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additive="base">
                                        <p:cTn id="6" dur="11850"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1000"/>
                                        <p:tgtEl>
                                          <p:spTgt spid="16"/>
                                        </p:tgtEl>
                                      </p:cBhvr>
                                    </p:animEffect>
                                    <p:anim calcmode="lin" valueType="num">
                                      <p:cBhvr>
                                        <p:cTn id="12" dur="1000" fill="hold"/>
                                        <p:tgtEl>
                                          <p:spTgt spid="16"/>
                                        </p:tgtEl>
                                        <p:attrNameLst>
                                          <p:attrName>ppt_x</p:attrName>
                                        </p:attrNameLst>
                                      </p:cBhvr>
                                      <p:tavLst>
                                        <p:tav tm="0">
                                          <p:val>
                                            <p:strVal val="#ppt_x"/>
                                          </p:val>
                                        </p:tav>
                                        <p:tav tm="100000">
                                          <p:val>
                                            <p:strVal val="#ppt_x"/>
                                          </p:val>
                                        </p:tav>
                                      </p:tavLst>
                                    </p:anim>
                                    <p:anim calcmode="lin" valueType="num">
                                      <p:cBhvr>
                                        <p:cTn id="13"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96000">
                <p:cTn id="14" fill="hold" display="1">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bldLst>
      <p:bldP spid="1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descr="anh-nen-powerpoint-de-thuong_114703267"/>
          <p:cNvPicPr>
            <a:picLocks noChangeAspect="1"/>
          </p:cNvPicPr>
          <p:nvPr/>
        </p:nvPicPr>
        <p:blipFill>
          <a:blip r:embed="rId2"/>
          <a:stretch>
            <a:fillRect/>
          </a:stretch>
        </p:blipFill>
        <p:spPr>
          <a:xfrm>
            <a:off x="0" y="-9525"/>
            <a:ext cx="9144000" cy="6867525"/>
          </a:xfrm>
          <a:prstGeom prst="rect">
            <a:avLst/>
          </a:prstGeom>
          <a:noFill/>
          <a:ln w="9525">
            <a:noFill/>
          </a:ln>
        </p:spPr>
      </p:pic>
      <p:sp>
        <p:nvSpPr>
          <p:cNvPr id="13314" name="Text Box 2"/>
          <p:cNvSpPr txBox="1"/>
          <p:nvPr/>
        </p:nvSpPr>
        <p:spPr>
          <a:xfrm>
            <a:off x="2873375" y="2305050"/>
            <a:ext cx="3467100" cy="922338"/>
          </a:xfrm>
          <a:prstGeom prst="rect">
            <a:avLst/>
          </a:prstGeom>
          <a:noFill/>
          <a:ln w="9525">
            <a:noFill/>
          </a:ln>
        </p:spPr>
        <p:txBody>
          <a:bodyPr wrap="none" anchor="t" anchorCtr="0">
            <a:spAutoFit/>
          </a:bodyPr>
          <a:lstStyle/>
          <a:p>
            <a:r>
              <a:rPr lang="en-US" altLang="zh-CN" sz="5400" b="1">
                <a:solidFill>
                  <a:srgbClr val="3C8C93"/>
                </a:solidFill>
                <a:latin typeface="Times New Roman" panose="02020603050405020304" charset="0"/>
              </a:rPr>
              <a:t>Đàm Thoại</a:t>
            </a:r>
          </a:p>
        </p:txBody>
      </p:sp>
    </p:spTree>
  </p:cSld>
  <p:clrMapOvr>
    <a:masterClrMapping/>
  </p:clrMapOvr>
  <mc:AlternateContent xmlns:mc="http://schemas.openxmlformats.org/markup-compatibility/2006" xmlns:p14="http://schemas.microsoft.com/office/powerpoint/2010/main">
    <mc:Choice Requires="p14">
      <p:transition>
        <p:fade/>
      </p:transition>
    </mc:Choice>
    <mc:Fallback xmlns="">
      <p:transition>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FILE_20210223_034742_12">
            <a:hlinkClick r:id="" action="ppaction://media"/>
          </p:cNvPr>
          <p:cNvPicPr/>
          <p:nvPr>
            <a:audioFile r:link="rId2"/>
            <p:extLst>
              <p:ext uri="{DAA4B4D4-6D71-4841-9C94-3DE7FCFB9230}">
                <p14:media xmlns:p14="http://schemas.microsoft.com/office/powerpoint/2010/main" r:embed="rId1"/>
              </p:ext>
            </p:extLst>
          </p:nvPr>
        </p:nvPicPr>
        <p:blipFill>
          <a:blip r:embed="rId4"/>
          <a:stretch>
            <a:fillRect/>
          </a:stretch>
        </p:blipFill>
        <p:spPr>
          <a:xfrm>
            <a:off x="4451350" y="3308350"/>
            <a:ext cx="495300" cy="495300"/>
          </a:xfrm>
          <a:prstGeom prst="rect">
            <a:avLst/>
          </a:prstGeom>
        </p:spPr>
      </p:pic>
      <p:pic>
        <p:nvPicPr>
          <p:cNvPr id="6" name="FILE_20210223_034742_12">
            <a:hlinkClick r:id="" action="ppaction://media"/>
          </p:cNvPr>
          <p:cNvPicPr/>
          <p:nvPr/>
        </p:nvPicPr>
        <p:blipFill>
          <a:blip r:embed="rId4"/>
          <a:stretch>
            <a:fillRect/>
          </a:stretch>
        </p:blipFill>
        <p:spPr>
          <a:xfrm>
            <a:off x="4324350" y="3181350"/>
            <a:ext cx="495300" cy="495300"/>
          </a:xfrm>
          <a:prstGeom prst="rect">
            <a:avLst/>
          </a:prstGeom>
          <a:noFill/>
          <a:ln w="9525">
            <a:noFill/>
          </a:ln>
        </p:spPr>
      </p:pic>
      <p:pic>
        <p:nvPicPr>
          <p:cNvPr id="14338" name="Picture 2" descr="a4d3116d3e1115ef4299a471bcd9f2ed"/>
          <p:cNvPicPr>
            <a:picLocks noChangeAspect="1"/>
          </p:cNvPicPr>
          <p:nvPr/>
        </p:nvPicPr>
        <p:blipFill>
          <a:blip r:embed="rId5"/>
          <a:stretch>
            <a:fillRect/>
          </a:stretch>
        </p:blipFill>
        <p:spPr>
          <a:xfrm>
            <a:off x="0" y="0"/>
            <a:ext cx="9144000" cy="6858000"/>
          </a:xfrm>
          <a:prstGeom prst="rect">
            <a:avLst/>
          </a:prstGeom>
          <a:noFill/>
          <a:ln w="9525">
            <a:noFill/>
          </a:ln>
        </p:spPr>
      </p:pic>
      <p:sp>
        <p:nvSpPr>
          <p:cNvPr id="14339" name="Text Box 3"/>
          <p:cNvSpPr txBox="1"/>
          <p:nvPr/>
        </p:nvSpPr>
        <p:spPr>
          <a:xfrm>
            <a:off x="1752600" y="1905000"/>
            <a:ext cx="6426200" cy="644525"/>
          </a:xfrm>
          <a:prstGeom prst="rect">
            <a:avLst/>
          </a:prstGeom>
          <a:noFill/>
          <a:ln w="9525">
            <a:noFill/>
          </a:ln>
        </p:spPr>
        <p:txBody>
          <a:bodyPr wrap="none" anchor="t" anchorCtr="0">
            <a:spAutoFit/>
          </a:bodyPr>
          <a:lstStyle/>
          <a:p>
            <a:r>
              <a:rPr lang="en-US" altLang="zh-CN" sz="3600" b="1" i="1">
                <a:solidFill>
                  <a:srgbClr val="3C8C93"/>
                </a:solidFill>
                <a:latin typeface="Times New Roman" panose="02020603050405020304" charset="0"/>
              </a:rPr>
              <a:t>Các con vừa nghe câu truyện gì?</a:t>
            </a:r>
          </a:p>
        </p:txBody>
      </p:sp>
      <p:sp>
        <p:nvSpPr>
          <p:cNvPr id="14340" name="Text Box 4"/>
          <p:cNvSpPr txBox="1"/>
          <p:nvPr/>
        </p:nvSpPr>
        <p:spPr>
          <a:xfrm>
            <a:off x="1590675" y="3810000"/>
            <a:ext cx="6477000" cy="522288"/>
          </a:xfrm>
          <a:prstGeom prst="rect">
            <a:avLst/>
          </a:prstGeom>
          <a:noFill/>
          <a:ln w="9525">
            <a:noFill/>
          </a:ln>
        </p:spPr>
        <p:txBody>
          <a:bodyPr wrap="none" anchor="t" anchorCtr="0">
            <a:spAutoFit/>
          </a:bodyPr>
          <a:lstStyle/>
          <a:p>
            <a:r>
              <a:rPr lang="en-US" altLang="zh-CN" sz="2800">
                <a:solidFill>
                  <a:srgbClr val="0D0D0D"/>
                </a:solidFill>
                <a:latin typeface="Times New Roman" panose="02020603050405020304" charset="0"/>
              </a:rPr>
              <a:t>- Đáp án: Câu truyện: “Kiến con đi xe ô tô”.</a:t>
            </a:r>
          </a:p>
        </p:txBody>
      </p:sp>
    </p:spTree>
  </p:cSld>
  <p:clrMapOvr>
    <a:masterClrMapping/>
  </p:clrMapOvr>
  <mc:AlternateContent xmlns:mc="http://schemas.openxmlformats.org/markup-compatibility/2006" xmlns:p14="http://schemas.microsoft.com/office/powerpoint/2010/main">
    <mc:Choice Requires="p14">
      <p:transition>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additive="base">
                                        <p:cTn id="6" dur="14637" fill="hold"/>
                                        <p:tgtEl>
                                          <p:spTgt spid="2"/>
                                        </p:tgtEl>
                                      </p:cBhvr>
                                    </p:cmd>
                                  </p:childTnLst>
                                </p:cTn>
                              </p:par>
                            </p:childTnLst>
                          </p:cTn>
                        </p:par>
                        <p:par>
                          <p:cTn id="7" fill="hold">
                            <p:stCondLst>
                              <p:cond delay="15000"/>
                            </p:stCondLst>
                            <p:childTnLst>
                              <p:par>
                                <p:cTn id="8" presetID="22" presetClass="entr" presetSubtype="4" fill="hold" grpId="0" nodeType="afterEffect">
                                  <p:stCondLst>
                                    <p:cond delay="0"/>
                                  </p:stCondLst>
                                  <p:childTnLst>
                                    <p:set>
                                      <p:cBhvr>
                                        <p:cTn id="9" dur="500" fill="hold">
                                          <p:stCondLst>
                                            <p:cond delay="0"/>
                                          </p:stCondLst>
                                        </p:cTn>
                                        <p:tgtEl>
                                          <p:spTgt spid="14340"/>
                                        </p:tgtEl>
                                        <p:attrNameLst>
                                          <p:attrName>style.visibility</p:attrName>
                                        </p:attrNameLst>
                                      </p:cBhvr>
                                      <p:to>
                                        <p:strVal val="visible"/>
                                      </p:to>
                                    </p:set>
                                    <p:animEffect transition="in" filter="wipe(down)">
                                      <p:cBhvr>
                                        <p:cTn id="10" dur="500"/>
                                        <p:tgtEl>
                                          <p:spTgt spid="1434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p:cTn id="11" fill="hold" display="1">
                  <p:stCondLst>
                    <p:cond delay="indefinite"/>
                  </p:stCondLst>
                  <p:endCondLst>
                    <p:cond evt="onNext" delay="0">
                      <p:tgtEl>
                        <p:sldTgt/>
                      </p:tgtEl>
                    </p:cond>
                    <p:cond evt="onPrev" delay="0">
                      <p:tgtEl>
                        <p:sldTgt/>
                      </p:tgtEl>
                    </p:cond>
                    <p:cond evt="onStopAudio" delay="0">
                      <p:tgtEl>
                        <p:sldTgt/>
                      </p:tgtEl>
                    </p:cond>
                  </p:endCondLst>
                </p:cTn>
                <p:tgtEl>
                  <p:spTgt spid="2"/>
                </p:tgtEl>
              </p:cMediaNode>
            </p:audio>
          </p:childTnLst>
        </p:cTn>
      </p:par>
    </p:tnLst>
    <p:bldLst>
      <p:bldP spid="14340" grpId="0"/>
      <p:bldP spid="14340"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FILE_20210223_034742_13">
            <a:hlinkClick r:id="" action="ppaction://media"/>
          </p:cNvPr>
          <p:cNvPicPr/>
          <p:nvPr>
            <a:audioFile r:link="rId2"/>
            <p:extLst>
              <p:ext uri="{DAA4B4D4-6D71-4841-9C94-3DE7FCFB9230}">
                <p14:media xmlns:p14="http://schemas.microsoft.com/office/powerpoint/2010/main" r:embed="rId1"/>
              </p:ext>
            </p:extLst>
          </p:nvPr>
        </p:nvPicPr>
        <p:blipFill>
          <a:blip r:embed="rId4"/>
          <a:stretch>
            <a:fillRect/>
          </a:stretch>
        </p:blipFill>
        <p:spPr>
          <a:xfrm>
            <a:off x="4419600" y="3314700"/>
            <a:ext cx="495300" cy="495300"/>
          </a:xfrm>
          <a:prstGeom prst="rect">
            <a:avLst/>
          </a:prstGeom>
        </p:spPr>
      </p:pic>
      <p:pic>
        <p:nvPicPr>
          <p:cNvPr id="2" name="FILE_20210223_034742_13">
            <a:hlinkClick r:id="" action="ppaction://media"/>
          </p:cNvPr>
          <p:cNvPicPr/>
          <p:nvPr/>
        </p:nvPicPr>
        <p:blipFill>
          <a:blip r:embed="rId4"/>
          <a:stretch>
            <a:fillRect/>
          </a:stretch>
        </p:blipFill>
        <p:spPr>
          <a:xfrm>
            <a:off x="4324350" y="3181350"/>
            <a:ext cx="495300" cy="495300"/>
          </a:xfrm>
          <a:prstGeom prst="rect">
            <a:avLst/>
          </a:prstGeom>
          <a:noFill/>
          <a:ln w="9525">
            <a:noFill/>
          </a:ln>
        </p:spPr>
      </p:pic>
      <p:pic>
        <p:nvPicPr>
          <p:cNvPr id="15362" name="Picture 2" descr="a4d3116d3e1115ef4299a471bcd9f2ed"/>
          <p:cNvPicPr>
            <a:picLocks noChangeAspect="1"/>
          </p:cNvPicPr>
          <p:nvPr/>
        </p:nvPicPr>
        <p:blipFill>
          <a:blip r:embed="rId5"/>
          <a:stretch>
            <a:fillRect/>
          </a:stretch>
        </p:blipFill>
        <p:spPr>
          <a:xfrm>
            <a:off x="0" y="0"/>
            <a:ext cx="9144000" cy="6858000"/>
          </a:xfrm>
          <a:prstGeom prst="rect">
            <a:avLst/>
          </a:prstGeom>
          <a:noFill/>
          <a:ln w="9525">
            <a:noFill/>
          </a:ln>
        </p:spPr>
      </p:pic>
      <p:sp>
        <p:nvSpPr>
          <p:cNvPr id="15363" name="Text Box 3"/>
          <p:cNvSpPr txBox="1"/>
          <p:nvPr/>
        </p:nvSpPr>
        <p:spPr>
          <a:xfrm>
            <a:off x="1735138" y="1905000"/>
            <a:ext cx="6319837" cy="1198563"/>
          </a:xfrm>
          <a:prstGeom prst="rect">
            <a:avLst/>
          </a:prstGeom>
          <a:noFill/>
          <a:ln w="9525">
            <a:noFill/>
          </a:ln>
        </p:spPr>
        <p:txBody>
          <a:bodyPr wrap="none" anchor="t" anchorCtr="0">
            <a:spAutoFit/>
          </a:bodyPr>
          <a:lstStyle/>
          <a:p>
            <a:r>
              <a:rPr lang="en-US" altLang="zh-CN" sz="3600" b="1" i="1">
                <a:solidFill>
                  <a:srgbClr val="3C8C93"/>
                </a:solidFill>
                <a:latin typeface="Times New Roman" panose="02020603050405020304" charset="0"/>
              </a:rPr>
              <a:t>Trong câu truyện gồm có những</a:t>
            </a:r>
          </a:p>
          <a:p>
            <a:r>
              <a:rPr lang="en-US" altLang="zh-CN" sz="3600" b="1" i="1">
                <a:solidFill>
                  <a:srgbClr val="3C8C93"/>
                </a:solidFill>
                <a:latin typeface="Times New Roman" panose="02020603050405020304" charset="0"/>
              </a:rPr>
              <a:t> nhân vật nào?</a:t>
            </a:r>
          </a:p>
        </p:txBody>
      </p:sp>
      <p:sp>
        <p:nvSpPr>
          <p:cNvPr id="15364" name="Text Box 4"/>
          <p:cNvSpPr txBox="1"/>
          <p:nvPr/>
        </p:nvSpPr>
        <p:spPr>
          <a:xfrm>
            <a:off x="1371600" y="3810000"/>
            <a:ext cx="7181850" cy="952500"/>
          </a:xfrm>
          <a:prstGeom prst="rect">
            <a:avLst/>
          </a:prstGeom>
          <a:noFill/>
          <a:ln w="9525">
            <a:noFill/>
          </a:ln>
        </p:spPr>
        <p:txBody>
          <a:bodyPr wrap="square" anchor="t" anchorCtr="0">
            <a:spAutoFit/>
          </a:bodyPr>
          <a:lstStyle/>
          <a:p>
            <a:r>
              <a:rPr lang="en-US" altLang="zh-CN" sz="2800">
                <a:solidFill>
                  <a:srgbClr val="0D0D0D"/>
                </a:solidFill>
                <a:latin typeface="Times New Roman" panose="02020603050405020304" charset="0"/>
              </a:rPr>
              <a:t>- Đáp án: Trong câu truyện gồm có bạn Kiến con, Dê con, Chó con, Khỉ con, Lợn con và bác Gấu.</a:t>
            </a:r>
          </a:p>
        </p:txBody>
      </p:sp>
    </p:spTree>
  </p:cSld>
  <p:clrMapOvr>
    <a:masterClrMapping/>
  </p:clrMapOvr>
  <mc:AlternateContent xmlns:mc="http://schemas.openxmlformats.org/markup-compatibility/2006" xmlns:p14="http://schemas.microsoft.com/office/powerpoint/2010/main">
    <mc:Choice Requires="p14">
      <p:transition>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additive="base">
                                        <p:cTn id="6" dur="20982" fill="hold"/>
                                        <p:tgtEl>
                                          <p:spTgt spid="3"/>
                                        </p:tgtEl>
                                      </p:cBhvr>
                                    </p:cmd>
                                  </p:childTnLst>
                                </p:cTn>
                              </p:par>
                            </p:childTnLst>
                          </p:cTn>
                        </p:par>
                        <p:par>
                          <p:cTn id="7" fill="hold">
                            <p:stCondLst>
                              <p:cond delay="21000"/>
                            </p:stCondLst>
                            <p:childTnLst>
                              <p:par>
                                <p:cTn id="8" presetID="3" presetClass="entr" presetSubtype="10" fill="hold" grpId="0" nodeType="afterEffect">
                                  <p:stCondLst>
                                    <p:cond delay="0"/>
                                  </p:stCondLst>
                                  <p:childTnLst>
                                    <p:set>
                                      <p:cBhvr>
                                        <p:cTn id="9" dur="1" fill="hold">
                                          <p:stCondLst>
                                            <p:cond delay="0"/>
                                          </p:stCondLst>
                                        </p:cTn>
                                        <p:tgtEl>
                                          <p:spTgt spid="15364"/>
                                        </p:tgtEl>
                                        <p:attrNameLst>
                                          <p:attrName>style.visibility</p:attrName>
                                        </p:attrNameLst>
                                      </p:cBhvr>
                                      <p:to>
                                        <p:strVal val="visible"/>
                                      </p:to>
                                    </p:set>
                                    <p:animEffect transition="in" filter="blinds(horizontal)">
                                      <p:cBhvr>
                                        <p:cTn id="10" dur="500"/>
                                        <p:tgtEl>
                                          <p:spTgt spid="1536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p:cTn id="11" fill="hold" display="1">
                  <p:stCondLst>
                    <p:cond delay="indefinite"/>
                  </p:stCondLst>
                  <p:endCondLst>
                    <p:cond evt="onNext" delay="0">
                      <p:tgtEl>
                        <p:sldTgt/>
                      </p:tgtEl>
                    </p:cond>
                    <p:cond evt="onPrev" delay="0">
                      <p:tgtEl>
                        <p:sldTgt/>
                      </p:tgtEl>
                    </p:cond>
                    <p:cond evt="onStopAudio" delay="0">
                      <p:tgtEl>
                        <p:sldTgt/>
                      </p:tgtEl>
                    </p:cond>
                  </p:endCondLst>
                </p:cTn>
                <p:tgtEl>
                  <p:spTgt spid="3"/>
                </p:tgtEl>
              </p:cMediaNode>
            </p:audio>
          </p:childTnLst>
        </p:cTn>
      </p:par>
    </p:tnLst>
    <p:bldLst>
      <p:bldP spid="15364" grpId="0"/>
      <p:bldP spid="15364"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FILE_20210223_034742_14">
            <a:hlinkClick r:id="" action="ppaction://media"/>
          </p:cNvPr>
          <p:cNvPicPr/>
          <p:nvPr>
            <a:audioFile r:link="rId2"/>
            <p:extLst>
              <p:ext uri="{DAA4B4D4-6D71-4841-9C94-3DE7FCFB9230}">
                <p14:media xmlns:p14="http://schemas.microsoft.com/office/powerpoint/2010/main" r:embed="rId1"/>
              </p:ext>
            </p:extLst>
          </p:nvPr>
        </p:nvPicPr>
        <p:blipFill>
          <a:blip r:embed="rId4"/>
          <a:stretch>
            <a:fillRect/>
          </a:stretch>
        </p:blipFill>
        <p:spPr>
          <a:xfrm>
            <a:off x="4451350" y="3308350"/>
            <a:ext cx="495300" cy="495300"/>
          </a:xfrm>
          <a:prstGeom prst="rect">
            <a:avLst/>
          </a:prstGeom>
        </p:spPr>
      </p:pic>
      <p:pic>
        <p:nvPicPr>
          <p:cNvPr id="2" name="FILE_20210223_034742_14">
            <a:hlinkClick r:id="" action="ppaction://media"/>
          </p:cNvPr>
          <p:cNvPicPr/>
          <p:nvPr/>
        </p:nvPicPr>
        <p:blipFill>
          <a:blip r:embed="rId4"/>
          <a:stretch>
            <a:fillRect/>
          </a:stretch>
        </p:blipFill>
        <p:spPr>
          <a:xfrm>
            <a:off x="4324350" y="3181350"/>
            <a:ext cx="495300" cy="495300"/>
          </a:xfrm>
          <a:prstGeom prst="rect">
            <a:avLst/>
          </a:prstGeom>
          <a:noFill/>
          <a:ln w="9525">
            <a:noFill/>
          </a:ln>
        </p:spPr>
      </p:pic>
      <p:pic>
        <p:nvPicPr>
          <p:cNvPr id="16386" name="Picture 2" descr="a4d3116d3e1115ef4299a471bcd9f2ed"/>
          <p:cNvPicPr>
            <a:picLocks noChangeAspect="1"/>
          </p:cNvPicPr>
          <p:nvPr/>
        </p:nvPicPr>
        <p:blipFill>
          <a:blip r:embed="rId5"/>
          <a:stretch>
            <a:fillRect/>
          </a:stretch>
        </p:blipFill>
        <p:spPr>
          <a:xfrm>
            <a:off x="0" y="0"/>
            <a:ext cx="9144000" cy="6858000"/>
          </a:xfrm>
          <a:prstGeom prst="rect">
            <a:avLst/>
          </a:prstGeom>
          <a:noFill/>
          <a:ln w="9525">
            <a:noFill/>
          </a:ln>
        </p:spPr>
      </p:pic>
      <p:sp>
        <p:nvSpPr>
          <p:cNvPr id="16387" name="Text Box 3"/>
          <p:cNvSpPr txBox="1"/>
          <p:nvPr/>
        </p:nvSpPr>
        <p:spPr>
          <a:xfrm>
            <a:off x="2590800" y="1905000"/>
            <a:ext cx="4297363" cy="644525"/>
          </a:xfrm>
          <a:prstGeom prst="rect">
            <a:avLst/>
          </a:prstGeom>
          <a:noFill/>
          <a:ln w="9525">
            <a:noFill/>
          </a:ln>
        </p:spPr>
        <p:txBody>
          <a:bodyPr wrap="none" anchor="t" anchorCtr="0">
            <a:spAutoFit/>
          </a:bodyPr>
          <a:lstStyle/>
          <a:p>
            <a:r>
              <a:rPr lang="en-US" altLang="zh-CN" sz="3600" b="1" i="1">
                <a:solidFill>
                  <a:srgbClr val="3C8C93"/>
                </a:solidFill>
                <a:latin typeface="Times New Roman" panose="02020603050405020304" charset="0"/>
              </a:rPr>
              <a:t>Bạn Kiến con đi đâu?</a:t>
            </a:r>
          </a:p>
        </p:txBody>
      </p:sp>
      <p:sp>
        <p:nvSpPr>
          <p:cNvPr id="16388" name="Text Box 4"/>
          <p:cNvSpPr txBox="1"/>
          <p:nvPr/>
        </p:nvSpPr>
        <p:spPr>
          <a:xfrm>
            <a:off x="1905000" y="3803650"/>
            <a:ext cx="5656263" cy="952500"/>
          </a:xfrm>
          <a:prstGeom prst="rect">
            <a:avLst/>
          </a:prstGeom>
          <a:noFill/>
          <a:ln w="9525">
            <a:noFill/>
          </a:ln>
        </p:spPr>
        <p:txBody>
          <a:bodyPr wrap="square" anchor="t" anchorCtr="0">
            <a:spAutoFit/>
          </a:bodyPr>
          <a:lstStyle/>
          <a:p>
            <a:r>
              <a:rPr lang="en-US" altLang="zh-CN" sz="2800">
                <a:solidFill>
                  <a:srgbClr val="0D0D0D"/>
                </a:solidFill>
                <a:latin typeface="Times New Roman" panose="02020603050405020304" charset="0"/>
              </a:rPr>
              <a:t>- Đáp án: Bạn Kiến con muốn đi vào</a:t>
            </a:r>
          </a:p>
          <a:p>
            <a:r>
              <a:rPr lang="en-US" altLang="zh-CN" sz="2800">
                <a:solidFill>
                  <a:srgbClr val="0D0D0D"/>
                </a:solidFill>
                <a:latin typeface="Times New Roman" panose="02020603050405020304" charset="0"/>
              </a:rPr>
              <a:t>                rừng xanh thăm bà.</a:t>
            </a:r>
          </a:p>
        </p:txBody>
      </p:sp>
    </p:spTree>
  </p:cSld>
  <p:clrMapOvr>
    <a:masterClrMapping/>
  </p:clrMapOvr>
  <mc:AlternateContent xmlns:mc="http://schemas.openxmlformats.org/markup-compatibility/2006" xmlns:p14="http://schemas.microsoft.com/office/powerpoint/2010/main">
    <mc:Choice Requires="p14">
      <p:transition>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additive="base">
                                        <p:cTn id="6" dur="9469" fill="hold"/>
                                        <p:tgtEl>
                                          <p:spTgt spid="3"/>
                                        </p:tgtEl>
                                      </p:cBhvr>
                                    </p:cmd>
                                  </p:childTnLst>
                                </p:cTn>
                              </p:par>
                            </p:childTnLst>
                          </p:cTn>
                        </p:par>
                        <p:par>
                          <p:cTn id="7" fill="hold">
                            <p:stCondLst>
                              <p:cond delay="9500"/>
                            </p:stCondLst>
                            <p:childTnLst>
                              <p:par>
                                <p:cTn id="8" presetID="16" presetClass="entr" presetSubtype="21" fill="hold" grpId="0" nodeType="afterEffect">
                                  <p:stCondLst>
                                    <p:cond delay="0"/>
                                  </p:stCondLst>
                                  <p:childTnLst>
                                    <p:set>
                                      <p:cBhvr>
                                        <p:cTn id="9" dur="1" fill="hold">
                                          <p:stCondLst>
                                            <p:cond delay="0"/>
                                          </p:stCondLst>
                                        </p:cTn>
                                        <p:tgtEl>
                                          <p:spTgt spid="16388"/>
                                        </p:tgtEl>
                                        <p:attrNameLst>
                                          <p:attrName>style.visibility</p:attrName>
                                        </p:attrNameLst>
                                      </p:cBhvr>
                                      <p:to>
                                        <p:strVal val="visible"/>
                                      </p:to>
                                    </p:set>
                                    <p:animEffect transition="in" filter="barn(inVertical)">
                                      <p:cBhvr>
                                        <p:cTn id="10" dur="500"/>
                                        <p:tgtEl>
                                          <p:spTgt spid="1638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p:cTn id="11" fill="hold" display="1">
                  <p:stCondLst>
                    <p:cond delay="indefinite"/>
                  </p:stCondLst>
                  <p:endCondLst>
                    <p:cond evt="onNext" delay="0">
                      <p:tgtEl>
                        <p:sldTgt/>
                      </p:tgtEl>
                    </p:cond>
                    <p:cond evt="onPrev" delay="0">
                      <p:tgtEl>
                        <p:sldTgt/>
                      </p:tgtEl>
                    </p:cond>
                    <p:cond evt="onStopAudio" delay="0">
                      <p:tgtEl>
                        <p:sldTgt/>
                      </p:tgtEl>
                    </p:cond>
                  </p:endCondLst>
                </p:cTn>
                <p:tgtEl>
                  <p:spTgt spid="3"/>
                </p:tgtEl>
              </p:cMediaNode>
            </p:audio>
          </p:childTnLst>
        </p:cTn>
      </p:par>
    </p:tnLst>
    <p:bldLst>
      <p:bldP spid="16388" grpId="0"/>
      <p:bldP spid="16388" grpId="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FILE_20210223_034742_15">
            <a:hlinkClick r:id="" action="ppaction://media"/>
          </p:cNvPr>
          <p:cNvPicPr/>
          <p:nvPr>
            <a:audioFile r:link="rId2"/>
            <p:extLst>
              <p:ext uri="{DAA4B4D4-6D71-4841-9C94-3DE7FCFB9230}">
                <p14:media xmlns:p14="http://schemas.microsoft.com/office/powerpoint/2010/main" r:embed="rId1"/>
              </p:ext>
            </p:extLst>
          </p:nvPr>
        </p:nvPicPr>
        <p:blipFill>
          <a:blip r:embed="rId4"/>
          <a:stretch>
            <a:fillRect/>
          </a:stretch>
        </p:blipFill>
        <p:spPr>
          <a:xfrm>
            <a:off x="4451350" y="3308350"/>
            <a:ext cx="495300" cy="495300"/>
          </a:xfrm>
          <a:prstGeom prst="rect">
            <a:avLst/>
          </a:prstGeom>
        </p:spPr>
      </p:pic>
      <p:pic>
        <p:nvPicPr>
          <p:cNvPr id="2" name="FILE_20210223_034742_15">
            <a:hlinkClick r:id="" action="ppaction://media"/>
          </p:cNvPr>
          <p:cNvPicPr/>
          <p:nvPr/>
        </p:nvPicPr>
        <p:blipFill>
          <a:blip r:embed="rId4"/>
          <a:stretch>
            <a:fillRect/>
          </a:stretch>
        </p:blipFill>
        <p:spPr>
          <a:xfrm>
            <a:off x="4324350" y="3181350"/>
            <a:ext cx="495300" cy="495300"/>
          </a:xfrm>
          <a:prstGeom prst="rect">
            <a:avLst/>
          </a:prstGeom>
          <a:noFill/>
          <a:ln w="9525">
            <a:noFill/>
          </a:ln>
        </p:spPr>
      </p:pic>
      <p:pic>
        <p:nvPicPr>
          <p:cNvPr id="17410" name="Picture 2" descr="a4d3116d3e1115ef4299a471bcd9f2ed"/>
          <p:cNvPicPr>
            <a:picLocks noChangeAspect="1"/>
          </p:cNvPicPr>
          <p:nvPr/>
        </p:nvPicPr>
        <p:blipFill>
          <a:blip r:embed="rId5"/>
          <a:stretch>
            <a:fillRect/>
          </a:stretch>
        </p:blipFill>
        <p:spPr>
          <a:xfrm>
            <a:off x="0" y="0"/>
            <a:ext cx="9144000" cy="6858000"/>
          </a:xfrm>
          <a:prstGeom prst="rect">
            <a:avLst/>
          </a:prstGeom>
          <a:noFill/>
          <a:ln w="9525">
            <a:noFill/>
          </a:ln>
        </p:spPr>
      </p:pic>
      <p:sp>
        <p:nvSpPr>
          <p:cNvPr id="17411" name="Text Box 3"/>
          <p:cNvSpPr txBox="1"/>
          <p:nvPr/>
        </p:nvSpPr>
        <p:spPr>
          <a:xfrm>
            <a:off x="2438400" y="1447800"/>
            <a:ext cx="4348163" cy="1198563"/>
          </a:xfrm>
          <a:prstGeom prst="rect">
            <a:avLst/>
          </a:prstGeom>
          <a:noFill/>
          <a:ln w="9525">
            <a:noFill/>
          </a:ln>
        </p:spPr>
        <p:txBody>
          <a:bodyPr wrap="square" anchor="t" anchorCtr="0">
            <a:spAutoFit/>
          </a:bodyPr>
          <a:lstStyle/>
          <a:p>
            <a:pPr algn="ctr"/>
            <a:r>
              <a:rPr lang="en-US" altLang="zh-CN" sz="3600" b="1" i="1">
                <a:solidFill>
                  <a:srgbClr val="3C8C93"/>
                </a:solidFill>
                <a:latin typeface="Times New Roman" panose="02020603050405020304" charset="0"/>
              </a:rPr>
              <a:t>Bạn Kiến con đi bằng phương tiện gì</a:t>
            </a:r>
          </a:p>
        </p:txBody>
      </p:sp>
      <p:sp>
        <p:nvSpPr>
          <p:cNvPr id="17412" name="Text Box 4"/>
          <p:cNvSpPr txBox="1"/>
          <p:nvPr/>
        </p:nvSpPr>
        <p:spPr>
          <a:xfrm>
            <a:off x="1905000" y="3810000"/>
            <a:ext cx="5792788" cy="522288"/>
          </a:xfrm>
          <a:prstGeom prst="rect">
            <a:avLst/>
          </a:prstGeom>
          <a:noFill/>
          <a:ln w="9525">
            <a:noFill/>
          </a:ln>
        </p:spPr>
        <p:txBody>
          <a:bodyPr wrap="square" anchor="t" anchorCtr="0">
            <a:spAutoFit/>
          </a:bodyPr>
          <a:lstStyle/>
          <a:p>
            <a:r>
              <a:rPr lang="en-US" altLang="zh-CN" sz="2800">
                <a:solidFill>
                  <a:srgbClr val="0D0D0D"/>
                </a:solidFill>
                <a:latin typeface="Times New Roman" panose="02020603050405020304" charset="0"/>
              </a:rPr>
              <a:t>- Đáp án: Bạn Kiến con đi bằng xe Bus</a:t>
            </a:r>
          </a:p>
        </p:txBody>
      </p:sp>
    </p:spTree>
  </p:cSld>
  <p:clrMapOvr>
    <a:masterClrMapping/>
  </p:clrMapOvr>
  <mc:AlternateContent xmlns:mc="http://schemas.openxmlformats.org/markup-compatibility/2006" xmlns:p14="http://schemas.microsoft.com/office/powerpoint/2010/main">
    <mc:Choice Requires="p14">
      <p:transition>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additive="base">
                                        <p:cTn id="6" dur="8388" fill="hold"/>
                                        <p:tgtEl>
                                          <p:spTgt spid="3"/>
                                        </p:tgtEl>
                                      </p:cBhvr>
                                    </p:cmd>
                                  </p:childTnLst>
                                </p:cTn>
                              </p:par>
                            </p:childTnLst>
                          </p:cTn>
                        </p:par>
                        <p:par>
                          <p:cTn id="7" fill="hold">
                            <p:stCondLst>
                              <p:cond delay="8500"/>
                            </p:stCondLst>
                            <p:childTnLst>
                              <p:par>
                                <p:cTn id="8" presetID="16" presetClass="entr" presetSubtype="21" fill="hold" grpId="0" nodeType="afterEffect">
                                  <p:stCondLst>
                                    <p:cond delay="0"/>
                                  </p:stCondLst>
                                  <p:childTnLst>
                                    <p:set>
                                      <p:cBhvr>
                                        <p:cTn id="9" dur="1" fill="hold">
                                          <p:stCondLst>
                                            <p:cond delay="0"/>
                                          </p:stCondLst>
                                        </p:cTn>
                                        <p:tgtEl>
                                          <p:spTgt spid="17412"/>
                                        </p:tgtEl>
                                        <p:attrNameLst>
                                          <p:attrName>style.visibility</p:attrName>
                                        </p:attrNameLst>
                                      </p:cBhvr>
                                      <p:to>
                                        <p:strVal val="visible"/>
                                      </p:to>
                                    </p:set>
                                    <p:animEffect transition="in" filter="barn(inVertical)">
                                      <p:cBhvr>
                                        <p:cTn id="10" dur="500"/>
                                        <p:tgtEl>
                                          <p:spTgt spid="1741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p:cTn id="11" fill="hold" display="1">
                  <p:stCondLst>
                    <p:cond delay="indefinite"/>
                  </p:stCondLst>
                  <p:endCondLst>
                    <p:cond evt="onNext" delay="0">
                      <p:tgtEl>
                        <p:sldTgt/>
                      </p:tgtEl>
                    </p:cond>
                    <p:cond evt="onPrev" delay="0">
                      <p:tgtEl>
                        <p:sldTgt/>
                      </p:tgtEl>
                    </p:cond>
                    <p:cond evt="onStopAudio" delay="0">
                      <p:tgtEl>
                        <p:sldTgt/>
                      </p:tgtEl>
                    </p:cond>
                  </p:endCondLst>
                </p:cTn>
                <p:tgtEl>
                  <p:spTgt spid="3"/>
                </p:tgtEl>
              </p:cMediaNode>
            </p:audio>
          </p:childTnLst>
        </p:cTn>
      </p:par>
    </p:tnLst>
    <p:bldLst>
      <p:bldP spid="17412" grpId="0"/>
      <p:bldP spid="17412"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FILE_20210223_034742_16">
            <a:hlinkClick r:id="" action="ppaction://media"/>
          </p:cNvPr>
          <p:cNvPicPr/>
          <p:nvPr>
            <a:audioFile r:link="rId2"/>
            <p:extLst>
              <p:ext uri="{DAA4B4D4-6D71-4841-9C94-3DE7FCFB9230}">
                <p14:media xmlns:p14="http://schemas.microsoft.com/office/powerpoint/2010/main" r:embed="rId1"/>
              </p:ext>
            </p:extLst>
          </p:nvPr>
        </p:nvPicPr>
        <p:blipFill>
          <a:blip r:embed="rId4"/>
          <a:stretch>
            <a:fillRect/>
          </a:stretch>
        </p:blipFill>
        <p:spPr>
          <a:xfrm>
            <a:off x="4451350" y="3308350"/>
            <a:ext cx="495300" cy="495300"/>
          </a:xfrm>
          <a:prstGeom prst="rect">
            <a:avLst/>
          </a:prstGeom>
        </p:spPr>
      </p:pic>
      <p:pic>
        <p:nvPicPr>
          <p:cNvPr id="2" name="FILE_20210223_034742_16">
            <a:hlinkClick r:id="" action="ppaction://media"/>
          </p:cNvPr>
          <p:cNvPicPr/>
          <p:nvPr/>
        </p:nvPicPr>
        <p:blipFill>
          <a:blip r:embed="rId4"/>
          <a:stretch>
            <a:fillRect/>
          </a:stretch>
        </p:blipFill>
        <p:spPr>
          <a:xfrm>
            <a:off x="4324350" y="3181350"/>
            <a:ext cx="495300" cy="495300"/>
          </a:xfrm>
          <a:prstGeom prst="rect">
            <a:avLst/>
          </a:prstGeom>
          <a:noFill/>
          <a:ln w="9525">
            <a:noFill/>
          </a:ln>
        </p:spPr>
      </p:pic>
      <p:pic>
        <p:nvPicPr>
          <p:cNvPr id="18434" name="Picture 2" descr="a4d3116d3e1115ef4299a471bcd9f2ed"/>
          <p:cNvPicPr>
            <a:picLocks noChangeAspect="1"/>
          </p:cNvPicPr>
          <p:nvPr/>
        </p:nvPicPr>
        <p:blipFill>
          <a:blip r:embed="rId5"/>
          <a:stretch>
            <a:fillRect/>
          </a:stretch>
        </p:blipFill>
        <p:spPr>
          <a:xfrm>
            <a:off x="0" y="0"/>
            <a:ext cx="9144000" cy="6858000"/>
          </a:xfrm>
          <a:prstGeom prst="rect">
            <a:avLst/>
          </a:prstGeom>
          <a:noFill/>
          <a:ln w="9525">
            <a:noFill/>
          </a:ln>
        </p:spPr>
      </p:pic>
      <p:sp>
        <p:nvSpPr>
          <p:cNvPr id="18435" name="Text Box 3"/>
          <p:cNvSpPr txBox="1"/>
          <p:nvPr/>
        </p:nvSpPr>
        <p:spPr>
          <a:xfrm>
            <a:off x="2209800" y="2743200"/>
            <a:ext cx="5100638" cy="644525"/>
          </a:xfrm>
          <a:prstGeom prst="rect">
            <a:avLst/>
          </a:prstGeom>
          <a:noFill/>
          <a:ln w="9525">
            <a:noFill/>
          </a:ln>
        </p:spPr>
        <p:txBody>
          <a:bodyPr wrap="none" anchor="t" anchorCtr="0">
            <a:spAutoFit/>
          </a:bodyPr>
          <a:lstStyle/>
          <a:p>
            <a:r>
              <a:rPr lang="en-US" altLang="zh-CN" sz="3600" b="1" i="1">
                <a:solidFill>
                  <a:srgbClr val="3C8C93"/>
                </a:solidFill>
                <a:latin typeface="Times New Roman" panose="02020603050405020304" charset="0"/>
              </a:rPr>
              <a:t>Trên xe Bus có những ai?</a:t>
            </a:r>
          </a:p>
        </p:txBody>
      </p:sp>
    </p:spTree>
  </p:cSld>
  <p:clrMapOvr>
    <a:masterClrMapping/>
  </p:clrMapOvr>
  <mc:AlternateContent xmlns:mc="http://schemas.openxmlformats.org/markup-compatibility/2006" xmlns:p14="http://schemas.microsoft.com/office/powerpoint/2010/main">
    <mc:Choice Requires="p14">
      <p:transition>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additive="base">
                                        <p:cTn id="6" dur="286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1">
                  <p:stCondLst>
                    <p:cond delay="indefinite"/>
                  </p:stCondLst>
                  <p:endCondLst>
                    <p:cond evt="onNext" delay="0">
                      <p:tgtEl>
                        <p:sldTgt/>
                      </p:tgtEl>
                    </p:cond>
                    <p:cond evt="onPrev" delay="0">
                      <p:tgtEl>
                        <p:sldTgt/>
                      </p:tgtEl>
                    </p:cond>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FILE_20210223_034742_17">
            <a:hlinkClick r:id="" action="ppaction://media"/>
          </p:cNvPr>
          <p:cNvPicPr/>
          <p:nvPr>
            <a:audioFile r:link="rId2"/>
            <p:extLst>
              <p:ext uri="{DAA4B4D4-6D71-4841-9C94-3DE7FCFB9230}">
                <p14:media xmlns:p14="http://schemas.microsoft.com/office/powerpoint/2010/main" r:embed="rId1"/>
              </p:ext>
            </p:extLst>
          </p:nvPr>
        </p:nvPicPr>
        <p:blipFill>
          <a:blip r:embed="rId4"/>
          <a:stretch>
            <a:fillRect/>
          </a:stretch>
        </p:blipFill>
        <p:spPr>
          <a:xfrm>
            <a:off x="4451350" y="3308350"/>
            <a:ext cx="495300" cy="495300"/>
          </a:xfrm>
          <a:prstGeom prst="rect">
            <a:avLst/>
          </a:prstGeom>
        </p:spPr>
      </p:pic>
      <p:pic>
        <p:nvPicPr>
          <p:cNvPr id="2" name="FILE_20210223_034742_17">
            <a:hlinkClick r:id="" action="ppaction://media"/>
          </p:cNvPr>
          <p:cNvPicPr/>
          <p:nvPr/>
        </p:nvPicPr>
        <p:blipFill>
          <a:blip r:embed="rId4"/>
          <a:stretch>
            <a:fillRect/>
          </a:stretch>
        </p:blipFill>
        <p:spPr>
          <a:xfrm>
            <a:off x="4324350" y="3181350"/>
            <a:ext cx="495300" cy="495300"/>
          </a:xfrm>
          <a:prstGeom prst="rect">
            <a:avLst/>
          </a:prstGeom>
          <a:noFill/>
          <a:ln w="9525">
            <a:noFill/>
          </a:ln>
        </p:spPr>
      </p:pic>
      <p:pic>
        <p:nvPicPr>
          <p:cNvPr id="19458" name="Picture 4" descr="tho lai xe khong dau copy"/>
          <p:cNvPicPr>
            <a:picLocks noChangeAspect="1"/>
          </p:cNvPicPr>
          <p:nvPr/>
        </p:nvPicPr>
        <p:blipFill>
          <a:blip r:embed="rId5"/>
          <a:stretch>
            <a:fillRect/>
          </a:stretch>
        </p:blipFill>
        <p:spPr>
          <a:xfrm>
            <a:off x="-42862" y="0"/>
            <a:ext cx="9144000" cy="6858000"/>
          </a:xfrm>
          <a:prstGeom prst="rect">
            <a:avLst/>
          </a:prstGeom>
          <a:noFill/>
          <a:ln w="9525">
            <a:noFill/>
          </a:ln>
        </p:spPr>
      </p:pic>
      <p:pic>
        <p:nvPicPr>
          <p:cNvPr id="4099" name="Picture 5" descr="dau tho"/>
          <p:cNvPicPr>
            <a:picLocks noChangeAspect="1"/>
          </p:cNvPicPr>
          <p:nvPr/>
        </p:nvPicPr>
        <p:blipFill>
          <a:blip r:embed="rId6">
            <a:clrChange>
              <a:clrFrom>
                <a:srgbClr val="FFFFFF"/>
              </a:clrFrom>
              <a:clrTo>
                <a:srgbClr val="FFFFFF">
                  <a:alpha val="0"/>
                </a:srgbClr>
              </a:clrTo>
            </a:clrChange>
          </a:blip>
          <a:stretch>
            <a:fillRect/>
          </a:stretch>
        </p:blipFill>
        <p:spPr>
          <a:xfrm>
            <a:off x="6553200" y="3581400"/>
            <a:ext cx="1778000" cy="1308100"/>
          </a:xfrm>
          <a:prstGeom prst="rect">
            <a:avLst/>
          </a:prstGeom>
          <a:noFill/>
          <a:ln w="9525">
            <a:noFill/>
          </a:ln>
        </p:spPr>
      </p:pic>
      <p:pic>
        <p:nvPicPr>
          <p:cNvPr id="19460" name="Picture 7" descr="dau de"/>
          <p:cNvPicPr>
            <a:picLocks noChangeAspect="1"/>
          </p:cNvPicPr>
          <p:nvPr/>
        </p:nvPicPr>
        <p:blipFill>
          <a:blip r:embed="rId7">
            <a:clrChange>
              <a:clrFrom>
                <a:srgbClr val="FFFFFF"/>
              </a:clrFrom>
              <a:clrTo>
                <a:srgbClr val="FFFFFF">
                  <a:alpha val="0"/>
                </a:srgbClr>
              </a:clrTo>
            </a:clrChange>
          </a:blip>
          <a:stretch>
            <a:fillRect/>
          </a:stretch>
        </p:blipFill>
        <p:spPr>
          <a:xfrm>
            <a:off x="457200" y="3048000"/>
            <a:ext cx="1676400" cy="979488"/>
          </a:xfrm>
          <a:prstGeom prst="rect">
            <a:avLst/>
          </a:prstGeom>
          <a:noFill/>
          <a:ln w="9525">
            <a:noFill/>
          </a:ln>
        </p:spPr>
      </p:pic>
      <p:pic>
        <p:nvPicPr>
          <p:cNvPr id="19461" name="Picture 8" descr="than lon"/>
          <p:cNvPicPr>
            <a:picLocks noChangeAspect="1"/>
          </p:cNvPicPr>
          <p:nvPr/>
        </p:nvPicPr>
        <p:blipFill>
          <a:blip r:embed="rId8">
            <a:clrChange>
              <a:clrFrom>
                <a:srgbClr val="FFFFFF"/>
              </a:clrFrom>
              <a:clrTo>
                <a:srgbClr val="FFFFFF">
                  <a:alpha val="0"/>
                </a:srgbClr>
              </a:clrTo>
            </a:clrChange>
          </a:blip>
          <a:stretch>
            <a:fillRect/>
          </a:stretch>
        </p:blipFill>
        <p:spPr>
          <a:xfrm>
            <a:off x="3670300" y="3505200"/>
            <a:ext cx="1511300" cy="1968500"/>
          </a:xfrm>
          <a:prstGeom prst="rect">
            <a:avLst/>
          </a:prstGeom>
          <a:noFill/>
          <a:ln w="9525">
            <a:noFill/>
          </a:ln>
        </p:spPr>
      </p:pic>
      <p:pic>
        <p:nvPicPr>
          <p:cNvPr id="4102" name="Picture 9" descr="dau lon"/>
          <p:cNvPicPr>
            <a:picLocks noChangeAspect="1"/>
          </p:cNvPicPr>
          <p:nvPr/>
        </p:nvPicPr>
        <p:blipFill>
          <a:blip r:embed="rId9">
            <a:clrChange>
              <a:clrFrom>
                <a:srgbClr val="FFFFFF"/>
              </a:clrFrom>
              <a:clrTo>
                <a:srgbClr val="FFFFFF">
                  <a:alpha val="0"/>
                </a:srgbClr>
              </a:clrTo>
            </a:clrChange>
          </a:blip>
          <a:stretch>
            <a:fillRect/>
          </a:stretch>
        </p:blipFill>
        <p:spPr>
          <a:xfrm>
            <a:off x="3894138" y="3048000"/>
            <a:ext cx="1143000" cy="1052513"/>
          </a:xfrm>
          <a:prstGeom prst="rect">
            <a:avLst/>
          </a:prstGeom>
          <a:noFill/>
          <a:ln w="9525">
            <a:noFill/>
          </a:ln>
        </p:spPr>
      </p:pic>
      <p:pic>
        <p:nvPicPr>
          <p:cNvPr id="19463" name="Picture 10" descr="khi khong dau duoi"/>
          <p:cNvPicPr>
            <a:picLocks noChangeAspect="1"/>
          </p:cNvPicPr>
          <p:nvPr/>
        </p:nvPicPr>
        <p:blipFill>
          <a:blip r:embed="rId10">
            <a:clrChange>
              <a:clrFrom>
                <a:srgbClr val="FFFFFF"/>
              </a:clrFrom>
              <a:clrTo>
                <a:srgbClr val="FFFFFF">
                  <a:alpha val="0"/>
                </a:srgbClr>
              </a:clrTo>
            </a:clrChange>
          </a:blip>
          <a:stretch>
            <a:fillRect/>
          </a:stretch>
        </p:blipFill>
        <p:spPr>
          <a:xfrm>
            <a:off x="4953000" y="3048000"/>
            <a:ext cx="1828800" cy="2227263"/>
          </a:xfrm>
          <a:prstGeom prst="rect">
            <a:avLst/>
          </a:prstGeom>
          <a:noFill/>
          <a:ln w="9525">
            <a:noFill/>
          </a:ln>
        </p:spPr>
      </p:pic>
      <p:pic>
        <p:nvPicPr>
          <p:cNvPr id="19464" name="Picture 11" descr="duoi khi"/>
          <p:cNvPicPr>
            <a:picLocks noChangeAspect="1"/>
          </p:cNvPicPr>
          <p:nvPr/>
        </p:nvPicPr>
        <p:blipFill>
          <a:blip r:embed="rId11">
            <a:clrChange>
              <a:clrFrom>
                <a:srgbClr val="FFFFFF"/>
              </a:clrFrom>
              <a:clrTo>
                <a:srgbClr val="FFFFFF">
                  <a:alpha val="0"/>
                </a:srgbClr>
              </a:clrTo>
            </a:clrChange>
          </a:blip>
          <a:stretch>
            <a:fillRect/>
          </a:stretch>
        </p:blipFill>
        <p:spPr>
          <a:xfrm>
            <a:off x="5700713" y="2895600"/>
            <a:ext cx="1054100" cy="1249363"/>
          </a:xfrm>
          <a:prstGeom prst="rect">
            <a:avLst/>
          </a:prstGeom>
          <a:noFill/>
          <a:ln w="9525">
            <a:noFill/>
          </a:ln>
        </p:spPr>
      </p:pic>
      <p:pic>
        <p:nvPicPr>
          <p:cNvPr id="4105" name="Picture 12" descr="dau khi"/>
          <p:cNvPicPr>
            <a:picLocks noChangeAspect="1"/>
          </p:cNvPicPr>
          <p:nvPr/>
        </p:nvPicPr>
        <p:blipFill>
          <a:blip r:embed="rId12">
            <a:clrChange>
              <a:clrFrom>
                <a:srgbClr val="FFFFFF"/>
              </a:clrFrom>
              <a:clrTo>
                <a:srgbClr val="FFFFFF">
                  <a:alpha val="0"/>
                </a:srgbClr>
              </a:clrTo>
            </a:clrChange>
          </a:blip>
          <a:stretch>
            <a:fillRect/>
          </a:stretch>
        </p:blipFill>
        <p:spPr>
          <a:xfrm>
            <a:off x="5562600" y="3014663"/>
            <a:ext cx="685800" cy="719137"/>
          </a:xfrm>
          <a:prstGeom prst="rect">
            <a:avLst/>
          </a:prstGeom>
          <a:noFill/>
          <a:ln w="9525">
            <a:noFill/>
          </a:ln>
        </p:spPr>
      </p:pic>
      <p:pic>
        <p:nvPicPr>
          <p:cNvPr id="19466" name="Picture 19" descr="than cho moi"/>
          <p:cNvPicPr>
            <a:picLocks noChangeAspect="1"/>
          </p:cNvPicPr>
          <p:nvPr/>
        </p:nvPicPr>
        <p:blipFill>
          <a:blip r:embed="rId13">
            <a:clrChange>
              <a:clrFrom>
                <a:srgbClr val="FFFFFF"/>
              </a:clrFrom>
              <a:clrTo>
                <a:srgbClr val="FFFFFF">
                  <a:alpha val="0"/>
                </a:srgbClr>
              </a:clrTo>
            </a:clrChange>
          </a:blip>
          <a:stretch>
            <a:fillRect/>
          </a:stretch>
        </p:blipFill>
        <p:spPr>
          <a:xfrm>
            <a:off x="1600200" y="2514600"/>
            <a:ext cx="2211388" cy="2882900"/>
          </a:xfrm>
          <a:prstGeom prst="rect">
            <a:avLst/>
          </a:prstGeom>
          <a:noFill/>
          <a:ln w="9525">
            <a:noFill/>
          </a:ln>
        </p:spPr>
      </p:pic>
      <p:pic>
        <p:nvPicPr>
          <p:cNvPr id="4109" name="Picture 20" descr="dau cho moi"/>
          <p:cNvPicPr>
            <a:picLocks noChangeAspect="1"/>
          </p:cNvPicPr>
          <p:nvPr/>
        </p:nvPicPr>
        <p:blipFill>
          <a:blip r:embed="rId14">
            <a:clrChange>
              <a:clrFrom>
                <a:srgbClr val="FFFFFF"/>
              </a:clrFrom>
              <a:clrTo>
                <a:srgbClr val="FFFFFF">
                  <a:alpha val="0"/>
                </a:srgbClr>
              </a:clrTo>
            </a:clrChange>
          </a:blip>
          <a:stretch>
            <a:fillRect/>
          </a:stretch>
        </p:blipFill>
        <p:spPr>
          <a:xfrm>
            <a:off x="2133600" y="2286000"/>
            <a:ext cx="1295400" cy="1236663"/>
          </a:xfrm>
          <a:prstGeom prst="rect">
            <a:avLst/>
          </a:prstGeom>
          <a:noFill/>
          <a:ln w="9525">
            <a:noFill/>
          </a:ln>
        </p:spPr>
      </p:pic>
      <p:grpSp>
        <p:nvGrpSpPr>
          <p:cNvPr id="19468" name="Group 25"/>
          <p:cNvGrpSpPr/>
          <p:nvPr/>
        </p:nvGrpSpPr>
        <p:grpSpPr>
          <a:xfrm>
            <a:off x="-152400" y="4495800"/>
            <a:ext cx="990600" cy="835025"/>
            <a:chOff x="981262" y="5410200"/>
            <a:chExt cx="1241796" cy="1139371"/>
          </a:xfrm>
        </p:grpSpPr>
        <p:pic>
          <p:nvPicPr>
            <p:cNvPr id="19469" name="Picture 11" descr="08071803336277528481">
              <a:hlinkClick r:id="rId15"/>
            </p:cNvPr>
            <p:cNvPicPr>
              <a:picLocks noChangeAspect="1"/>
            </p:cNvPicPr>
            <p:nvPr/>
          </p:nvPicPr>
          <p:blipFill>
            <a:blip r:embed="rId16"/>
            <a:stretch>
              <a:fillRect/>
            </a:stretch>
          </p:blipFill>
          <p:spPr>
            <a:xfrm>
              <a:off x="990600" y="5410200"/>
              <a:ext cx="1219200" cy="1139371"/>
            </a:xfrm>
            <a:prstGeom prst="rect">
              <a:avLst/>
            </a:prstGeom>
            <a:noFill/>
            <a:ln w="9525">
              <a:noFill/>
            </a:ln>
          </p:spPr>
        </p:pic>
        <p:pic>
          <p:nvPicPr>
            <p:cNvPr id="19470" name="Picture 17" descr="nam1"/>
            <p:cNvPicPr>
              <a:picLocks noChangeAspect="1"/>
            </p:cNvPicPr>
            <p:nvPr/>
          </p:nvPicPr>
          <p:blipFill>
            <a:blip r:embed="rId17"/>
            <a:stretch>
              <a:fillRect/>
            </a:stretch>
          </p:blipFill>
          <p:spPr>
            <a:xfrm rot="992185">
              <a:off x="981262" y="5543524"/>
              <a:ext cx="479796" cy="539548"/>
            </a:xfrm>
            <a:prstGeom prst="rect">
              <a:avLst/>
            </a:prstGeom>
            <a:noFill/>
            <a:ln w="9525">
              <a:noFill/>
            </a:ln>
          </p:spPr>
        </p:pic>
        <p:pic>
          <p:nvPicPr>
            <p:cNvPr id="19471" name="Picture 17" descr="nam1"/>
            <p:cNvPicPr>
              <a:picLocks noChangeAspect="1"/>
            </p:cNvPicPr>
            <p:nvPr/>
          </p:nvPicPr>
          <p:blipFill>
            <a:blip r:embed="rId17"/>
            <a:stretch>
              <a:fillRect/>
            </a:stretch>
          </p:blipFill>
          <p:spPr>
            <a:xfrm rot="992185">
              <a:off x="1743262" y="5467323"/>
              <a:ext cx="479796" cy="539548"/>
            </a:xfrm>
            <a:prstGeom prst="rect">
              <a:avLst/>
            </a:prstGeom>
            <a:noFill/>
            <a:ln w="9525">
              <a:noFill/>
            </a:ln>
          </p:spPr>
        </p:pic>
        <p:pic>
          <p:nvPicPr>
            <p:cNvPr id="19472" name="Picture 17" descr="nam1"/>
            <p:cNvPicPr>
              <a:picLocks noChangeAspect="1"/>
            </p:cNvPicPr>
            <p:nvPr/>
          </p:nvPicPr>
          <p:blipFill>
            <a:blip r:embed="rId17"/>
            <a:stretch>
              <a:fillRect/>
            </a:stretch>
          </p:blipFill>
          <p:spPr>
            <a:xfrm rot="992185">
              <a:off x="1590863" y="5543523"/>
              <a:ext cx="479796" cy="539548"/>
            </a:xfrm>
            <a:prstGeom prst="rect">
              <a:avLst/>
            </a:prstGeom>
            <a:noFill/>
            <a:ln w="9525">
              <a:noFill/>
            </a:ln>
          </p:spPr>
        </p:pic>
      </p:grpSp>
      <p:pic>
        <p:nvPicPr>
          <p:cNvPr id="19473" name="Picture 6" descr="than de"/>
          <p:cNvPicPr>
            <a:picLocks noChangeAspect="1"/>
          </p:cNvPicPr>
          <p:nvPr/>
        </p:nvPicPr>
        <p:blipFill>
          <a:blip r:embed="rId18">
            <a:clrChange>
              <a:clrFrom>
                <a:srgbClr val="FFFFFF"/>
              </a:clrFrom>
              <a:clrTo>
                <a:srgbClr val="FFFFFF">
                  <a:alpha val="0"/>
                </a:srgbClr>
              </a:clrTo>
            </a:clrChange>
          </a:blip>
          <a:stretch>
            <a:fillRect/>
          </a:stretch>
        </p:blipFill>
        <p:spPr>
          <a:xfrm>
            <a:off x="685800" y="3276600"/>
            <a:ext cx="2273300" cy="2273300"/>
          </a:xfrm>
          <a:prstGeom prst="rect">
            <a:avLst/>
          </a:prstGeom>
          <a:noFill/>
          <a:ln w="9525">
            <a:noFill/>
          </a:ln>
        </p:spPr>
      </p:pic>
      <p:pic>
        <p:nvPicPr>
          <p:cNvPr id="19474" name="Picture 22" descr="http://tbn0.google.com/images?q=tbn:mmvEmCBMIClflM"/>
          <p:cNvPicPr>
            <a:picLocks noChangeAspect="1"/>
          </p:cNvPicPr>
          <p:nvPr/>
        </p:nvPicPr>
        <p:blipFill>
          <a:blip r:embed="rId19"/>
          <a:stretch>
            <a:fillRect/>
          </a:stretch>
        </p:blipFill>
        <p:spPr>
          <a:xfrm>
            <a:off x="457200" y="304800"/>
            <a:ext cx="685800" cy="685800"/>
          </a:xfrm>
          <a:prstGeom prst="rect">
            <a:avLst/>
          </a:prstGeom>
          <a:noFill/>
          <a:ln w="9525">
            <a:noFill/>
          </a:ln>
        </p:spPr>
      </p:pic>
      <p:grpSp>
        <p:nvGrpSpPr>
          <p:cNvPr id="19475" name="Group 4118"/>
          <p:cNvGrpSpPr/>
          <p:nvPr/>
        </p:nvGrpSpPr>
        <p:grpSpPr>
          <a:xfrm>
            <a:off x="4343400" y="990600"/>
            <a:ext cx="228600" cy="685800"/>
            <a:chOff x="5328" y="2112"/>
            <a:chExt cx="288" cy="1776"/>
          </a:xfrm>
        </p:grpSpPr>
        <p:sp>
          <p:nvSpPr>
            <p:cNvPr id="21" name="Oval 8"/>
            <p:cNvSpPr>
              <a:spLocks noChangeArrowheads="1"/>
            </p:cNvSpPr>
            <p:nvPr/>
          </p:nvSpPr>
          <p:spPr bwMode="auto">
            <a:xfrm>
              <a:off x="5328" y="2112"/>
              <a:ext cx="288" cy="336"/>
            </a:xfrm>
            <a:prstGeom prst="ellipse">
              <a:avLst/>
            </a:prstGeom>
            <a:solidFill>
              <a:srgbClr val="FF0000"/>
            </a:solidFill>
            <a:ln w="9525">
              <a:solidFill>
                <a:srgbClr val="FF0000"/>
              </a:solidFill>
              <a:rou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solidFill>
                    <a:srgbClr val="FF0000"/>
                  </a:solidFill>
                </a:ln>
                <a:solidFill>
                  <a:schemeClr val="tx1"/>
                </a:solidFill>
                <a:effectLst/>
                <a:uLnTx/>
                <a:uFillTx/>
                <a:latin typeface="Arial" panose="020B0604020202020204" pitchFamily="34" charset="0"/>
                <a:ea typeface="+mn-ea"/>
                <a:cs typeface="+mn-cs"/>
              </a:endParaRPr>
            </a:p>
          </p:txBody>
        </p:sp>
        <p:sp>
          <p:nvSpPr>
            <p:cNvPr id="22" name="Oval 8"/>
            <p:cNvSpPr>
              <a:spLocks noChangeArrowheads="1"/>
            </p:cNvSpPr>
            <p:nvPr/>
          </p:nvSpPr>
          <p:spPr bwMode="auto">
            <a:xfrm>
              <a:off x="5328" y="2448"/>
              <a:ext cx="288" cy="336"/>
            </a:xfrm>
            <a:prstGeom prst="ellipse">
              <a:avLst/>
            </a:prstGeom>
            <a:solidFill>
              <a:srgbClr val="9CE29F"/>
            </a:solidFill>
            <a:ln w="9525">
              <a:solidFill>
                <a:schemeClr val="tx1"/>
              </a:solidFill>
              <a:rou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solidFill>
                    <a:srgbClr val="000000"/>
                  </a:solidFill>
                </a:ln>
                <a:solidFill>
                  <a:schemeClr val="tx1"/>
                </a:solidFill>
                <a:effectLst/>
                <a:uLnTx/>
                <a:uFillTx/>
                <a:latin typeface="Arial" panose="020B0604020202020204" pitchFamily="34" charset="0"/>
                <a:ea typeface="+mn-ea"/>
                <a:cs typeface="+mn-cs"/>
              </a:endParaRPr>
            </a:p>
          </p:txBody>
        </p:sp>
        <p:sp>
          <p:nvSpPr>
            <p:cNvPr id="24" name="Rectangle 23"/>
            <p:cNvSpPr/>
            <p:nvPr/>
          </p:nvSpPr>
          <p:spPr>
            <a:xfrm>
              <a:off x="5424" y="2928"/>
              <a:ext cx="48" cy="9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19479" name="Oval 8"/>
            <p:cNvSpPr/>
            <p:nvPr/>
          </p:nvSpPr>
          <p:spPr>
            <a:xfrm>
              <a:off x="5328" y="2784"/>
              <a:ext cx="288" cy="336"/>
            </a:xfrm>
            <a:prstGeom prst="ellipse">
              <a:avLst/>
            </a:prstGeom>
            <a:solidFill>
              <a:srgbClr val="C6C33B"/>
            </a:solidFill>
            <a:ln w="9525" cap="flat" cmpd="sng">
              <a:solidFill>
                <a:schemeClr val="tx1"/>
              </a:solidFill>
              <a:prstDash val="solid"/>
              <a:round/>
              <a:headEnd type="none" w="med" len="med"/>
              <a:tailEnd type="none" w="med" len="med"/>
            </a:ln>
          </p:spPr>
          <p:txBody>
            <a:bodyPr wrap="none" anchor="ctr" anchorCtr="0"/>
            <a:lstStyle/>
            <a:p>
              <a:endParaRPr lang="en-US">
                <a:solidFill>
                  <a:srgbClr val="FFFF66"/>
                </a:solidFill>
                <a:latin typeface="Arial" panose="020B0604020202020204" pitchFamily="34" charset="0"/>
              </a:endParaRPr>
            </a:p>
          </p:txBody>
        </p:sp>
      </p:grpSp>
      <p:pic>
        <p:nvPicPr>
          <p:cNvPr id="19480" name="Picture 13" descr="kien con"/>
          <p:cNvPicPr>
            <a:picLocks noChangeAspect="1"/>
          </p:cNvPicPr>
          <p:nvPr/>
        </p:nvPicPr>
        <p:blipFill>
          <a:blip r:embed="rId20">
            <a:clrChange>
              <a:clrFrom>
                <a:srgbClr val="FFFFFF"/>
              </a:clrFrom>
              <a:clrTo>
                <a:srgbClr val="FFFFFF">
                  <a:alpha val="0"/>
                </a:srgbClr>
              </a:clrTo>
            </a:clrChange>
          </a:blip>
          <a:stretch>
            <a:fillRect/>
          </a:stretch>
        </p:blipFill>
        <p:spPr>
          <a:xfrm>
            <a:off x="1600200" y="4724400"/>
            <a:ext cx="2106613" cy="2133600"/>
          </a:xfrm>
          <a:prstGeom prst="rect">
            <a:avLst/>
          </a:prstGeom>
          <a:noFill/>
          <a:ln w="9525">
            <a:noFill/>
          </a:ln>
        </p:spPr>
      </p:pic>
      <p:pic>
        <p:nvPicPr>
          <p:cNvPr id="19481" name="Picture 20" descr="spring-smiley-1"/>
          <p:cNvPicPr>
            <a:picLocks noChangeAspect="1"/>
          </p:cNvPicPr>
          <p:nvPr/>
        </p:nvPicPr>
        <p:blipFill>
          <a:blip r:embed="rId21"/>
          <a:stretch>
            <a:fillRect/>
          </a:stretch>
        </p:blipFill>
        <p:spPr>
          <a:xfrm>
            <a:off x="4572000" y="457200"/>
            <a:ext cx="838200" cy="609600"/>
          </a:xfrm>
          <a:prstGeom prst="rect">
            <a:avLst/>
          </a:prstGeom>
          <a:noFill/>
          <a:ln w="9525">
            <a:noFill/>
          </a:ln>
        </p:spPr>
      </p:pic>
    </p:spTree>
  </p:cSld>
  <p:clrMapOvr>
    <a:masterClrMapping/>
  </p:clrMapOvr>
  <mc:AlternateContent xmlns:mc="http://schemas.openxmlformats.org/markup-compatibility/2006" xmlns:p14="http://schemas.microsoft.com/office/powerpoint/2010/main">
    <mc:Choice Requires="p14">
      <p:transition>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additive="base">
                                        <p:cTn id="6" dur="644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1">
                  <p:stCondLst>
                    <p:cond delay="indefinite"/>
                  </p:stCondLst>
                  <p:endCondLst>
                    <p:cond evt="onNext" delay="0">
                      <p:tgtEl>
                        <p:sldTgt/>
                      </p:tgtEl>
                    </p:cond>
                    <p:cond evt="onPrev" delay="0">
                      <p:tgtEl>
                        <p:sldTgt/>
                      </p:tgtEl>
                    </p:cond>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FILE_20210223_034742_18">
            <a:hlinkClick r:id="" action="ppaction://media"/>
          </p:cNvPr>
          <p:cNvPicPr/>
          <p:nvPr>
            <a:audioFile r:link="rId2"/>
            <p:extLst>
              <p:ext uri="{DAA4B4D4-6D71-4841-9C94-3DE7FCFB9230}">
                <p14:media xmlns:p14="http://schemas.microsoft.com/office/powerpoint/2010/main" r:embed="rId1"/>
              </p:ext>
            </p:extLst>
          </p:nvPr>
        </p:nvPicPr>
        <p:blipFill>
          <a:blip r:embed="rId4"/>
          <a:stretch>
            <a:fillRect/>
          </a:stretch>
        </p:blipFill>
        <p:spPr>
          <a:xfrm>
            <a:off x="4451350" y="3308350"/>
            <a:ext cx="495300" cy="495300"/>
          </a:xfrm>
          <a:prstGeom prst="rect">
            <a:avLst/>
          </a:prstGeom>
        </p:spPr>
      </p:pic>
      <p:pic>
        <p:nvPicPr>
          <p:cNvPr id="2" name="FILE_20210223_034742_18">
            <a:hlinkClick r:id="" action="ppaction://media"/>
          </p:cNvPr>
          <p:cNvPicPr/>
          <p:nvPr/>
        </p:nvPicPr>
        <p:blipFill>
          <a:blip r:embed="rId4"/>
          <a:stretch>
            <a:fillRect/>
          </a:stretch>
        </p:blipFill>
        <p:spPr>
          <a:xfrm>
            <a:off x="4324350" y="3181350"/>
            <a:ext cx="495300" cy="495300"/>
          </a:xfrm>
          <a:prstGeom prst="rect">
            <a:avLst/>
          </a:prstGeom>
          <a:noFill/>
          <a:ln w="9525">
            <a:noFill/>
          </a:ln>
        </p:spPr>
      </p:pic>
      <p:pic>
        <p:nvPicPr>
          <p:cNvPr id="20482" name="Picture 2" descr="a4d3116d3e1115ef4299a471bcd9f2ed"/>
          <p:cNvPicPr>
            <a:picLocks noChangeAspect="1"/>
          </p:cNvPicPr>
          <p:nvPr/>
        </p:nvPicPr>
        <p:blipFill>
          <a:blip r:embed="rId5"/>
          <a:stretch>
            <a:fillRect/>
          </a:stretch>
        </p:blipFill>
        <p:spPr>
          <a:xfrm>
            <a:off x="0" y="0"/>
            <a:ext cx="9144000" cy="6858000"/>
          </a:xfrm>
          <a:prstGeom prst="rect">
            <a:avLst/>
          </a:prstGeom>
          <a:noFill/>
          <a:ln w="9525">
            <a:noFill/>
          </a:ln>
        </p:spPr>
      </p:pic>
      <p:sp>
        <p:nvSpPr>
          <p:cNvPr id="20483" name="Text Box 3"/>
          <p:cNvSpPr txBox="1"/>
          <p:nvPr/>
        </p:nvSpPr>
        <p:spPr>
          <a:xfrm>
            <a:off x="3048000" y="2971800"/>
            <a:ext cx="3268663" cy="644525"/>
          </a:xfrm>
          <a:prstGeom prst="rect">
            <a:avLst/>
          </a:prstGeom>
          <a:noFill/>
          <a:ln w="9525">
            <a:noFill/>
          </a:ln>
        </p:spPr>
        <p:txBody>
          <a:bodyPr wrap="none" anchor="t" anchorCtr="0">
            <a:spAutoFit/>
          </a:bodyPr>
          <a:lstStyle/>
          <a:p>
            <a:r>
              <a:rPr lang="en-US" altLang="zh-CN" sz="3600" b="1" i="1">
                <a:solidFill>
                  <a:srgbClr val="3C8C93"/>
                </a:solidFill>
                <a:latin typeface="Times New Roman" panose="02020603050405020304" charset="0"/>
              </a:rPr>
              <a:t>Các bạn đi đâu?</a:t>
            </a:r>
          </a:p>
        </p:txBody>
      </p:sp>
    </p:spTree>
  </p:cSld>
  <p:clrMapOvr>
    <a:masterClrMapping/>
  </p:clrMapOvr>
  <mc:AlternateContent xmlns:mc="http://schemas.openxmlformats.org/markup-compatibility/2006" xmlns:p14="http://schemas.microsoft.com/office/powerpoint/2010/main">
    <mc:Choice Requires="p14">
      <p:transition>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additive="base">
                                        <p:cTn id="6" dur="206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1">
                  <p:stCondLst>
                    <p:cond delay="indefinite"/>
                  </p:stCondLst>
                  <p:endCondLst>
                    <p:cond evt="onNext" delay="0">
                      <p:tgtEl>
                        <p:sldTgt/>
                      </p:tgtEl>
                    </p:cond>
                    <p:cond evt="onPrev" delay="0">
                      <p:tgtEl>
                        <p:sldTgt/>
                      </p:tgtEl>
                    </p:cond>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FILE_20210223_034742_19">
            <a:hlinkClick r:id="" action="ppaction://media"/>
          </p:cNvPr>
          <p:cNvPicPr/>
          <p:nvPr>
            <a:audioFile r:link="rId2"/>
            <p:extLst>
              <p:ext uri="{DAA4B4D4-6D71-4841-9C94-3DE7FCFB9230}">
                <p14:media xmlns:p14="http://schemas.microsoft.com/office/powerpoint/2010/main" r:embed="rId1"/>
              </p:ext>
            </p:extLst>
          </p:nvPr>
        </p:nvPicPr>
        <p:blipFill>
          <a:blip r:embed="rId4"/>
          <a:stretch>
            <a:fillRect/>
          </a:stretch>
        </p:blipFill>
        <p:spPr>
          <a:xfrm>
            <a:off x="4451350" y="3308350"/>
            <a:ext cx="495300" cy="495300"/>
          </a:xfrm>
          <a:prstGeom prst="rect">
            <a:avLst/>
          </a:prstGeom>
        </p:spPr>
      </p:pic>
      <p:pic>
        <p:nvPicPr>
          <p:cNvPr id="2" name="FILE_20210223_034742_19">
            <a:hlinkClick r:id="" action="ppaction://media"/>
          </p:cNvPr>
          <p:cNvPicPr/>
          <p:nvPr/>
        </p:nvPicPr>
        <p:blipFill>
          <a:blip r:embed="rId4"/>
          <a:stretch>
            <a:fillRect/>
          </a:stretch>
        </p:blipFill>
        <p:spPr>
          <a:xfrm>
            <a:off x="4324350" y="3181350"/>
            <a:ext cx="495300" cy="495300"/>
          </a:xfrm>
          <a:prstGeom prst="rect">
            <a:avLst/>
          </a:prstGeom>
          <a:noFill/>
          <a:ln w="9525">
            <a:noFill/>
          </a:ln>
        </p:spPr>
      </p:pic>
      <p:pic>
        <p:nvPicPr>
          <p:cNvPr id="21506" name="Picture 4" descr="tho lai xe khong dau copy"/>
          <p:cNvPicPr>
            <a:picLocks noChangeAspect="1"/>
          </p:cNvPicPr>
          <p:nvPr/>
        </p:nvPicPr>
        <p:blipFill>
          <a:blip r:embed="rId5"/>
          <a:stretch>
            <a:fillRect/>
          </a:stretch>
        </p:blipFill>
        <p:spPr>
          <a:xfrm>
            <a:off x="-42862" y="0"/>
            <a:ext cx="9144000" cy="6858000"/>
          </a:xfrm>
          <a:prstGeom prst="rect">
            <a:avLst/>
          </a:prstGeom>
          <a:noFill/>
          <a:ln w="9525">
            <a:noFill/>
          </a:ln>
        </p:spPr>
      </p:pic>
      <p:pic>
        <p:nvPicPr>
          <p:cNvPr id="4099" name="Picture 5" descr="dau tho"/>
          <p:cNvPicPr>
            <a:picLocks noChangeAspect="1"/>
          </p:cNvPicPr>
          <p:nvPr/>
        </p:nvPicPr>
        <p:blipFill>
          <a:blip r:embed="rId6">
            <a:clrChange>
              <a:clrFrom>
                <a:srgbClr val="FFFFFF"/>
              </a:clrFrom>
              <a:clrTo>
                <a:srgbClr val="FFFFFF">
                  <a:alpha val="0"/>
                </a:srgbClr>
              </a:clrTo>
            </a:clrChange>
          </a:blip>
          <a:stretch>
            <a:fillRect/>
          </a:stretch>
        </p:blipFill>
        <p:spPr>
          <a:xfrm>
            <a:off x="6553200" y="3581400"/>
            <a:ext cx="1778000" cy="1308100"/>
          </a:xfrm>
          <a:prstGeom prst="rect">
            <a:avLst/>
          </a:prstGeom>
          <a:noFill/>
          <a:ln w="9525">
            <a:noFill/>
          </a:ln>
        </p:spPr>
      </p:pic>
      <p:pic>
        <p:nvPicPr>
          <p:cNvPr id="21508" name="Picture 7" descr="dau de"/>
          <p:cNvPicPr>
            <a:picLocks noChangeAspect="1"/>
          </p:cNvPicPr>
          <p:nvPr/>
        </p:nvPicPr>
        <p:blipFill>
          <a:blip r:embed="rId7">
            <a:clrChange>
              <a:clrFrom>
                <a:srgbClr val="FFFFFF"/>
              </a:clrFrom>
              <a:clrTo>
                <a:srgbClr val="FFFFFF">
                  <a:alpha val="0"/>
                </a:srgbClr>
              </a:clrTo>
            </a:clrChange>
          </a:blip>
          <a:stretch>
            <a:fillRect/>
          </a:stretch>
        </p:blipFill>
        <p:spPr>
          <a:xfrm>
            <a:off x="457200" y="3048000"/>
            <a:ext cx="1676400" cy="979488"/>
          </a:xfrm>
          <a:prstGeom prst="rect">
            <a:avLst/>
          </a:prstGeom>
          <a:noFill/>
          <a:ln w="9525">
            <a:noFill/>
          </a:ln>
        </p:spPr>
      </p:pic>
      <p:pic>
        <p:nvPicPr>
          <p:cNvPr id="21509" name="Picture 8" descr="than lon"/>
          <p:cNvPicPr>
            <a:picLocks noChangeAspect="1"/>
          </p:cNvPicPr>
          <p:nvPr/>
        </p:nvPicPr>
        <p:blipFill>
          <a:blip r:embed="rId8">
            <a:clrChange>
              <a:clrFrom>
                <a:srgbClr val="FFFFFF"/>
              </a:clrFrom>
              <a:clrTo>
                <a:srgbClr val="FFFFFF">
                  <a:alpha val="0"/>
                </a:srgbClr>
              </a:clrTo>
            </a:clrChange>
          </a:blip>
          <a:stretch>
            <a:fillRect/>
          </a:stretch>
        </p:blipFill>
        <p:spPr>
          <a:xfrm>
            <a:off x="3670300" y="3505200"/>
            <a:ext cx="1511300" cy="1968500"/>
          </a:xfrm>
          <a:prstGeom prst="rect">
            <a:avLst/>
          </a:prstGeom>
          <a:noFill/>
          <a:ln w="9525">
            <a:noFill/>
          </a:ln>
        </p:spPr>
      </p:pic>
      <p:pic>
        <p:nvPicPr>
          <p:cNvPr id="4102" name="Picture 9" descr="dau lon"/>
          <p:cNvPicPr>
            <a:picLocks noChangeAspect="1"/>
          </p:cNvPicPr>
          <p:nvPr/>
        </p:nvPicPr>
        <p:blipFill>
          <a:blip r:embed="rId9">
            <a:clrChange>
              <a:clrFrom>
                <a:srgbClr val="FFFFFF"/>
              </a:clrFrom>
              <a:clrTo>
                <a:srgbClr val="FFFFFF">
                  <a:alpha val="0"/>
                </a:srgbClr>
              </a:clrTo>
            </a:clrChange>
          </a:blip>
          <a:stretch>
            <a:fillRect/>
          </a:stretch>
        </p:blipFill>
        <p:spPr>
          <a:xfrm>
            <a:off x="3894138" y="3048000"/>
            <a:ext cx="1143000" cy="1052513"/>
          </a:xfrm>
          <a:prstGeom prst="rect">
            <a:avLst/>
          </a:prstGeom>
          <a:noFill/>
          <a:ln w="9525">
            <a:noFill/>
          </a:ln>
        </p:spPr>
      </p:pic>
      <p:pic>
        <p:nvPicPr>
          <p:cNvPr id="21511" name="Picture 10" descr="khi khong dau duoi"/>
          <p:cNvPicPr>
            <a:picLocks noChangeAspect="1"/>
          </p:cNvPicPr>
          <p:nvPr/>
        </p:nvPicPr>
        <p:blipFill>
          <a:blip r:embed="rId10">
            <a:clrChange>
              <a:clrFrom>
                <a:srgbClr val="FFFFFF"/>
              </a:clrFrom>
              <a:clrTo>
                <a:srgbClr val="FFFFFF">
                  <a:alpha val="0"/>
                </a:srgbClr>
              </a:clrTo>
            </a:clrChange>
          </a:blip>
          <a:stretch>
            <a:fillRect/>
          </a:stretch>
        </p:blipFill>
        <p:spPr>
          <a:xfrm>
            <a:off x="4953000" y="3048000"/>
            <a:ext cx="1828800" cy="2227263"/>
          </a:xfrm>
          <a:prstGeom prst="rect">
            <a:avLst/>
          </a:prstGeom>
          <a:noFill/>
          <a:ln w="9525">
            <a:noFill/>
          </a:ln>
        </p:spPr>
      </p:pic>
      <p:pic>
        <p:nvPicPr>
          <p:cNvPr id="21512" name="Picture 11" descr="duoi khi"/>
          <p:cNvPicPr>
            <a:picLocks noChangeAspect="1"/>
          </p:cNvPicPr>
          <p:nvPr/>
        </p:nvPicPr>
        <p:blipFill>
          <a:blip r:embed="rId11">
            <a:clrChange>
              <a:clrFrom>
                <a:srgbClr val="FFFFFF"/>
              </a:clrFrom>
              <a:clrTo>
                <a:srgbClr val="FFFFFF">
                  <a:alpha val="0"/>
                </a:srgbClr>
              </a:clrTo>
            </a:clrChange>
          </a:blip>
          <a:stretch>
            <a:fillRect/>
          </a:stretch>
        </p:blipFill>
        <p:spPr>
          <a:xfrm>
            <a:off x="5700713" y="2895600"/>
            <a:ext cx="1054100" cy="1249363"/>
          </a:xfrm>
          <a:prstGeom prst="rect">
            <a:avLst/>
          </a:prstGeom>
          <a:noFill/>
          <a:ln w="9525">
            <a:noFill/>
          </a:ln>
        </p:spPr>
      </p:pic>
      <p:pic>
        <p:nvPicPr>
          <p:cNvPr id="4105" name="Picture 12" descr="dau khi"/>
          <p:cNvPicPr>
            <a:picLocks noChangeAspect="1"/>
          </p:cNvPicPr>
          <p:nvPr/>
        </p:nvPicPr>
        <p:blipFill>
          <a:blip r:embed="rId12">
            <a:clrChange>
              <a:clrFrom>
                <a:srgbClr val="FFFFFF"/>
              </a:clrFrom>
              <a:clrTo>
                <a:srgbClr val="FFFFFF">
                  <a:alpha val="0"/>
                </a:srgbClr>
              </a:clrTo>
            </a:clrChange>
          </a:blip>
          <a:stretch>
            <a:fillRect/>
          </a:stretch>
        </p:blipFill>
        <p:spPr>
          <a:xfrm>
            <a:off x="5562600" y="3014663"/>
            <a:ext cx="685800" cy="719137"/>
          </a:xfrm>
          <a:prstGeom prst="rect">
            <a:avLst/>
          </a:prstGeom>
          <a:noFill/>
          <a:ln w="9525">
            <a:noFill/>
          </a:ln>
        </p:spPr>
      </p:pic>
      <p:pic>
        <p:nvPicPr>
          <p:cNvPr id="21514" name="Picture 19" descr="than cho moi"/>
          <p:cNvPicPr>
            <a:picLocks noChangeAspect="1"/>
          </p:cNvPicPr>
          <p:nvPr/>
        </p:nvPicPr>
        <p:blipFill>
          <a:blip r:embed="rId13">
            <a:clrChange>
              <a:clrFrom>
                <a:srgbClr val="FFFFFF"/>
              </a:clrFrom>
              <a:clrTo>
                <a:srgbClr val="FFFFFF">
                  <a:alpha val="0"/>
                </a:srgbClr>
              </a:clrTo>
            </a:clrChange>
          </a:blip>
          <a:stretch>
            <a:fillRect/>
          </a:stretch>
        </p:blipFill>
        <p:spPr>
          <a:xfrm>
            <a:off x="1600200" y="2514600"/>
            <a:ext cx="2211388" cy="2882900"/>
          </a:xfrm>
          <a:prstGeom prst="rect">
            <a:avLst/>
          </a:prstGeom>
          <a:noFill/>
          <a:ln w="9525">
            <a:noFill/>
          </a:ln>
        </p:spPr>
      </p:pic>
      <p:pic>
        <p:nvPicPr>
          <p:cNvPr id="4109" name="Picture 20" descr="dau cho moi"/>
          <p:cNvPicPr>
            <a:picLocks noChangeAspect="1"/>
          </p:cNvPicPr>
          <p:nvPr/>
        </p:nvPicPr>
        <p:blipFill>
          <a:blip r:embed="rId14">
            <a:clrChange>
              <a:clrFrom>
                <a:srgbClr val="FFFFFF"/>
              </a:clrFrom>
              <a:clrTo>
                <a:srgbClr val="FFFFFF">
                  <a:alpha val="0"/>
                </a:srgbClr>
              </a:clrTo>
            </a:clrChange>
          </a:blip>
          <a:stretch>
            <a:fillRect/>
          </a:stretch>
        </p:blipFill>
        <p:spPr>
          <a:xfrm>
            <a:off x="2133600" y="2286000"/>
            <a:ext cx="1295400" cy="1236663"/>
          </a:xfrm>
          <a:prstGeom prst="rect">
            <a:avLst/>
          </a:prstGeom>
          <a:noFill/>
          <a:ln w="9525">
            <a:noFill/>
          </a:ln>
        </p:spPr>
      </p:pic>
      <p:grpSp>
        <p:nvGrpSpPr>
          <p:cNvPr id="21516" name="Group 25"/>
          <p:cNvGrpSpPr/>
          <p:nvPr/>
        </p:nvGrpSpPr>
        <p:grpSpPr>
          <a:xfrm>
            <a:off x="-152400" y="4495800"/>
            <a:ext cx="990600" cy="835025"/>
            <a:chOff x="981262" y="5410200"/>
            <a:chExt cx="1241796" cy="1139371"/>
          </a:xfrm>
        </p:grpSpPr>
        <p:pic>
          <p:nvPicPr>
            <p:cNvPr id="21517" name="Picture 11" descr="08071803336277528481">
              <a:hlinkClick r:id="rId15"/>
            </p:cNvPr>
            <p:cNvPicPr>
              <a:picLocks noChangeAspect="1"/>
            </p:cNvPicPr>
            <p:nvPr/>
          </p:nvPicPr>
          <p:blipFill>
            <a:blip r:embed="rId16"/>
            <a:stretch>
              <a:fillRect/>
            </a:stretch>
          </p:blipFill>
          <p:spPr>
            <a:xfrm>
              <a:off x="990600" y="5410200"/>
              <a:ext cx="1219200" cy="1139371"/>
            </a:xfrm>
            <a:prstGeom prst="rect">
              <a:avLst/>
            </a:prstGeom>
            <a:noFill/>
            <a:ln w="9525">
              <a:noFill/>
            </a:ln>
          </p:spPr>
        </p:pic>
        <p:pic>
          <p:nvPicPr>
            <p:cNvPr id="21518" name="Picture 17" descr="nam1"/>
            <p:cNvPicPr>
              <a:picLocks noChangeAspect="1"/>
            </p:cNvPicPr>
            <p:nvPr/>
          </p:nvPicPr>
          <p:blipFill>
            <a:blip r:embed="rId17"/>
            <a:stretch>
              <a:fillRect/>
            </a:stretch>
          </p:blipFill>
          <p:spPr>
            <a:xfrm rot="992185">
              <a:off x="981262" y="5543524"/>
              <a:ext cx="479796" cy="539548"/>
            </a:xfrm>
            <a:prstGeom prst="rect">
              <a:avLst/>
            </a:prstGeom>
            <a:noFill/>
            <a:ln w="9525">
              <a:noFill/>
            </a:ln>
          </p:spPr>
        </p:pic>
        <p:pic>
          <p:nvPicPr>
            <p:cNvPr id="21519" name="Picture 17" descr="nam1"/>
            <p:cNvPicPr>
              <a:picLocks noChangeAspect="1"/>
            </p:cNvPicPr>
            <p:nvPr/>
          </p:nvPicPr>
          <p:blipFill>
            <a:blip r:embed="rId17"/>
            <a:stretch>
              <a:fillRect/>
            </a:stretch>
          </p:blipFill>
          <p:spPr>
            <a:xfrm rot="992185">
              <a:off x="1743262" y="5467323"/>
              <a:ext cx="479796" cy="539548"/>
            </a:xfrm>
            <a:prstGeom prst="rect">
              <a:avLst/>
            </a:prstGeom>
            <a:noFill/>
            <a:ln w="9525">
              <a:noFill/>
            </a:ln>
          </p:spPr>
        </p:pic>
        <p:pic>
          <p:nvPicPr>
            <p:cNvPr id="21520" name="Picture 17" descr="nam1"/>
            <p:cNvPicPr>
              <a:picLocks noChangeAspect="1"/>
            </p:cNvPicPr>
            <p:nvPr/>
          </p:nvPicPr>
          <p:blipFill>
            <a:blip r:embed="rId17"/>
            <a:stretch>
              <a:fillRect/>
            </a:stretch>
          </p:blipFill>
          <p:spPr>
            <a:xfrm rot="992185">
              <a:off x="1590863" y="5543523"/>
              <a:ext cx="479796" cy="539548"/>
            </a:xfrm>
            <a:prstGeom prst="rect">
              <a:avLst/>
            </a:prstGeom>
            <a:noFill/>
            <a:ln w="9525">
              <a:noFill/>
            </a:ln>
          </p:spPr>
        </p:pic>
      </p:grpSp>
      <p:pic>
        <p:nvPicPr>
          <p:cNvPr id="21521" name="Picture 6" descr="than de"/>
          <p:cNvPicPr>
            <a:picLocks noChangeAspect="1"/>
          </p:cNvPicPr>
          <p:nvPr/>
        </p:nvPicPr>
        <p:blipFill>
          <a:blip r:embed="rId18">
            <a:clrChange>
              <a:clrFrom>
                <a:srgbClr val="FFFFFF"/>
              </a:clrFrom>
              <a:clrTo>
                <a:srgbClr val="FFFFFF">
                  <a:alpha val="0"/>
                </a:srgbClr>
              </a:clrTo>
            </a:clrChange>
          </a:blip>
          <a:stretch>
            <a:fillRect/>
          </a:stretch>
        </p:blipFill>
        <p:spPr>
          <a:xfrm>
            <a:off x="685800" y="3276600"/>
            <a:ext cx="2273300" cy="2273300"/>
          </a:xfrm>
          <a:prstGeom prst="rect">
            <a:avLst/>
          </a:prstGeom>
          <a:noFill/>
          <a:ln w="9525">
            <a:noFill/>
          </a:ln>
        </p:spPr>
      </p:pic>
      <p:pic>
        <p:nvPicPr>
          <p:cNvPr id="21522" name="Picture 22" descr="http://tbn0.google.com/images?q=tbn:mmvEmCBMIClflM"/>
          <p:cNvPicPr>
            <a:picLocks noChangeAspect="1"/>
          </p:cNvPicPr>
          <p:nvPr/>
        </p:nvPicPr>
        <p:blipFill>
          <a:blip r:embed="rId19"/>
          <a:stretch>
            <a:fillRect/>
          </a:stretch>
        </p:blipFill>
        <p:spPr>
          <a:xfrm>
            <a:off x="457200" y="304800"/>
            <a:ext cx="685800" cy="685800"/>
          </a:xfrm>
          <a:prstGeom prst="rect">
            <a:avLst/>
          </a:prstGeom>
          <a:noFill/>
          <a:ln w="9525">
            <a:noFill/>
          </a:ln>
        </p:spPr>
      </p:pic>
      <p:grpSp>
        <p:nvGrpSpPr>
          <p:cNvPr id="21523" name="Group 4118"/>
          <p:cNvGrpSpPr/>
          <p:nvPr/>
        </p:nvGrpSpPr>
        <p:grpSpPr>
          <a:xfrm>
            <a:off x="4343400" y="990600"/>
            <a:ext cx="228600" cy="685800"/>
            <a:chOff x="5328" y="2112"/>
            <a:chExt cx="288" cy="1776"/>
          </a:xfrm>
        </p:grpSpPr>
        <p:sp>
          <p:nvSpPr>
            <p:cNvPr id="21" name="Oval 8"/>
            <p:cNvSpPr>
              <a:spLocks noChangeArrowheads="1"/>
            </p:cNvSpPr>
            <p:nvPr/>
          </p:nvSpPr>
          <p:spPr bwMode="auto">
            <a:xfrm>
              <a:off x="5328" y="2112"/>
              <a:ext cx="288" cy="336"/>
            </a:xfrm>
            <a:prstGeom prst="ellipse">
              <a:avLst/>
            </a:prstGeom>
            <a:solidFill>
              <a:srgbClr val="FF0000"/>
            </a:solidFill>
            <a:ln w="9525">
              <a:solidFill>
                <a:srgbClr val="FF0000"/>
              </a:solidFill>
              <a:rou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solidFill>
                    <a:srgbClr val="FF0000"/>
                  </a:solidFill>
                </a:ln>
                <a:solidFill>
                  <a:schemeClr val="tx1"/>
                </a:solidFill>
                <a:effectLst/>
                <a:uLnTx/>
                <a:uFillTx/>
                <a:latin typeface="Arial" panose="020B0604020202020204" pitchFamily="34" charset="0"/>
                <a:ea typeface="+mn-ea"/>
                <a:cs typeface="+mn-cs"/>
              </a:endParaRPr>
            </a:p>
          </p:txBody>
        </p:sp>
        <p:sp>
          <p:nvSpPr>
            <p:cNvPr id="22" name="Oval 8"/>
            <p:cNvSpPr>
              <a:spLocks noChangeArrowheads="1"/>
            </p:cNvSpPr>
            <p:nvPr/>
          </p:nvSpPr>
          <p:spPr bwMode="auto">
            <a:xfrm>
              <a:off x="5328" y="2448"/>
              <a:ext cx="288" cy="336"/>
            </a:xfrm>
            <a:prstGeom prst="ellipse">
              <a:avLst/>
            </a:prstGeom>
            <a:solidFill>
              <a:srgbClr val="9CE29F"/>
            </a:solidFill>
            <a:ln w="9525">
              <a:solidFill>
                <a:schemeClr val="tx1"/>
              </a:solidFill>
              <a:rou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solidFill>
                    <a:srgbClr val="000000"/>
                  </a:solidFill>
                </a:ln>
                <a:solidFill>
                  <a:schemeClr val="tx1"/>
                </a:solidFill>
                <a:effectLst/>
                <a:uLnTx/>
                <a:uFillTx/>
                <a:latin typeface="Arial" panose="020B0604020202020204" pitchFamily="34" charset="0"/>
                <a:ea typeface="+mn-ea"/>
                <a:cs typeface="+mn-cs"/>
              </a:endParaRPr>
            </a:p>
          </p:txBody>
        </p:sp>
        <p:sp>
          <p:nvSpPr>
            <p:cNvPr id="24" name="Rectangle 23"/>
            <p:cNvSpPr/>
            <p:nvPr/>
          </p:nvSpPr>
          <p:spPr>
            <a:xfrm>
              <a:off x="5424" y="2928"/>
              <a:ext cx="48" cy="9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21527" name="Oval 8"/>
            <p:cNvSpPr/>
            <p:nvPr/>
          </p:nvSpPr>
          <p:spPr>
            <a:xfrm>
              <a:off x="5328" y="2784"/>
              <a:ext cx="288" cy="336"/>
            </a:xfrm>
            <a:prstGeom prst="ellipse">
              <a:avLst/>
            </a:prstGeom>
            <a:solidFill>
              <a:srgbClr val="C6C33B"/>
            </a:solidFill>
            <a:ln w="9525" cap="flat" cmpd="sng">
              <a:solidFill>
                <a:schemeClr val="tx1"/>
              </a:solidFill>
              <a:prstDash val="solid"/>
              <a:round/>
              <a:headEnd type="none" w="med" len="med"/>
              <a:tailEnd type="none" w="med" len="med"/>
            </a:ln>
          </p:spPr>
          <p:txBody>
            <a:bodyPr wrap="none" anchor="ctr" anchorCtr="0"/>
            <a:lstStyle/>
            <a:p>
              <a:endParaRPr lang="en-US">
                <a:solidFill>
                  <a:srgbClr val="FFFF66"/>
                </a:solidFill>
                <a:latin typeface="Arial" panose="020B0604020202020204" pitchFamily="34" charset="0"/>
              </a:endParaRPr>
            </a:p>
          </p:txBody>
        </p:sp>
      </p:grpSp>
      <p:pic>
        <p:nvPicPr>
          <p:cNvPr id="21528" name="Picture 13" descr="kien con"/>
          <p:cNvPicPr>
            <a:picLocks noChangeAspect="1"/>
          </p:cNvPicPr>
          <p:nvPr/>
        </p:nvPicPr>
        <p:blipFill>
          <a:blip r:embed="rId20">
            <a:clrChange>
              <a:clrFrom>
                <a:srgbClr val="FFFFFF"/>
              </a:clrFrom>
              <a:clrTo>
                <a:srgbClr val="FFFFFF">
                  <a:alpha val="0"/>
                </a:srgbClr>
              </a:clrTo>
            </a:clrChange>
          </a:blip>
          <a:stretch>
            <a:fillRect/>
          </a:stretch>
        </p:blipFill>
        <p:spPr>
          <a:xfrm>
            <a:off x="1600200" y="4724400"/>
            <a:ext cx="2106613" cy="2133600"/>
          </a:xfrm>
          <a:prstGeom prst="rect">
            <a:avLst/>
          </a:prstGeom>
          <a:noFill/>
          <a:ln w="9525">
            <a:noFill/>
          </a:ln>
        </p:spPr>
      </p:pic>
      <p:pic>
        <p:nvPicPr>
          <p:cNvPr id="21529" name="Picture 20" descr="spring-smiley-1"/>
          <p:cNvPicPr>
            <a:picLocks noChangeAspect="1"/>
          </p:cNvPicPr>
          <p:nvPr/>
        </p:nvPicPr>
        <p:blipFill>
          <a:blip r:embed="rId21"/>
          <a:stretch>
            <a:fillRect/>
          </a:stretch>
        </p:blipFill>
        <p:spPr>
          <a:xfrm>
            <a:off x="4572000" y="457200"/>
            <a:ext cx="838200" cy="609600"/>
          </a:xfrm>
          <a:prstGeom prst="rect">
            <a:avLst/>
          </a:prstGeom>
          <a:noFill/>
          <a:ln w="9525">
            <a:noFill/>
          </a:ln>
        </p:spPr>
      </p:pic>
    </p:spTree>
  </p:cSld>
  <p:clrMapOvr>
    <a:masterClrMapping/>
  </p:clrMapOvr>
  <mc:AlternateContent xmlns:mc="http://schemas.openxmlformats.org/markup-compatibility/2006" xmlns:p14="http://schemas.microsoft.com/office/powerpoint/2010/main">
    <mc:Choice Requires="p14">
      <p:transition>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additive="base">
                                        <p:cTn id="6" dur="1055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1">
                  <p:stCondLst>
                    <p:cond delay="indefinite"/>
                  </p:stCondLst>
                  <p:endCondLst>
                    <p:cond evt="onNext" delay="0">
                      <p:tgtEl>
                        <p:sldTgt/>
                      </p:tgtEl>
                    </p:cond>
                    <p:cond evt="onPrev" delay="0">
                      <p:tgtEl>
                        <p:sldTgt/>
                      </p:tgtEl>
                    </p:cond>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FILE_20210223_034742_20">
            <a:hlinkClick r:id="" action="ppaction://media"/>
          </p:cNvPr>
          <p:cNvPicPr/>
          <p:nvPr>
            <a:audioFile r:link="rId2"/>
            <p:extLst>
              <p:ext uri="{DAA4B4D4-6D71-4841-9C94-3DE7FCFB9230}">
                <p14:media xmlns:p14="http://schemas.microsoft.com/office/powerpoint/2010/main" r:embed="rId1"/>
              </p:ext>
            </p:extLst>
          </p:nvPr>
        </p:nvPicPr>
        <p:blipFill>
          <a:blip r:embed="rId4"/>
          <a:stretch>
            <a:fillRect/>
          </a:stretch>
        </p:blipFill>
        <p:spPr>
          <a:xfrm>
            <a:off x="4451350" y="3308350"/>
            <a:ext cx="495300" cy="495300"/>
          </a:xfrm>
          <a:prstGeom prst="rect">
            <a:avLst/>
          </a:prstGeom>
        </p:spPr>
      </p:pic>
      <p:pic>
        <p:nvPicPr>
          <p:cNvPr id="6" name="FILE_20210223_034742_20">
            <a:hlinkClick r:id="" action="ppaction://media"/>
          </p:cNvPr>
          <p:cNvPicPr/>
          <p:nvPr/>
        </p:nvPicPr>
        <p:blipFill>
          <a:blip r:embed="rId4"/>
          <a:stretch>
            <a:fillRect/>
          </a:stretch>
        </p:blipFill>
        <p:spPr>
          <a:xfrm>
            <a:off x="4324350" y="3181350"/>
            <a:ext cx="495300" cy="495300"/>
          </a:xfrm>
          <a:prstGeom prst="rect">
            <a:avLst/>
          </a:prstGeom>
          <a:noFill/>
          <a:ln w="9525">
            <a:noFill/>
          </a:ln>
        </p:spPr>
      </p:pic>
      <p:pic>
        <p:nvPicPr>
          <p:cNvPr id="22530" name="Picture 2" descr="a4d3116d3e1115ef4299a471bcd9f2ed"/>
          <p:cNvPicPr>
            <a:picLocks noChangeAspect="1"/>
          </p:cNvPicPr>
          <p:nvPr/>
        </p:nvPicPr>
        <p:blipFill>
          <a:blip r:embed="rId5"/>
          <a:stretch>
            <a:fillRect/>
          </a:stretch>
        </p:blipFill>
        <p:spPr>
          <a:xfrm>
            <a:off x="0" y="0"/>
            <a:ext cx="9144000" cy="6858000"/>
          </a:xfrm>
          <a:prstGeom prst="rect">
            <a:avLst/>
          </a:prstGeom>
          <a:noFill/>
          <a:ln w="9525">
            <a:noFill/>
          </a:ln>
        </p:spPr>
      </p:pic>
      <p:sp>
        <p:nvSpPr>
          <p:cNvPr id="22531" name="Text Box 1"/>
          <p:cNvSpPr txBox="1"/>
          <p:nvPr/>
        </p:nvSpPr>
        <p:spPr>
          <a:xfrm>
            <a:off x="1735138" y="2514600"/>
            <a:ext cx="6057900" cy="1198563"/>
          </a:xfrm>
          <a:prstGeom prst="rect">
            <a:avLst/>
          </a:prstGeom>
          <a:noFill/>
          <a:ln w="9525">
            <a:noFill/>
          </a:ln>
        </p:spPr>
        <p:txBody>
          <a:bodyPr wrap="square" anchor="t" anchorCtr="0">
            <a:spAutoFit/>
          </a:bodyPr>
          <a:lstStyle/>
          <a:p>
            <a:pPr algn="ctr"/>
            <a:r>
              <a:rPr lang="en-US" altLang="zh-CN" sz="3600" b="1" i="1">
                <a:solidFill>
                  <a:srgbClr val="3C8C93"/>
                </a:solidFill>
                <a:latin typeface="Times New Roman" panose="02020603050405020304" charset="0"/>
              </a:rPr>
              <a:t>Ai đã lên xe ở bến đón xe Bus tiếp theo?</a:t>
            </a:r>
          </a:p>
        </p:txBody>
      </p:sp>
    </p:spTree>
  </p:cSld>
  <p:clrMapOvr>
    <a:masterClrMapping/>
  </p:clrMapOvr>
  <mc:AlternateContent xmlns:mc="http://schemas.openxmlformats.org/markup-compatibility/2006" xmlns:p14="http://schemas.microsoft.com/office/powerpoint/2010/main">
    <mc:Choice Requires="p14">
      <p:transition>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additive="base">
                                        <p:cTn id="6" dur="343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1">
                  <p:stCondLst>
                    <p:cond delay="indefinite"/>
                  </p:stCondLst>
                  <p:endCondLst>
                    <p:cond evt="onNext" delay="0">
                      <p:tgtEl>
                        <p:sldTgt/>
                      </p:tgtEl>
                    </p:cond>
                    <p:cond evt="onPrev" delay="0">
                      <p:tgtEl>
                        <p:sldTgt/>
                      </p:tgtEl>
                    </p:cond>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FILE_20210223_034743_3">
            <a:hlinkClick r:id="" action="ppaction://media"/>
          </p:cNvPr>
          <p:cNvPicPr/>
          <p:nvPr>
            <a:audioFile r:link="rId2"/>
            <p:extLst>
              <p:ext uri="{DAA4B4D4-6D71-4841-9C94-3DE7FCFB9230}">
                <p14:media xmlns:p14="http://schemas.microsoft.com/office/powerpoint/2010/main" r:embed="rId1"/>
              </p:ext>
            </p:extLst>
          </p:nvPr>
        </p:nvPicPr>
        <p:blipFill>
          <a:blip r:embed="rId4"/>
          <a:stretch>
            <a:fillRect/>
          </a:stretch>
        </p:blipFill>
        <p:spPr>
          <a:xfrm>
            <a:off x="4324350" y="3181350"/>
            <a:ext cx="495300" cy="495300"/>
          </a:xfrm>
          <a:prstGeom prst="rect">
            <a:avLst/>
          </a:prstGeom>
        </p:spPr>
      </p:pic>
      <p:pic>
        <p:nvPicPr>
          <p:cNvPr id="5122" name="Picture 1" descr="unnamed"/>
          <p:cNvPicPr>
            <a:picLocks noChangeAspect="1"/>
          </p:cNvPicPr>
          <p:nvPr/>
        </p:nvPicPr>
        <p:blipFill>
          <a:blip r:embed="rId5"/>
          <a:stretch>
            <a:fillRect/>
          </a:stretch>
        </p:blipFill>
        <p:spPr>
          <a:xfrm>
            <a:off x="0" y="0"/>
            <a:ext cx="9144000" cy="6858000"/>
          </a:xfrm>
          <a:prstGeom prst="rect">
            <a:avLst/>
          </a:prstGeom>
          <a:noFill/>
          <a:ln w="9525">
            <a:noFill/>
          </a:ln>
        </p:spPr>
      </p:pic>
    </p:spTree>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additive="base">
                                        <p:cTn id="6" dur="2507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1">
                  <p:stCondLst>
                    <p:cond delay="indefinite"/>
                  </p:stCondLst>
                  <p:endCondLst>
                    <p:cond evt="onNext" delay="0">
                      <p:tgtEl>
                        <p:sldTgt/>
                      </p:tgtEl>
                    </p:cond>
                    <p:cond evt="onPrev" delay="0">
                      <p:tgtEl>
                        <p:sldTgt/>
                      </p:tgtEl>
                    </p:cond>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FILE_20210223_034742_21">
            <a:hlinkClick r:id="" action="ppaction://media"/>
          </p:cNvPr>
          <p:cNvPicPr/>
          <p:nvPr>
            <a:audioFile r:link="rId2"/>
            <p:extLst>
              <p:ext uri="{DAA4B4D4-6D71-4841-9C94-3DE7FCFB9230}">
                <p14:media xmlns:p14="http://schemas.microsoft.com/office/powerpoint/2010/main" r:embed="rId1"/>
              </p:ext>
            </p:extLst>
          </p:nvPr>
        </p:nvPicPr>
        <p:blipFill>
          <a:blip r:embed="rId4"/>
          <a:stretch>
            <a:fillRect/>
          </a:stretch>
        </p:blipFill>
        <p:spPr>
          <a:xfrm>
            <a:off x="10134600" y="5238750"/>
            <a:ext cx="495300" cy="495300"/>
          </a:xfrm>
          <a:prstGeom prst="rect">
            <a:avLst/>
          </a:prstGeom>
        </p:spPr>
      </p:pic>
      <p:grpSp>
        <p:nvGrpSpPr>
          <p:cNvPr id="23554" name="Group 25604"/>
          <p:cNvGrpSpPr/>
          <p:nvPr/>
        </p:nvGrpSpPr>
        <p:grpSpPr>
          <a:xfrm>
            <a:off x="0" y="-304800"/>
            <a:ext cx="9144000" cy="3429000"/>
            <a:chOff x="-1152" y="4320"/>
            <a:chExt cx="8208" cy="3168"/>
          </a:xfrm>
        </p:grpSpPr>
        <p:sp>
          <p:nvSpPr>
            <p:cNvPr id="23555" name="Rectangles 25605"/>
            <p:cNvSpPr/>
            <p:nvPr/>
          </p:nvSpPr>
          <p:spPr>
            <a:xfrm>
              <a:off x="624" y="5232"/>
              <a:ext cx="1104" cy="2064"/>
            </a:xfrm>
            <a:prstGeom prst="rect">
              <a:avLst/>
            </a:prstGeom>
            <a:solidFill>
              <a:srgbClr val="FF99CC"/>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23556" name="Rectangles 25606"/>
            <p:cNvSpPr/>
            <p:nvPr/>
          </p:nvSpPr>
          <p:spPr>
            <a:xfrm>
              <a:off x="1728" y="5376"/>
              <a:ext cx="2256" cy="1824"/>
            </a:xfrm>
            <a:prstGeom prst="rect">
              <a:avLst/>
            </a:prstGeom>
            <a:solidFill>
              <a:srgbClr val="99CCFF"/>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23557" name="Flowchart: Extract 25607"/>
            <p:cNvSpPr/>
            <p:nvPr/>
          </p:nvSpPr>
          <p:spPr>
            <a:xfrm>
              <a:off x="1872" y="4464"/>
              <a:ext cx="1968" cy="864"/>
            </a:xfrm>
            <a:prstGeom prst="flowChartExtract">
              <a:avLst/>
            </a:prstGeom>
            <a:solidFill>
              <a:srgbClr val="33CCCC"/>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23558" name="Rectangles 25608"/>
            <p:cNvSpPr/>
            <p:nvPr/>
          </p:nvSpPr>
          <p:spPr>
            <a:xfrm>
              <a:off x="-1152" y="4320"/>
              <a:ext cx="1728" cy="2976"/>
            </a:xfrm>
            <a:prstGeom prst="rect">
              <a:avLst/>
            </a:prstGeom>
            <a:solidFill>
              <a:schemeClr val="accent1"/>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23559" name="Rectangles 25609"/>
            <p:cNvSpPr/>
            <p:nvPr/>
          </p:nvSpPr>
          <p:spPr>
            <a:xfrm>
              <a:off x="-864" y="4608"/>
              <a:ext cx="384" cy="336"/>
            </a:xfrm>
            <a:prstGeom prst="rect">
              <a:avLst/>
            </a:prstGeom>
            <a:solidFill>
              <a:srgbClr val="FF6600"/>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23560" name="Rectangles 25610"/>
            <p:cNvSpPr/>
            <p:nvPr/>
          </p:nvSpPr>
          <p:spPr>
            <a:xfrm>
              <a:off x="-192" y="4608"/>
              <a:ext cx="384" cy="336"/>
            </a:xfrm>
            <a:prstGeom prst="rect">
              <a:avLst/>
            </a:prstGeom>
            <a:solidFill>
              <a:srgbClr val="FF6600"/>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23561" name="Rectangles 25611"/>
            <p:cNvSpPr/>
            <p:nvPr/>
          </p:nvSpPr>
          <p:spPr>
            <a:xfrm>
              <a:off x="-816" y="5232"/>
              <a:ext cx="384" cy="336"/>
            </a:xfrm>
            <a:prstGeom prst="rect">
              <a:avLst/>
            </a:prstGeom>
            <a:solidFill>
              <a:srgbClr val="FF6600"/>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23562" name="Rectangles 25612"/>
            <p:cNvSpPr/>
            <p:nvPr/>
          </p:nvSpPr>
          <p:spPr>
            <a:xfrm>
              <a:off x="-144" y="5232"/>
              <a:ext cx="384" cy="336"/>
            </a:xfrm>
            <a:prstGeom prst="rect">
              <a:avLst/>
            </a:prstGeom>
            <a:solidFill>
              <a:srgbClr val="FF6600"/>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23563" name="Rectangles 25613"/>
            <p:cNvSpPr/>
            <p:nvPr/>
          </p:nvSpPr>
          <p:spPr>
            <a:xfrm>
              <a:off x="-816" y="5952"/>
              <a:ext cx="384" cy="336"/>
            </a:xfrm>
            <a:prstGeom prst="rect">
              <a:avLst/>
            </a:prstGeom>
            <a:solidFill>
              <a:srgbClr val="FF6600"/>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23564" name="Rectangles 25614"/>
            <p:cNvSpPr/>
            <p:nvPr/>
          </p:nvSpPr>
          <p:spPr>
            <a:xfrm>
              <a:off x="-144" y="5952"/>
              <a:ext cx="384" cy="336"/>
            </a:xfrm>
            <a:prstGeom prst="rect">
              <a:avLst/>
            </a:prstGeom>
            <a:solidFill>
              <a:srgbClr val="FF6600"/>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23565" name="Rectangles 25615"/>
            <p:cNvSpPr/>
            <p:nvPr/>
          </p:nvSpPr>
          <p:spPr>
            <a:xfrm>
              <a:off x="-1032" y="6534"/>
              <a:ext cx="576" cy="720"/>
            </a:xfrm>
            <a:prstGeom prst="rect">
              <a:avLst/>
            </a:prstGeom>
            <a:solidFill>
              <a:srgbClr val="FF6600"/>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23566" name="Rectangles 25616"/>
            <p:cNvSpPr/>
            <p:nvPr/>
          </p:nvSpPr>
          <p:spPr>
            <a:xfrm>
              <a:off x="-192" y="6540"/>
              <a:ext cx="576" cy="720"/>
            </a:xfrm>
            <a:prstGeom prst="rect">
              <a:avLst/>
            </a:prstGeom>
            <a:solidFill>
              <a:srgbClr val="FF6600"/>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23567" name="Rectangles 25617"/>
            <p:cNvSpPr/>
            <p:nvPr/>
          </p:nvSpPr>
          <p:spPr>
            <a:xfrm>
              <a:off x="912" y="5280"/>
              <a:ext cx="384" cy="336"/>
            </a:xfrm>
            <a:prstGeom prst="rect">
              <a:avLst/>
            </a:prstGeom>
            <a:solidFill>
              <a:srgbClr val="FFFFFF"/>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23568" name="Rectangles 25618"/>
            <p:cNvSpPr/>
            <p:nvPr/>
          </p:nvSpPr>
          <p:spPr>
            <a:xfrm>
              <a:off x="768" y="5712"/>
              <a:ext cx="384" cy="336"/>
            </a:xfrm>
            <a:prstGeom prst="rect">
              <a:avLst/>
            </a:prstGeom>
            <a:solidFill>
              <a:srgbClr val="FFCC99"/>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23569" name="Rectangles 25619"/>
            <p:cNvSpPr/>
            <p:nvPr/>
          </p:nvSpPr>
          <p:spPr>
            <a:xfrm>
              <a:off x="1308" y="5724"/>
              <a:ext cx="384" cy="336"/>
            </a:xfrm>
            <a:prstGeom prst="rect">
              <a:avLst/>
            </a:prstGeom>
            <a:solidFill>
              <a:srgbClr val="FFCC99"/>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23570" name="Rectangles 25620"/>
            <p:cNvSpPr/>
            <p:nvPr/>
          </p:nvSpPr>
          <p:spPr>
            <a:xfrm>
              <a:off x="792" y="6138"/>
              <a:ext cx="384" cy="336"/>
            </a:xfrm>
            <a:prstGeom prst="rect">
              <a:avLst/>
            </a:prstGeom>
            <a:solidFill>
              <a:srgbClr val="FFFFFF"/>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23571" name="Rectangles 25621"/>
            <p:cNvSpPr/>
            <p:nvPr/>
          </p:nvSpPr>
          <p:spPr>
            <a:xfrm>
              <a:off x="1290" y="6144"/>
              <a:ext cx="384" cy="336"/>
            </a:xfrm>
            <a:prstGeom prst="rect">
              <a:avLst/>
            </a:prstGeom>
            <a:solidFill>
              <a:srgbClr val="FF9900"/>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23572" name="Rectangles 25622"/>
            <p:cNvSpPr/>
            <p:nvPr/>
          </p:nvSpPr>
          <p:spPr>
            <a:xfrm>
              <a:off x="912" y="6576"/>
              <a:ext cx="576" cy="720"/>
            </a:xfrm>
            <a:prstGeom prst="rect">
              <a:avLst/>
            </a:prstGeom>
            <a:solidFill>
              <a:schemeClr val="accent1"/>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23573" name="Rectangles 25623"/>
            <p:cNvSpPr/>
            <p:nvPr/>
          </p:nvSpPr>
          <p:spPr>
            <a:xfrm>
              <a:off x="2928" y="5904"/>
              <a:ext cx="864" cy="1248"/>
            </a:xfrm>
            <a:prstGeom prst="rect">
              <a:avLst/>
            </a:prstGeom>
            <a:solidFill>
              <a:srgbClr val="808000"/>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23574" name="Oval 25624"/>
            <p:cNvSpPr/>
            <p:nvPr/>
          </p:nvSpPr>
          <p:spPr>
            <a:xfrm>
              <a:off x="3024" y="6432"/>
              <a:ext cx="96" cy="144"/>
            </a:xfrm>
            <a:prstGeom prst="ellipse">
              <a:avLst/>
            </a:prstGeom>
            <a:solidFill>
              <a:srgbClr val="FF0000"/>
            </a:solidFill>
            <a:ln w="9525" cap="flat" cmpd="sng">
              <a:solidFill>
                <a:schemeClr val="tx1"/>
              </a:solidFill>
              <a:prstDash val="solid"/>
              <a:round/>
              <a:headEnd type="none" w="med" len="med"/>
              <a:tailEnd type="none" w="med" len="med"/>
            </a:ln>
          </p:spPr>
          <p:txBody>
            <a:bodyPr anchor="t" anchorCtr="0"/>
            <a:lstStyle/>
            <a:p>
              <a:endParaRPr lang="en-US" altLang="zh-CN">
                <a:latin typeface="Arial" panose="020B0604020202020204" pitchFamily="34" charset="0"/>
              </a:endParaRPr>
            </a:p>
          </p:txBody>
        </p:sp>
        <p:sp>
          <p:nvSpPr>
            <p:cNvPr id="23575" name="Rectangles 25625"/>
            <p:cNvSpPr/>
            <p:nvPr/>
          </p:nvSpPr>
          <p:spPr>
            <a:xfrm>
              <a:off x="1824" y="5952"/>
              <a:ext cx="384" cy="336"/>
            </a:xfrm>
            <a:prstGeom prst="rect">
              <a:avLst/>
            </a:prstGeom>
            <a:solidFill>
              <a:srgbClr val="800080"/>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23576" name="Straight Connector 25626"/>
            <p:cNvSpPr/>
            <p:nvPr/>
          </p:nvSpPr>
          <p:spPr>
            <a:xfrm>
              <a:off x="1728" y="5616"/>
              <a:ext cx="2256" cy="0"/>
            </a:xfrm>
            <a:prstGeom prst="line">
              <a:avLst/>
            </a:prstGeom>
            <a:ln w="9525" cap="flat" cmpd="sng">
              <a:solidFill>
                <a:schemeClr val="tx1"/>
              </a:solidFill>
              <a:prstDash val="solid"/>
              <a:round/>
              <a:headEnd type="none" w="med" len="med"/>
              <a:tailEnd type="none" w="med" len="med"/>
            </a:ln>
          </p:spPr>
          <p:txBody>
            <a:bodyPr/>
            <a:lstStyle/>
            <a:p>
              <a:endParaRPr lang="en-US"/>
            </a:p>
          </p:txBody>
        </p:sp>
        <p:sp>
          <p:nvSpPr>
            <p:cNvPr id="23577" name="Straight Connector 25627"/>
            <p:cNvSpPr/>
            <p:nvPr/>
          </p:nvSpPr>
          <p:spPr>
            <a:xfrm>
              <a:off x="2496" y="5664"/>
              <a:ext cx="0" cy="1440"/>
            </a:xfrm>
            <a:prstGeom prst="line">
              <a:avLst/>
            </a:prstGeom>
            <a:ln w="9525" cap="flat" cmpd="sng">
              <a:solidFill>
                <a:schemeClr val="tx1"/>
              </a:solidFill>
              <a:prstDash val="solid"/>
              <a:round/>
              <a:headEnd type="none" w="med" len="med"/>
              <a:tailEnd type="none" w="med" len="med"/>
            </a:ln>
          </p:spPr>
          <p:txBody>
            <a:bodyPr/>
            <a:lstStyle/>
            <a:p>
              <a:endParaRPr lang="en-US"/>
            </a:p>
          </p:txBody>
        </p:sp>
        <p:sp>
          <p:nvSpPr>
            <p:cNvPr id="23578" name="Double Wave 25628"/>
            <p:cNvSpPr/>
            <p:nvPr/>
          </p:nvSpPr>
          <p:spPr>
            <a:xfrm>
              <a:off x="4080" y="6096"/>
              <a:ext cx="2928" cy="1200"/>
            </a:xfrm>
            <a:prstGeom prst="doubleWave">
              <a:avLst>
                <a:gd name="adj1" fmla="val 6500"/>
                <a:gd name="adj2" fmla="val 0"/>
              </a:avLst>
            </a:prstGeom>
            <a:solidFill>
              <a:srgbClr val="FFFF00"/>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23579" name="Flowchart: Extract 25629"/>
            <p:cNvSpPr/>
            <p:nvPr/>
          </p:nvSpPr>
          <p:spPr>
            <a:xfrm>
              <a:off x="4032" y="5616"/>
              <a:ext cx="912" cy="528"/>
            </a:xfrm>
            <a:prstGeom prst="flowChartExtract">
              <a:avLst/>
            </a:prstGeom>
            <a:solidFill>
              <a:srgbClr val="33CCCC"/>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23580" name="Freeform 25630"/>
            <p:cNvSpPr/>
            <p:nvPr/>
          </p:nvSpPr>
          <p:spPr>
            <a:xfrm>
              <a:off x="4944" y="5088"/>
              <a:ext cx="1824" cy="2400"/>
            </a:xfrm>
            <a:custGeom>
              <a:avLst/>
              <a:gdLst/>
              <a:ahLst/>
              <a:cxnLst>
                <a:cxn ang="270">
                  <a:pos x="10800" y="0"/>
                </a:cxn>
                <a:cxn ang="180">
                  <a:pos x="2700" y="10800"/>
                </a:cxn>
                <a:cxn ang="270">
                  <a:pos x="10800" y="5400"/>
                </a:cxn>
                <a:cxn ang="0">
                  <a:pos x="18900" y="10800"/>
                </a:cxn>
              </a:cxnLst>
              <a:rect l="0" t="0" r="0" b="0"/>
              <a:pathLst>
                <a:path w="21600" h="21600">
                  <a:moveTo>
                    <a:pt x="5400" y="10800"/>
                  </a:moveTo>
                  <a:cubicBezTo>
                    <a:pt x="5400" y="7818"/>
                    <a:pt x="7818" y="5400"/>
                    <a:pt x="10800" y="5400"/>
                  </a:cubicBezTo>
                  <a:cubicBezTo>
                    <a:pt x="13782" y="5400"/>
                    <a:pt x="16200" y="7818"/>
                    <a:pt x="16200" y="10800"/>
                  </a:cubicBezTo>
                  <a:lnTo>
                    <a:pt x="21600" y="10800"/>
                  </a:lnTo>
                  <a:cubicBezTo>
                    <a:pt x="21600" y="4835"/>
                    <a:pt x="16765" y="0"/>
                    <a:pt x="10800" y="0"/>
                  </a:cubicBezTo>
                  <a:cubicBezTo>
                    <a:pt x="4835" y="0"/>
                    <a:pt x="0" y="4835"/>
                    <a:pt x="0" y="10800"/>
                  </a:cubicBezTo>
                  <a:close/>
                </a:path>
              </a:pathLst>
            </a:custGeom>
            <a:solidFill>
              <a:srgbClr val="FF6600"/>
            </a:solidFill>
            <a:ln w="9525" cap="flat" cmpd="sng">
              <a:solidFill>
                <a:schemeClr val="tx1"/>
              </a:solidFill>
              <a:prstDash val="solid"/>
              <a:miter/>
              <a:headEnd type="none" w="med" len="med"/>
              <a:tailEnd type="none" w="med" len="med"/>
            </a:ln>
          </p:spPr>
          <p:txBody>
            <a:bodyPr/>
            <a:lstStyle/>
            <a:p>
              <a:endParaRPr lang="en-US"/>
            </a:p>
          </p:txBody>
        </p:sp>
        <p:sp>
          <p:nvSpPr>
            <p:cNvPr id="23581" name="Vertical Scroll 25631"/>
            <p:cNvSpPr/>
            <p:nvPr/>
          </p:nvSpPr>
          <p:spPr>
            <a:xfrm>
              <a:off x="5376" y="6432"/>
              <a:ext cx="624" cy="720"/>
            </a:xfrm>
            <a:prstGeom prst="verticalScroll">
              <a:avLst>
                <a:gd name="adj" fmla="val 12500"/>
              </a:avLst>
            </a:prstGeom>
            <a:solidFill>
              <a:srgbClr val="993300"/>
            </a:solidFill>
            <a:ln w="9525" cap="flat" cmpd="sng">
              <a:solidFill>
                <a:schemeClr val="tx1"/>
              </a:solidFill>
              <a:prstDash val="solid"/>
              <a:round/>
              <a:headEnd type="none" w="med" len="med"/>
              <a:tailEnd type="none" w="med" len="med"/>
            </a:ln>
          </p:spPr>
          <p:txBody>
            <a:bodyPr anchor="t" anchorCtr="0"/>
            <a:lstStyle/>
            <a:p>
              <a:endParaRPr lang="en-US" altLang="zh-CN">
                <a:latin typeface="Arial" panose="020B0604020202020204" pitchFamily="34" charset="0"/>
              </a:endParaRPr>
            </a:p>
          </p:txBody>
        </p:sp>
        <p:sp>
          <p:nvSpPr>
            <p:cNvPr id="23582" name="Oval 25632"/>
            <p:cNvSpPr/>
            <p:nvPr/>
          </p:nvSpPr>
          <p:spPr>
            <a:xfrm>
              <a:off x="4320" y="6480"/>
              <a:ext cx="336" cy="288"/>
            </a:xfrm>
            <a:prstGeom prst="ellipse">
              <a:avLst/>
            </a:prstGeom>
            <a:solidFill>
              <a:schemeClr val="accent2"/>
            </a:solidFill>
            <a:ln w="9525" cap="flat" cmpd="sng">
              <a:solidFill>
                <a:schemeClr val="tx1"/>
              </a:solidFill>
              <a:prstDash val="solid"/>
              <a:round/>
              <a:headEnd type="none" w="med" len="med"/>
              <a:tailEnd type="none" w="med" len="med"/>
            </a:ln>
          </p:spPr>
          <p:txBody>
            <a:bodyPr anchor="t" anchorCtr="0"/>
            <a:lstStyle/>
            <a:p>
              <a:endParaRPr lang="en-US" altLang="zh-CN">
                <a:latin typeface="Arial" panose="020B0604020202020204" pitchFamily="34" charset="0"/>
              </a:endParaRPr>
            </a:p>
          </p:txBody>
        </p:sp>
        <p:sp>
          <p:nvSpPr>
            <p:cNvPr id="23583" name="Oval 25633"/>
            <p:cNvSpPr/>
            <p:nvPr/>
          </p:nvSpPr>
          <p:spPr>
            <a:xfrm>
              <a:off x="6288" y="6528"/>
              <a:ext cx="336" cy="288"/>
            </a:xfrm>
            <a:prstGeom prst="ellipse">
              <a:avLst/>
            </a:prstGeom>
            <a:solidFill>
              <a:schemeClr val="accent2"/>
            </a:solidFill>
            <a:ln w="9525" cap="flat" cmpd="sng">
              <a:solidFill>
                <a:schemeClr val="tx1"/>
              </a:solidFill>
              <a:prstDash val="solid"/>
              <a:round/>
              <a:headEnd type="none" w="med" len="med"/>
              <a:tailEnd type="none" w="med" len="med"/>
            </a:ln>
          </p:spPr>
          <p:txBody>
            <a:bodyPr anchor="t" anchorCtr="0"/>
            <a:lstStyle/>
            <a:p>
              <a:endParaRPr lang="en-US" altLang="zh-CN">
                <a:latin typeface="Arial" panose="020B0604020202020204" pitchFamily="34" charset="0"/>
              </a:endParaRPr>
            </a:p>
          </p:txBody>
        </p:sp>
        <p:sp>
          <p:nvSpPr>
            <p:cNvPr id="23584" name="Rectangles 25634"/>
            <p:cNvSpPr/>
            <p:nvPr/>
          </p:nvSpPr>
          <p:spPr>
            <a:xfrm>
              <a:off x="4512" y="5136"/>
              <a:ext cx="2544" cy="288"/>
            </a:xfrm>
            <a:prstGeom prst="rect">
              <a:avLst/>
            </a:prstGeom>
            <a:solidFill>
              <a:srgbClr val="FFFFFF"/>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grpSp>
      <p:sp>
        <p:nvSpPr>
          <p:cNvPr id="23585" name="Rectangles 25635"/>
          <p:cNvSpPr/>
          <p:nvPr/>
        </p:nvSpPr>
        <p:spPr>
          <a:xfrm>
            <a:off x="6477000" y="533400"/>
            <a:ext cx="2992438" cy="457200"/>
          </a:xfrm>
          <a:prstGeom prst="rect">
            <a:avLst/>
          </a:prstGeom>
          <a:noFill/>
          <a:ln w="9525">
            <a:noFill/>
          </a:ln>
        </p:spPr>
        <p:txBody>
          <a:bodyPr anchor="t" anchorCtr="0">
            <a:spAutoFit/>
          </a:bodyPr>
          <a:lstStyle/>
          <a:p>
            <a:r>
              <a:rPr lang="en-US" sz="2400">
                <a:solidFill>
                  <a:srgbClr val="FF3300"/>
                </a:solidFill>
                <a:latin typeface="Arial" panose="020B0604020202020204" pitchFamily="34" charset="0"/>
              </a:rPr>
              <a:t>RẠP CHIẾU PHIM</a:t>
            </a:r>
          </a:p>
        </p:txBody>
      </p:sp>
      <p:sp>
        <p:nvSpPr>
          <p:cNvPr id="23586" name="Straight Connector 25636"/>
          <p:cNvSpPr/>
          <p:nvPr/>
        </p:nvSpPr>
        <p:spPr>
          <a:xfrm>
            <a:off x="0" y="3505200"/>
            <a:ext cx="9144000" cy="0"/>
          </a:xfrm>
          <a:prstGeom prst="line">
            <a:avLst/>
          </a:prstGeom>
          <a:ln w="9525" cap="flat" cmpd="sng">
            <a:solidFill>
              <a:schemeClr val="tx1"/>
            </a:solidFill>
            <a:prstDash val="solid"/>
            <a:round/>
            <a:headEnd type="none" w="med" len="med"/>
            <a:tailEnd type="none" w="med" len="med"/>
          </a:ln>
        </p:spPr>
        <p:txBody>
          <a:bodyPr/>
          <a:lstStyle/>
          <a:p>
            <a:endParaRPr lang="en-US"/>
          </a:p>
        </p:txBody>
      </p:sp>
      <p:sp>
        <p:nvSpPr>
          <p:cNvPr id="23587" name="Straight Connector 25637"/>
          <p:cNvSpPr/>
          <p:nvPr/>
        </p:nvSpPr>
        <p:spPr>
          <a:xfrm flipV="1">
            <a:off x="0" y="3962400"/>
            <a:ext cx="9144000" cy="76200"/>
          </a:xfrm>
          <a:prstGeom prst="line">
            <a:avLst/>
          </a:prstGeom>
          <a:ln w="9525" cap="flat" cmpd="sng">
            <a:solidFill>
              <a:schemeClr val="tx1"/>
            </a:solidFill>
            <a:prstDash val="solid"/>
            <a:round/>
            <a:headEnd type="none" w="med" len="med"/>
            <a:tailEnd type="none" w="med" len="med"/>
          </a:ln>
        </p:spPr>
        <p:txBody>
          <a:bodyPr/>
          <a:lstStyle/>
          <a:p>
            <a:endParaRPr lang="en-US"/>
          </a:p>
        </p:txBody>
      </p:sp>
      <p:pic>
        <p:nvPicPr>
          <p:cNvPr id="23588" name="Picture 12" descr="http://www.compositesaodo.com.vn/uploads/bien3001.jpg"/>
          <p:cNvPicPr>
            <a:picLocks noChangeAspect="1"/>
          </p:cNvPicPr>
          <p:nvPr/>
        </p:nvPicPr>
        <p:blipFill>
          <a:blip r:embed="rId5"/>
          <a:stretch>
            <a:fillRect/>
          </a:stretch>
        </p:blipFill>
        <p:spPr>
          <a:xfrm>
            <a:off x="685800" y="2209800"/>
            <a:ext cx="381000" cy="1447800"/>
          </a:xfrm>
          <a:prstGeom prst="rect">
            <a:avLst/>
          </a:prstGeom>
          <a:noFill/>
          <a:ln w="9525">
            <a:noFill/>
          </a:ln>
        </p:spPr>
      </p:pic>
      <p:pic>
        <p:nvPicPr>
          <p:cNvPr id="23589" name="Picture 26" descr="1097598lgcsepnnyx"/>
          <p:cNvPicPr>
            <a:picLocks noChangeAspect="1"/>
          </p:cNvPicPr>
          <p:nvPr/>
        </p:nvPicPr>
        <p:blipFill>
          <a:blip r:embed="rId6"/>
          <a:stretch>
            <a:fillRect/>
          </a:stretch>
        </p:blipFill>
        <p:spPr>
          <a:xfrm>
            <a:off x="5791200" y="2667000"/>
            <a:ext cx="1323975" cy="666750"/>
          </a:xfrm>
          <a:prstGeom prst="rect">
            <a:avLst/>
          </a:prstGeom>
          <a:noFill/>
          <a:ln w="9525">
            <a:noFill/>
          </a:ln>
        </p:spPr>
      </p:pic>
      <p:pic>
        <p:nvPicPr>
          <p:cNvPr id="23590" name="Picture 26" descr="1097598lgcsepnnyx"/>
          <p:cNvPicPr>
            <a:picLocks noChangeAspect="1"/>
          </p:cNvPicPr>
          <p:nvPr/>
        </p:nvPicPr>
        <p:blipFill>
          <a:blip r:embed="rId6"/>
          <a:stretch>
            <a:fillRect/>
          </a:stretch>
        </p:blipFill>
        <p:spPr>
          <a:xfrm>
            <a:off x="7820025" y="2667000"/>
            <a:ext cx="1323975" cy="666750"/>
          </a:xfrm>
          <a:prstGeom prst="rect">
            <a:avLst/>
          </a:prstGeom>
          <a:noFill/>
          <a:ln w="9525">
            <a:noFill/>
          </a:ln>
        </p:spPr>
      </p:pic>
      <p:pic>
        <p:nvPicPr>
          <p:cNvPr id="23591" name="Picture 20" descr="spring-smiley-1"/>
          <p:cNvPicPr>
            <a:picLocks noChangeAspect="1"/>
          </p:cNvPicPr>
          <p:nvPr/>
        </p:nvPicPr>
        <p:blipFill>
          <a:blip r:embed="rId7"/>
          <a:stretch>
            <a:fillRect/>
          </a:stretch>
        </p:blipFill>
        <p:spPr>
          <a:xfrm>
            <a:off x="5410200" y="0"/>
            <a:ext cx="685800" cy="498475"/>
          </a:xfrm>
          <a:prstGeom prst="rect">
            <a:avLst/>
          </a:prstGeom>
          <a:noFill/>
          <a:ln w="9525">
            <a:noFill/>
          </a:ln>
        </p:spPr>
      </p:pic>
      <p:pic>
        <p:nvPicPr>
          <p:cNvPr id="23592" name="Picture 142" descr="co3"/>
          <p:cNvPicPr>
            <a:picLocks noChangeAspect="1"/>
          </p:cNvPicPr>
          <p:nvPr/>
        </p:nvPicPr>
        <p:blipFill>
          <a:blip r:embed="rId8"/>
          <a:stretch>
            <a:fillRect/>
          </a:stretch>
        </p:blipFill>
        <p:spPr>
          <a:xfrm rot="316961">
            <a:off x="609600" y="2743200"/>
            <a:ext cx="838200" cy="673100"/>
          </a:xfrm>
          <a:prstGeom prst="rect">
            <a:avLst/>
          </a:prstGeom>
          <a:noFill/>
          <a:ln w="9525">
            <a:noFill/>
          </a:ln>
        </p:spPr>
      </p:pic>
      <p:pic>
        <p:nvPicPr>
          <p:cNvPr id="23593" name="Picture 142" descr="co3"/>
          <p:cNvPicPr>
            <a:picLocks noChangeAspect="1"/>
          </p:cNvPicPr>
          <p:nvPr/>
        </p:nvPicPr>
        <p:blipFill>
          <a:blip r:embed="rId8"/>
          <a:stretch>
            <a:fillRect/>
          </a:stretch>
        </p:blipFill>
        <p:spPr>
          <a:xfrm rot="316961">
            <a:off x="1143000" y="2667000"/>
            <a:ext cx="838200" cy="673100"/>
          </a:xfrm>
          <a:prstGeom prst="rect">
            <a:avLst/>
          </a:prstGeom>
          <a:noFill/>
          <a:ln w="9525">
            <a:noFill/>
          </a:ln>
        </p:spPr>
      </p:pic>
      <p:pic>
        <p:nvPicPr>
          <p:cNvPr id="23594" name="Picture 142" descr="co3"/>
          <p:cNvPicPr>
            <a:picLocks noChangeAspect="1"/>
          </p:cNvPicPr>
          <p:nvPr/>
        </p:nvPicPr>
        <p:blipFill>
          <a:blip r:embed="rId8"/>
          <a:stretch>
            <a:fillRect/>
          </a:stretch>
        </p:blipFill>
        <p:spPr>
          <a:xfrm rot="316961">
            <a:off x="990600" y="2667000"/>
            <a:ext cx="838200" cy="673100"/>
          </a:xfrm>
          <a:prstGeom prst="rect">
            <a:avLst/>
          </a:prstGeom>
          <a:noFill/>
          <a:ln w="9525">
            <a:noFill/>
          </a:ln>
        </p:spPr>
      </p:pic>
      <p:grpSp>
        <p:nvGrpSpPr>
          <p:cNvPr id="23595" name="Group 11"/>
          <p:cNvGrpSpPr>
            <a:grpSpLocks noGrp="1"/>
          </p:cNvGrpSpPr>
          <p:nvPr/>
        </p:nvGrpSpPr>
        <p:grpSpPr>
          <a:xfrm>
            <a:off x="2133600" y="1371600"/>
            <a:ext cx="1524000" cy="2438400"/>
            <a:chOff x="2920" y="85"/>
            <a:chExt cx="3176" cy="4235"/>
          </a:xfrm>
        </p:grpSpPr>
        <p:pic>
          <p:nvPicPr>
            <p:cNvPr id="23596" name="Picture 12" descr="tan cay"/>
            <p:cNvPicPr>
              <a:picLocks noChangeAspect="1"/>
            </p:cNvPicPr>
            <p:nvPr/>
          </p:nvPicPr>
          <p:blipFill>
            <a:blip r:embed="rId9"/>
            <a:stretch>
              <a:fillRect/>
            </a:stretch>
          </p:blipFill>
          <p:spPr>
            <a:xfrm rot="7714034">
              <a:off x="3791" y="-47"/>
              <a:ext cx="1595" cy="1860"/>
            </a:xfrm>
            <a:prstGeom prst="rect">
              <a:avLst/>
            </a:prstGeom>
            <a:noFill/>
            <a:ln w="9525">
              <a:noFill/>
            </a:ln>
          </p:spPr>
        </p:pic>
        <p:pic>
          <p:nvPicPr>
            <p:cNvPr id="23597" name="Picture 13" descr="cay3"/>
            <p:cNvPicPr>
              <a:picLocks noChangeAspect="1"/>
            </p:cNvPicPr>
            <p:nvPr/>
          </p:nvPicPr>
          <p:blipFill>
            <a:blip r:embed="rId10"/>
            <a:stretch>
              <a:fillRect/>
            </a:stretch>
          </p:blipFill>
          <p:spPr>
            <a:xfrm>
              <a:off x="2920" y="960"/>
              <a:ext cx="3176" cy="3360"/>
            </a:xfrm>
            <a:prstGeom prst="rect">
              <a:avLst/>
            </a:prstGeom>
            <a:noFill/>
            <a:ln w="9525">
              <a:noFill/>
            </a:ln>
          </p:spPr>
        </p:pic>
      </p:grpSp>
      <p:sp>
        <p:nvSpPr>
          <p:cNvPr id="23598" name="Rectangles 25701"/>
          <p:cNvSpPr/>
          <p:nvPr/>
        </p:nvSpPr>
        <p:spPr>
          <a:xfrm>
            <a:off x="0" y="3962400"/>
            <a:ext cx="9372600" cy="2895600"/>
          </a:xfrm>
          <a:prstGeom prst="rect">
            <a:avLst/>
          </a:prstGeom>
          <a:solidFill>
            <a:srgbClr val="C0C0C0"/>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23599" name="Rectangles 25702"/>
          <p:cNvSpPr/>
          <p:nvPr/>
        </p:nvSpPr>
        <p:spPr>
          <a:xfrm>
            <a:off x="0" y="5029200"/>
            <a:ext cx="3048000" cy="152400"/>
          </a:xfrm>
          <a:prstGeom prst="rect">
            <a:avLst/>
          </a:prstGeom>
          <a:solidFill>
            <a:schemeClr val="accent1"/>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23600" name="Rectangles 25703"/>
          <p:cNvSpPr/>
          <p:nvPr/>
        </p:nvSpPr>
        <p:spPr>
          <a:xfrm>
            <a:off x="6553200" y="5257800"/>
            <a:ext cx="3048000" cy="152400"/>
          </a:xfrm>
          <a:prstGeom prst="rect">
            <a:avLst/>
          </a:prstGeom>
          <a:solidFill>
            <a:schemeClr val="accent1"/>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grpSp>
        <p:nvGrpSpPr>
          <p:cNvPr id="23601" name="Group 25715"/>
          <p:cNvGrpSpPr/>
          <p:nvPr/>
        </p:nvGrpSpPr>
        <p:grpSpPr>
          <a:xfrm>
            <a:off x="5410200" y="1143000"/>
            <a:ext cx="685800" cy="2819400"/>
            <a:chOff x="3600" y="0"/>
            <a:chExt cx="480" cy="1920"/>
          </a:xfrm>
        </p:grpSpPr>
        <p:sp>
          <p:nvSpPr>
            <p:cNvPr id="23602" name="Rectangles 25716"/>
            <p:cNvSpPr/>
            <p:nvPr/>
          </p:nvSpPr>
          <p:spPr>
            <a:xfrm>
              <a:off x="3600" y="0"/>
              <a:ext cx="480" cy="816"/>
            </a:xfrm>
            <a:prstGeom prst="rect">
              <a:avLst/>
            </a:prstGeom>
            <a:solidFill>
              <a:srgbClr val="0000FF"/>
            </a:solidFill>
            <a:ln w="9525" cap="flat" cmpd="sng">
              <a:solidFill>
                <a:schemeClr val="tx1"/>
              </a:solidFill>
              <a:prstDash val="solid"/>
              <a:miter/>
              <a:headEnd type="none" w="med" len="med"/>
              <a:tailEnd type="none" w="med" len="med"/>
            </a:ln>
          </p:spPr>
          <p:txBody>
            <a:bodyPr wrap="none" anchor="ctr" anchorCtr="0"/>
            <a:lstStyle/>
            <a:p>
              <a:pPr algn="ctr"/>
              <a:r>
                <a:rPr lang="en-US" err="1">
                  <a:solidFill>
                    <a:schemeClr val="bg1"/>
                  </a:solidFill>
                  <a:latin typeface="Arial" panose="020B0604020202020204" pitchFamily="34" charset="0"/>
                </a:rPr>
                <a:t>Xe</a:t>
              </a:r>
              <a:r>
                <a:rPr lang="en-US">
                  <a:solidFill>
                    <a:schemeClr val="bg1"/>
                  </a:solidFill>
                  <a:latin typeface="Arial" panose="020B0604020202020204" pitchFamily="34" charset="0"/>
                </a:rPr>
                <a:t> </a:t>
              </a:r>
            </a:p>
            <a:p>
              <a:pPr algn="ctr"/>
              <a:r>
                <a:rPr lang="en-US" err="1">
                  <a:solidFill>
                    <a:schemeClr val="bg1"/>
                  </a:solidFill>
                  <a:latin typeface="Arial" panose="020B0604020202020204" pitchFamily="34" charset="0"/>
                </a:rPr>
                <a:t>Buýt</a:t>
              </a:r>
              <a:endParaRPr lang="en-US">
                <a:solidFill>
                  <a:schemeClr val="bg1"/>
                </a:solidFill>
                <a:latin typeface="Arial" panose="020B0604020202020204" pitchFamily="34" charset="0"/>
              </a:endParaRPr>
            </a:p>
          </p:txBody>
        </p:sp>
        <p:sp>
          <p:nvSpPr>
            <p:cNvPr id="23603" name="Rectangles 25717"/>
            <p:cNvSpPr/>
            <p:nvPr/>
          </p:nvSpPr>
          <p:spPr>
            <a:xfrm>
              <a:off x="3792" y="816"/>
              <a:ext cx="48" cy="1104"/>
            </a:xfrm>
            <a:prstGeom prst="rect">
              <a:avLst/>
            </a:prstGeom>
            <a:solidFill>
              <a:schemeClr val="accent1"/>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grpSp>
      <p:grpSp>
        <p:nvGrpSpPr>
          <p:cNvPr id="23604" name="Group 25718"/>
          <p:cNvGrpSpPr/>
          <p:nvPr/>
        </p:nvGrpSpPr>
        <p:grpSpPr>
          <a:xfrm>
            <a:off x="5181600" y="3962400"/>
            <a:ext cx="990600" cy="1143000"/>
            <a:chOff x="-1440" y="4320"/>
            <a:chExt cx="1440" cy="1584"/>
          </a:xfrm>
        </p:grpSpPr>
        <p:sp>
          <p:nvSpPr>
            <p:cNvPr id="23605" name="Rectangles 25719"/>
            <p:cNvSpPr/>
            <p:nvPr/>
          </p:nvSpPr>
          <p:spPr>
            <a:xfrm>
              <a:off x="-1440" y="4320"/>
              <a:ext cx="1440" cy="1584"/>
            </a:xfrm>
            <a:prstGeom prst="rect">
              <a:avLst/>
            </a:prstGeom>
            <a:solidFill>
              <a:schemeClr val="bg1"/>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23606" name="Rectangles 25720"/>
            <p:cNvSpPr/>
            <p:nvPr/>
          </p:nvSpPr>
          <p:spPr>
            <a:xfrm>
              <a:off x="-1398" y="4590"/>
              <a:ext cx="1344" cy="192"/>
            </a:xfrm>
            <a:prstGeom prst="rect">
              <a:avLst/>
            </a:prstGeom>
            <a:solidFill>
              <a:srgbClr val="FF0000"/>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23607" name="Rectangles 25721"/>
            <p:cNvSpPr/>
            <p:nvPr/>
          </p:nvSpPr>
          <p:spPr>
            <a:xfrm>
              <a:off x="-1398" y="5028"/>
              <a:ext cx="1344" cy="192"/>
            </a:xfrm>
            <a:prstGeom prst="rect">
              <a:avLst/>
            </a:prstGeom>
            <a:solidFill>
              <a:srgbClr val="FF0000"/>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23608" name="Rectangles 25722"/>
            <p:cNvSpPr/>
            <p:nvPr/>
          </p:nvSpPr>
          <p:spPr>
            <a:xfrm>
              <a:off x="-1380" y="5472"/>
              <a:ext cx="1344" cy="192"/>
            </a:xfrm>
            <a:prstGeom prst="rect">
              <a:avLst/>
            </a:prstGeom>
            <a:solidFill>
              <a:srgbClr val="FF0000"/>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grpSp>
      <p:grpSp>
        <p:nvGrpSpPr>
          <p:cNvPr id="23609" name="Group 25723"/>
          <p:cNvGrpSpPr/>
          <p:nvPr/>
        </p:nvGrpSpPr>
        <p:grpSpPr>
          <a:xfrm>
            <a:off x="5181600" y="5105400"/>
            <a:ext cx="990600" cy="1295400"/>
            <a:chOff x="-1440" y="4320"/>
            <a:chExt cx="1440" cy="1584"/>
          </a:xfrm>
        </p:grpSpPr>
        <p:sp>
          <p:nvSpPr>
            <p:cNvPr id="23610" name="Rectangles 25724"/>
            <p:cNvSpPr/>
            <p:nvPr/>
          </p:nvSpPr>
          <p:spPr>
            <a:xfrm>
              <a:off x="-1440" y="4320"/>
              <a:ext cx="1440" cy="1584"/>
            </a:xfrm>
            <a:prstGeom prst="rect">
              <a:avLst/>
            </a:prstGeom>
            <a:solidFill>
              <a:schemeClr val="bg1"/>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23611" name="Rectangles 25725"/>
            <p:cNvSpPr/>
            <p:nvPr/>
          </p:nvSpPr>
          <p:spPr>
            <a:xfrm>
              <a:off x="-1398" y="4590"/>
              <a:ext cx="1344" cy="192"/>
            </a:xfrm>
            <a:prstGeom prst="rect">
              <a:avLst/>
            </a:prstGeom>
            <a:solidFill>
              <a:srgbClr val="FF0000"/>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23612" name="Rectangles 25726"/>
            <p:cNvSpPr/>
            <p:nvPr/>
          </p:nvSpPr>
          <p:spPr>
            <a:xfrm>
              <a:off x="-1398" y="5028"/>
              <a:ext cx="1344" cy="192"/>
            </a:xfrm>
            <a:prstGeom prst="rect">
              <a:avLst/>
            </a:prstGeom>
            <a:solidFill>
              <a:srgbClr val="FF0000"/>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23613" name="Rectangles 25727"/>
            <p:cNvSpPr/>
            <p:nvPr/>
          </p:nvSpPr>
          <p:spPr>
            <a:xfrm>
              <a:off x="-1380" y="5472"/>
              <a:ext cx="1344" cy="192"/>
            </a:xfrm>
            <a:prstGeom prst="rect">
              <a:avLst/>
            </a:prstGeom>
            <a:solidFill>
              <a:srgbClr val="FF0000"/>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grpSp>
      <p:grpSp>
        <p:nvGrpSpPr>
          <p:cNvPr id="25730" name="Group 25729"/>
          <p:cNvGrpSpPr/>
          <p:nvPr/>
        </p:nvGrpSpPr>
        <p:grpSpPr>
          <a:xfrm>
            <a:off x="2057400" y="2057400"/>
            <a:ext cx="1371600" cy="1752600"/>
            <a:chOff x="2544" y="4021"/>
            <a:chExt cx="1141" cy="1787"/>
          </a:xfrm>
        </p:grpSpPr>
        <p:pic>
          <p:nvPicPr>
            <p:cNvPr id="23615" name="Picture 17" descr="than bac gau cam mu"/>
            <p:cNvPicPr>
              <a:picLocks noChangeAspect="1"/>
            </p:cNvPicPr>
            <p:nvPr/>
          </p:nvPicPr>
          <p:blipFill>
            <a:blip r:embed="rId11">
              <a:clrChange>
                <a:clrFrom>
                  <a:srgbClr val="FFFFFF"/>
                </a:clrFrom>
                <a:clrTo>
                  <a:srgbClr val="FFFFFF">
                    <a:alpha val="0"/>
                  </a:srgbClr>
                </a:clrTo>
              </a:clrChange>
            </a:blip>
            <a:stretch>
              <a:fillRect/>
            </a:stretch>
          </p:blipFill>
          <p:spPr>
            <a:xfrm rot="-635961">
              <a:off x="2544" y="4320"/>
              <a:ext cx="1141" cy="1488"/>
            </a:xfrm>
            <a:prstGeom prst="rect">
              <a:avLst/>
            </a:prstGeom>
            <a:noFill/>
            <a:ln w="9525">
              <a:noFill/>
            </a:ln>
          </p:spPr>
        </p:pic>
        <p:pic>
          <p:nvPicPr>
            <p:cNvPr id="23616" name="Picture 18" descr="dau gau cam mu"/>
            <p:cNvPicPr>
              <a:picLocks noChangeAspect="1"/>
            </p:cNvPicPr>
            <p:nvPr/>
          </p:nvPicPr>
          <p:blipFill>
            <a:blip r:embed="rId12">
              <a:clrChange>
                <a:clrFrom>
                  <a:srgbClr val="FEFEFF"/>
                </a:clrFrom>
                <a:clrTo>
                  <a:srgbClr val="FEFEFF">
                    <a:alpha val="0"/>
                  </a:srgbClr>
                </a:clrTo>
              </a:clrChange>
            </a:blip>
            <a:stretch>
              <a:fillRect/>
            </a:stretch>
          </p:blipFill>
          <p:spPr>
            <a:xfrm rot="-1941710">
              <a:off x="2712" y="4021"/>
              <a:ext cx="648" cy="789"/>
            </a:xfrm>
            <a:prstGeom prst="rect">
              <a:avLst/>
            </a:prstGeom>
            <a:noFill/>
            <a:ln w="9525">
              <a:noFill/>
            </a:ln>
          </p:spPr>
        </p:pic>
      </p:grpSp>
      <p:grpSp>
        <p:nvGrpSpPr>
          <p:cNvPr id="25731" name="Group 25730"/>
          <p:cNvGrpSpPr/>
          <p:nvPr/>
        </p:nvGrpSpPr>
        <p:grpSpPr>
          <a:xfrm>
            <a:off x="609600" y="3733800"/>
            <a:ext cx="5486400" cy="2593975"/>
            <a:chOff x="480" y="2064"/>
            <a:chExt cx="3456" cy="1634"/>
          </a:xfrm>
        </p:grpSpPr>
        <p:grpSp>
          <p:nvGrpSpPr>
            <p:cNvPr id="23618" name="Group 25731"/>
            <p:cNvGrpSpPr/>
            <p:nvPr/>
          </p:nvGrpSpPr>
          <p:grpSpPr>
            <a:xfrm>
              <a:off x="480" y="2064"/>
              <a:ext cx="3456" cy="1634"/>
              <a:chOff x="0" y="2686"/>
              <a:chExt cx="3456" cy="1634"/>
            </a:xfrm>
          </p:grpSpPr>
          <p:pic>
            <p:nvPicPr>
              <p:cNvPr id="23619" name="Picture 16" descr="xe o to"/>
              <p:cNvPicPr>
                <a:picLocks noChangeAspect="1"/>
              </p:cNvPicPr>
              <p:nvPr/>
            </p:nvPicPr>
            <p:blipFill>
              <a:blip r:embed="rId13">
                <a:clrChange>
                  <a:clrFrom>
                    <a:srgbClr val="FFFFFF"/>
                  </a:clrFrom>
                  <a:clrTo>
                    <a:srgbClr val="FFFFFF">
                      <a:alpha val="0"/>
                    </a:srgbClr>
                  </a:clrTo>
                </a:clrChange>
              </a:blip>
              <a:stretch>
                <a:fillRect/>
              </a:stretch>
            </p:blipFill>
            <p:spPr>
              <a:xfrm>
                <a:off x="0" y="2686"/>
                <a:ext cx="3456" cy="1634"/>
              </a:xfrm>
              <a:prstGeom prst="rect">
                <a:avLst/>
              </a:prstGeom>
              <a:noFill/>
              <a:ln w="9525">
                <a:noFill/>
              </a:ln>
            </p:spPr>
          </p:pic>
          <p:pic>
            <p:nvPicPr>
              <p:cNvPr id="23620" name="Picture 20" descr="dau cho moi"/>
              <p:cNvPicPr>
                <a:picLocks noChangeAspect="1"/>
              </p:cNvPicPr>
              <p:nvPr/>
            </p:nvPicPr>
            <p:blipFill>
              <a:blip r:embed="rId14">
                <a:clrChange>
                  <a:clrFrom>
                    <a:srgbClr val="FFFFFF"/>
                  </a:clrFrom>
                  <a:clrTo>
                    <a:srgbClr val="FFFFFF">
                      <a:alpha val="0"/>
                    </a:srgbClr>
                  </a:clrTo>
                </a:clrChange>
              </a:blip>
              <a:stretch>
                <a:fillRect/>
              </a:stretch>
            </p:blipFill>
            <p:spPr>
              <a:xfrm>
                <a:off x="1968" y="3120"/>
                <a:ext cx="432" cy="412"/>
              </a:xfrm>
              <a:prstGeom prst="rect">
                <a:avLst/>
              </a:prstGeom>
              <a:noFill/>
              <a:ln w="9525">
                <a:noFill/>
              </a:ln>
            </p:spPr>
          </p:pic>
          <p:pic>
            <p:nvPicPr>
              <p:cNvPr id="23621" name="Picture 9" descr="dau lon"/>
              <p:cNvPicPr>
                <a:picLocks noChangeAspect="1"/>
              </p:cNvPicPr>
              <p:nvPr/>
            </p:nvPicPr>
            <p:blipFill>
              <a:blip r:embed="rId15">
                <a:clrChange>
                  <a:clrFrom>
                    <a:srgbClr val="FFFFFF"/>
                  </a:clrFrom>
                  <a:clrTo>
                    <a:srgbClr val="FFFFFF">
                      <a:alpha val="0"/>
                    </a:srgbClr>
                  </a:clrTo>
                </a:clrChange>
              </a:blip>
              <a:stretch>
                <a:fillRect/>
              </a:stretch>
            </p:blipFill>
            <p:spPr>
              <a:xfrm>
                <a:off x="1152" y="3024"/>
                <a:ext cx="528" cy="486"/>
              </a:xfrm>
              <a:prstGeom prst="rect">
                <a:avLst/>
              </a:prstGeom>
              <a:noFill/>
              <a:ln w="9525">
                <a:noFill/>
              </a:ln>
            </p:spPr>
          </p:pic>
          <p:pic>
            <p:nvPicPr>
              <p:cNvPr id="23622" name="Picture 12" descr="dau khi"/>
              <p:cNvPicPr>
                <a:picLocks noChangeAspect="1"/>
              </p:cNvPicPr>
              <p:nvPr/>
            </p:nvPicPr>
            <p:blipFill>
              <a:blip r:embed="rId16">
                <a:clrChange>
                  <a:clrFrom>
                    <a:srgbClr val="FFFFFF"/>
                  </a:clrFrom>
                  <a:clrTo>
                    <a:srgbClr val="FFFFFF">
                      <a:alpha val="0"/>
                    </a:srgbClr>
                  </a:clrTo>
                </a:clrChange>
              </a:blip>
              <a:stretch>
                <a:fillRect/>
              </a:stretch>
            </p:blipFill>
            <p:spPr>
              <a:xfrm>
                <a:off x="432" y="3120"/>
                <a:ext cx="386" cy="405"/>
              </a:xfrm>
              <a:prstGeom prst="rect">
                <a:avLst/>
              </a:prstGeom>
              <a:noFill/>
              <a:ln w="9525">
                <a:noFill/>
              </a:ln>
            </p:spPr>
          </p:pic>
        </p:grpSp>
        <p:pic>
          <p:nvPicPr>
            <p:cNvPr id="23623" name="Picture 13" descr="kien con"/>
            <p:cNvPicPr>
              <a:picLocks noChangeAspect="1"/>
            </p:cNvPicPr>
            <p:nvPr/>
          </p:nvPicPr>
          <p:blipFill>
            <a:blip r:embed="rId17">
              <a:clrChange>
                <a:clrFrom>
                  <a:srgbClr val="FFFFFF"/>
                </a:clrFrom>
                <a:clrTo>
                  <a:srgbClr val="FFFFFF">
                    <a:alpha val="0"/>
                  </a:srgbClr>
                </a:clrTo>
              </a:clrChange>
            </a:blip>
            <a:stretch>
              <a:fillRect/>
            </a:stretch>
          </p:blipFill>
          <p:spPr>
            <a:xfrm>
              <a:off x="1981" y="2304"/>
              <a:ext cx="1043" cy="1056"/>
            </a:xfrm>
            <a:prstGeom prst="rect">
              <a:avLst/>
            </a:prstGeom>
            <a:noFill/>
            <a:ln w="9525">
              <a:noFill/>
            </a:ln>
          </p:spPr>
        </p:pic>
        <p:sp>
          <p:nvSpPr>
            <p:cNvPr id="23624" name="Rectangles 25737"/>
            <p:cNvSpPr/>
            <p:nvPr/>
          </p:nvSpPr>
          <p:spPr>
            <a:xfrm>
              <a:off x="1680" y="2880"/>
              <a:ext cx="912" cy="576"/>
            </a:xfrm>
            <a:prstGeom prst="rect">
              <a:avLst/>
            </a:prstGeom>
            <a:solidFill>
              <a:srgbClr val="FF0000"/>
            </a:solidFill>
            <a:ln w="9525" cap="flat" cmpd="sng">
              <a:solidFill>
                <a:srgbClr val="FF0000"/>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23625" name="Rectangles 25738"/>
            <p:cNvSpPr/>
            <p:nvPr/>
          </p:nvSpPr>
          <p:spPr>
            <a:xfrm>
              <a:off x="1680" y="2880"/>
              <a:ext cx="1200" cy="138"/>
            </a:xfrm>
            <a:prstGeom prst="rect">
              <a:avLst/>
            </a:prstGeom>
            <a:solidFill>
              <a:srgbClr val="FFFF00"/>
            </a:solidFill>
            <a:ln w="9525" cap="flat" cmpd="sng">
              <a:solidFill>
                <a:schemeClr val="bg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23626" name="Rectangles 25739"/>
            <p:cNvSpPr/>
            <p:nvPr/>
          </p:nvSpPr>
          <p:spPr>
            <a:xfrm>
              <a:off x="576" y="2880"/>
              <a:ext cx="768" cy="138"/>
            </a:xfrm>
            <a:prstGeom prst="rect">
              <a:avLst/>
            </a:prstGeom>
            <a:solidFill>
              <a:srgbClr val="FFFF00"/>
            </a:solidFill>
            <a:ln w="9525" cap="flat" cmpd="sng">
              <a:solidFill>
                <a:schemeClr val="bg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grpSp>
      <p:grpSp>
        <p:nvGrpSpPr>
          <p:cNvPr id="23627" name="Group 25740"/>
          <p:cNvGrpSpPr/>
          <p:nvPr/>
        </p:nvGrpSpPr>
        <p:grpSpPr>
          <a:xfrm>
            <a:off x="5181600" y="6210300"/>
            <a:ext cx="990600" cy="1295400"/>
            <a:chOff x="-1440" y="4320"/>
            <a:chExt cx="1440" cy="1584"/>
          </a:xfrm>
        </p:grpSpPr>
        <p:sp>
          <p:nvSpPr>
            <p:cNvPr id="23628" name="Rectangles 25741"/>
            <p:cNvSpPr/>
            <p:nvPr/>
          </p:nvSpPr>
          <p:spPr>
            <a:xfrm>
              <a:off x="-1440" y="4320"/>
              <a:ext cx="1440" cy="1584"/>
            </a:xfrm>
            <a:prstGeom prst="rect">
              <a:avLst/>
            </a:prstGeom>
            <a:solidFill>
              <a:schemeClr val="bg1"/>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23629" name="Rectangles 25742"/>
            <p:cNvSpPr/>
            <p:nvPr/>
          </p:nvSpPr>
          <p:spPr>
            <a:xfrm>
              <a:off x="-1398" y="4590"/>
              <a:ext cx="1344" cy="192"/>
            </a:xfrm>
            <a:prstGeom prst="rect">
              <a:avLst/>
            </a:prstGeom>
            <a:solidFill>
              <a:srgbClr val="FF0000"/>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23630" name="Rectangles 25743"/>
            <p:cNvSpPr/>
            <p:nvPr/>
          </p:nvSpPr>
          <p:spPr>
            <a:xfrm>
              <a:off x="-1398" y="5028"/>
              <a:ext cx="1344" cy="192"/>
            </a:xfrm>
            <a:prstGeom prst="rect">
              <a:avLst/>
            </a:prstGeom>
            <a:solidFill>
              <a:srgbClr val="FF0000"/>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23631" name="Rectangles 25744"/>
            <p:cNvSpPr/>
            <p:nvPr/>
          </p:nvSpPr>
          <p:spPr>
            <a:xfrm>
              <a:off x="-1380" y="5472"/>
              <a:ext cx="1344" cy="192"/>
            </a:xfrm>
            <a:prstGeom prst="rect">
              <a:avLst/>
            </a:prstGeom>
            <a:solidFill>
              <a:srgbClr val="FF0000"/>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grpSp>
    </p:spTree>
  </p:cSld>
  <p:clrMapOvr>
    <a:masterClrMapping/>
  </p:clrMapOvr>
  <mc:AlternateContent xmlns:mc="http://schemas.openxmlformats.org/markup-compatibility/2006" xmlns:p14="http://schemas.microsoft.com/office/powerpoint/2010/main">
    <mc:Choice Requires="p14">
      <p:transition>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additive="base">
                                        <p:cTn id="6" dur="7956" fill="hold"/>
                                        <p:tgtEl>
                                          <p:spTgt spid="4"/>
                                        </p:tgtEl>
                                      </p:cBhvr>
                                    </p:cmd>
                                  </p:childTnLst>
                                </p:cTn>
                              </p:par>
                              <p:par>
                                <p:cTn id="7" presetID="0" presetClass="path" presetSubtype="0" accel="50000" decel="50000" fill="hold" nodeType="withEffect">
                                  <p:stCondLst>
                                    <p:cond delay="0"/>
                                  </p:stCondLst>
                                  <p:childTnLst>
                                    <p:animMotion origin="layout" path="M 3.33333E-6 7.03704E-6 C 0.01458 0.00325 0.02778 0.00765 0.04167 0.0139 C 0.04965 0.01737 0.05833 0.0139 0.06667 0.0139 " pathEditMode="relative" ptsTypes="ffA">
                                      <p:cBhvr>
                                        <p:cTn id="8" dur="2000" fill="hold"/>
                                        <p:tgtEl>
                                          <p:spTgt spid="25731"/>
                                        </p:tgtEl>
                                        <p:attrNameLst>
                                          <p:attrName>ppt_x</p:attrName>
                                          <p:attrName>ppt_y</p:attrName>
                                        </p:attrNameLst>
                                      </p:cBhvr>
                                    </p:animMotion>
                                  </p:childTnLst>
                                </p:cTn>
                              </p:par>
                              <p:par>
                                <p:cTn id="9" presetID="0" presetClass="path" presetSubtype="0" accel="50000" decel="50000" fill="hold" nodeType="withEffect">
                                  <p:stCondLst>
                                    <p:cond delay="0"/>
                                  </p:stCondLst>
                                  <p:childTnLst>
                                    <p:animMotion origin="layout" path="M 3.33333E-6 -3.33333E-6 L 0.18333 0.06667 " pathEditMode="relative" ptsTypes="AA">
                                      <p:cBhvr>
                                        <p:cTn id="10" dur="2000" fill="hold"/>
                                        <p:tgtEl>
                                          <p:spTgt spid="25730"/>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audio>
              <p:cMediaNode>
                <p:cTn id="11" fill="hold" display="1">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FILE_20210223_034742_22">
            <a:hlinkClick r:id="" action="ppaction://media"/>
          </p:cNvPr>
          <p:cNvPicPr/>
          <p:nvPr>
            <a:audioFile r:link="rId2"/>
            <p:extLst>
              <p:ext uri="{DAA4B4D4-6D71-4841-9C94-3DE7FCFB9230}">
                <p14:media xmlns:p14="http://schemas.microsoft.com/office/powerpoint/2010/main" r:embed="rId1"/>
              </p:ext>
            </p:extLst>
          </p:nvPr>
        </p:nvPicPr>
        <p:blipFill>
          <a:blip r:embed="rId4"/>
          <a:stretch>
            <a:fillRect/>
          </a:stretch>
        </p:blipFill>
        <p:spPr>
          <a:xfrm>
            <a:off x="4451350" y="3308350"/>
            <a:ext cx="495300" cy="495300"/>
          </a:xfrm>
          <a:prstGeom prst="rect">
            <a:avLst/>
          </a:prstGeom>
        </p:spPr>
      </p:pic>
      <p:pic>
        <p:nvPicPr>
          <p:cNvPr id="4" name="FILE_20210223_034742_22">
            <a:hlinkClick r:id="" action="ppaction://media"/>
          </p:cNvPr>
          <p:cNvPicPr/>
          <p:nvPr/>
        </p:nvPicPr>
        <p:blipFill>
          <a:blip r:embed="rId4"/>
          <a:stretch>
            <a:fillRect/>
          </a:stretch>
        </p:blipFill>
        <p:spPr>
          <a:xfrm>
            <a:off x="4324350" y="3181350"/>
            <a:ext cx="495300" cy="495300"/>
          </a:xfrm>
          <a:prstGeom prst="rect">
            <a:avLst/>
          </a:prstGeom>
          <a:noFill/>
          <a:ln w="9525">
            <a:noFill/>
          </a:ln>
        </p:spPr>
      </p:pic>
      <p:pic>
        <p:nvPicPr>
          <p:cNvPr id="24578" name="Picture 2" descr="a4d3116d3e1115ef4299a471bcd9f2ed"/>
          <p:cNvPicPr>
            <a:picLocks noChangeAspect="1"/>
          </p:cNvPicPr>
          <p:nvPr/>
        </p:nvPicPr>
        <p:blipFill>
          <a:blip r:embed="rId5"/>
          <a:stretch>
            <a:fillRect/>
          </a:stretch>
        </p:blipFill>
        <p:spPr>
          <a:xfrm>
            <a:off x="0" y="0"/>
            <a:ext cx="9144000" cy="6858000"/>
          </a:xfrm>
          <a:prstGeom prst="rect">
            <a:avLst/>
          </a:prstGeom>
          <a:noFill/>
          <a:ln w="9525">
            <a:noFill/>
          </a:ln>
        </p:spPr>
      </p:pic>
      <p:sp>
        <p:nvSpPr>
          <p:cNvPr id="24579" name="Text Box 1"/>
          <p:cNvSpPr txBox="1"/>
          <p:nvPr/>
        </p:nvSpPr>
        <p:spPr>
          <a:xfrm>
            <a:off x="1735138" y="2514600"/>
            <a:ext cx="6057900" cy="1198563"/>
          </a:xfrm>
          <a:prstGeom prst="rect">
            <a:avLst/>
          </a:prstGeom>
          <a:noFill/>
          <a:ln w="9525">
            <a:noFill/>
          </a:ln>
        </p:spPr>
        <p:txBody>
          <a:bodyPr wrap="square" anchor="t" anchorCtr="0">
            <a:spAutoFit/>
          </a:bodyPr>
          <a:lstStyle/>
          <a:p>
            <a:pPr algn="ctr"/>
            <a:r>
              <a:rPr lang="en-US" altLang="zh-CN" sz="3600" b="1" i="1">
                <a:solidFill>
                  <a:srgbClr val="3C8C93"/>
                </a:solidFill>
                <a:latin typeface="Times New Roman" panose="02020603050405020304" charset="0"/>
              </a:rPr>
              <a:t>Khi bác Gấu lên xe thì có chuyện gì xảy ra?</a:t>
            </a:r>
          </a:p>
        </p:txBody>
      </p:sp>
    </p:spTree>
  </p:cSld>
  <p:clrMapOvr>
    <a:masterClrMapping/>
  </p:clrMapOvr>
  <mc:AlternateContent xmlns:mc="http://schemas.openxmlformats.org/markup-compatibility/2006" xmlns:p14="http://schemas.microsoft.com/office/powerpoint/2010/main">
    <mc:Choice Requires="p14">
      <p:transition>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additive="base">
                                        <p:cTn id="6" dur="430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1">
                  <p:stCondLst>
                    <p:cond delay="indefinite"/>
                  </p:stCondLst>
                  <p:endCondLst>
                    <p:cond evt="onNext" delay="0">
                      <p:tgtEl>
                        <p:sldTgt/>
                      </p:tgtEl>
                    </p:cond>
                    <p:cond evt="onPrev" delay="0">
                      <p:tgtEl>
                        <p:sldTgt/>
                      </p:tgtEl>
                    </p:cond>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FILE_20210223_034742_23">
            <a:hlinkClick r:id="" action="ppaction://media"/>
          </p:cNvPr>
          <p:cNvPicPr/>
          <p:nvPr>
            <a:audioFile r:link="rId2"/>
            <p:extLst>
              <p:ext uri="{DAA4B4D4-6D71-4841-9C94-3DE7FCFB9230}">
                <p14:media xmlns:p14="http://schemas.microsoft.com/office/powerpoint/2010/main" r:embed="rId1"/>
              </p:ext>
            </p:extLst>
          </p:nvPr>
        </p:nvPicPr>
        <p:blipFill>
          <a:blip r:embed="rId4"/>
          <a:stretch>
            <a:fillRect/>
          </a:stretch>
        </p:blipFill>
        <p:spPr>
          <a:xfrm>
            <a:off x="4451350" y="3308350"/>
            <a:ext cx="495300" cy="495300"/>
          </a:xfrm>
          <a:prstGeom prst="rect">
            <a:avLst/>
          </a:prstGeom>
        </p:spPr>
      </p:pic>
      <p:pic>
        <p:nvPicPr>
          <p:cNvPr id="2" name="FILE_20210223_034742_23">
            <a:hlinkClick r:id="" action="ppaction://media"/>
          </p:cNvPr>
          <p:cNvPicPr/>
          <p:nvPr/>
        </p:nvPicPr>
        <p:blipFill>
          <a:blip r:embed="rId4"/>
          <a:stretch>
            <a:fillRect/>
          </a:stretch>
        </p:blipFill>
        <p:spPr>
          <a:xfrm>
            <a:off x="4324350" y="3181350"/>
            <a:ext cx="495300" cy="495300"/>
          </a:xfrm>
          <a:prstGeom prst="rect">
            <a:avLst/>
          </a:prstGeom>
          <a:noFill/>
          <a:ln w="9525">
            <a:noFill/>
          </a:ln>
        </p:spPr>
      </p:pic>
      <p:pic>
        <p:nvPicPr>
          <p:cNvPr id="25602" name="Picture 4" descr="tho lai xe khong dau copy"/>
          <p:cNvPicPr>
            <a:picLocks noChangeAspect="1"/>
          </p:cNvPicPr>
          <p:nvPr/>
        </p:nvPicPr>
        <p:blipFill>
          <a:blip r:embed="rId5"/>
          <a:stretch>
            <a:fillRect/>
          </a:stretch>
        </p:blipFill>
        <p:spPr>
          <a:xfrm>
            <a:off x="0" y="0"/>
            <a:ext cx="9144000" cy="6858000"/>
          </a:xfrm>
          <a:prstGeom prst="rect">
            <a:avLst/>
          </a:prstGeom>
          <a:noFill/>
          <a:ln w="9525">
            <a:noFill/>
          </a:ln>
        </p:spPr>
      </p:pic>
      <p:pic>
        <p:nvPicPr>
          <p:cNvPr id="25603" name="Picture 7" descr="dau de"/>
          <p:cNvPicPr>
            <a:picLocks noChangeAspect="1"/>
          </p:cNvPicPr>
          <p:nvPr/>
        </p:nvPicPr>
        <p:blipFill>
          <a:blip r:embed="rId6">
            <a:clrChange>
              <a:clrFrom>
                <a:srgbClr val="FFFFFF"/>
              </a:clrFrom>
              <a:clrTo>
                <a:srgbClr val="FFFFFF">
                  <a:alpha val="0"/>
                </a:srgbClr>
              </a:clrTo>
            </a:clrChange>
          </a:blip>
          <a:stretch>
            <a:fillRect/>
          </a:stretch>
        </p:blipFill>
        <p:spPr>
          <a:xfrm>
            <a:off x="3048000" y="2982913"/>
            <a:ext cx="1676400" cy="979487"/>
          </a:xfrm>
          <a:prstGeom prst="rect">
            <a:avLst/>
          </a:prstGeom>
          <a:noFill/>
          <a:ln w="9525">
            <a:noFill/>
          </a:ln>
        </p:spPr>
      </p:pic>
      <p:pic>
        <p:nvPicPr>
          <p:cNvPr id="25604" name="Picture 6" descr="than de"/>
          <p:cNvPicPr>
            <a:picLocks noChangeAspect="1"/>
          </p:cNvPicPr>
          <p:nvPr/>
        </p:nvPicPr>
        <p:blipFill>
          <a:blip r:embed="rId7">
            <a:clrChange>
              <a:clrFrom>
                <a:srgbClr val="FFFFFF"/>
              </a:clrFrom>
              <a:clrTo>
                <a:srgbClr val="FFFFFF">
                  <a:alpha val="0"/>
                </a:srgbClr>
              </a:clrTo>
            </a:clrChange>
          </a:blip>
          <a:stretch>
            <a:fillRect/>
          </a:stretch>
        </p:blipFill>
        <p:spPr>
          <a:xfrm>
            <a:off x="3352800" y="3200400"/>
            <a:ext cx="2273300" cy="2273300"/>
          </a:xfrm>
          <a:prstGeom prst="rect">
            <a:avLst/>
          </a:prstGeom>
          <a:noFill/>
          <a:ln w="9525">
            <a:noFill/>
          </a:ln>
        </p:spPr>
      </p:pic>
      <p:pic>
        <p:nvPicPr>
          <p:cNvPr id="25605" name="Picture 8" descr="than lon"/>
          <p:cNvPicPr>
            <a:picLocks noChangeAspect="1"/>
          </p:cNvPicPr>
          <p:nvPr/>
        </p:nvPicPr>
        <p:blipFill>
          <a:blip r:embed="rId8">
            <a:clrChange>
              <a:clrFrom>
                <a:srgbClr val="FFFFFF"/>
              </a:clrFrom>
              <a:clrTo>
                <a:srgbClr val="FFFFFF">
                  <a:alpha val="0"/>
                </a:srgbClr>
              </a:clrTo>
            </a:clrChange>
          </a:blip>
          <a:stretch>
            <a:fillRect/>
          </a:stretch>
        </p:blipFill>
        <p:spPr>
          <a:xfrm>
            <a:off x="4953000" y="3505200"/>
            <a:ext cx="1511300" cy="1968500"/>
          </a:xfrm>
          <a:prstGeom prst="rect">
            <a:avLst/>
          </a:prstGeom>
          <a:noFill/>
          <a:ln w="9525">
            <a:noFill/>
          </a:ln>
        </p:spPr>
      </p:pic>
      <p:pic>
        <p:nvPicPr>
          <p:cNvPr id="25606" name="Picture 9" descr="dau lon"/>
          <p:cNvPicPr>
            <a:picLocks noChangeAspect="1"/>
          </p:cNvPicPr>
          <p:nvPr/>
        </p:nvPicPr>
        <p:blipFill>
          <a:blip r:embed="rId9">
            <a:clrChange>
              <a:clrFrom>
                <a:srgbClr val="FFFFFF"/>
              </a:clrFrom>
              <a:clrTo>
                <a:srgbClr val="FFFFFF">
                  <a:alpha val="0"/>
                </a:srgbClr>
              </a:clrTo>
            </a:clrChange>
          </a:blip>
          <a:stretch>
            <a:fillRect/>
          </a:stretch>
        </p:blipFill>
        <p:spPr>
          <a:xfrm>
            <a:off x="5105400" y="3048000"/>
            <a:ext cx="1143000" cy="1052513"/>
          </a:xfrm>
          <a:prstGeom prst="rect">
            <a:avLst/>
          </a:prstGeom>
          <a:noFill/>
          <a:ln w="9525">
            <a:noFill/>
          </a:ln>
        </p:spPr>
      </p:pic>
      <p:pic>
        <p:nvPicPr>
          <p:cNvPr id="25607" name="Picture 10" descr="khi khong dau duoi"/>
          <p:cNvPicPr>
            <a:picLocks noChangeAspect="1"/>
          </p:cNvPicPr>
          <p:nvPr/>
        </p:nvPicPr>
        <p:blipFill>
          <a:blip r:embed="rId10">
            <a:clrChange>
              <a:clrFrom>
                <a:srgbClr val="FFFFFF"/>
              </a:clrFrom>
              <a:clrTo>
                <a:srgbClr val="FFFFFF">
                  <a:alpha val="0"/>
                </a:srgbClr>
              </a:clrTo>
            </a:clrChange>
          </a:blip>
          <a:stretch>
            <a:fillRect/>
          </a:stretch>
        </p:blipFill>
        <p:spPr>
          <a:xfrm>
            <a:off x="7391400" y="3179763"/>
            <a:ext cx="1828800" cy="2227262"/>
          </a:xfrm>
          <a:prstGeom prst="rect">
            <a:avLst/>
          </a:prstGeom>
          <a:noFill/>
          <a:ln w="9525">
            <a:noFill/>
          </a:ln>
        </p:spPr>
      </p:pic>
      <p:pic>
        <p:nvPicPr>
          <p:cNvPr id="7179" name="Picture 11" descr="duoi khi"/>
          <p:cNvPicPr>
            <a:picLocks noChangeAspect="1"/>
          </p:cNvPicPr>
          <p:nvPr/>
        </p:nvPicPr>
        <p:blipFill>
          <a:blip r:embed="rId11">
            <a:clrChange>
              <a:clrFrom>
                <a:srgbClr val="FFFFFF"/>
              </a:clrFrom>
              <a:clrTo>
                <a:srgbClr val="FFFFFF">
                  <a:alpha val="0"/>
                </a:srgbClr>
              </a:clrTo>
            </a:clrChange>
          </a:blip>
          <a:stretch>
            <a:fillRect/>
          </a:stretch>
        </p:blipFill>
        <p:spPr>
          <a:xfrm>
            <a:off x="7924800" y="3017838"/>
            <a:ext cx="1054100" cy="1249362"/>
          </a:xfrm>
          <a:prstGeom prst="rect">
            <a:avLst/>
          </a:prstGeom>
          <a:noFill/>
          <a:ln w="9525">
            <a:noFill/>
          </a:ln>
        </p:spPr>
      </p:pic>
      <p:pic>
        <p:nvPicPr>
          <p:cNvPr id="25609" name="Picture 12" descr="dau khi"/>
          <p:cNvPicPr>
            <a:picLocks noChangeAspect="1"/>
          </p:cNvPicPr>
          <p:nvPr/>
        </p:nvPicPr>
        <p:blipFill>
          <a:blip r:embed="rId12">
            <a:clrChange>
              <a:clrFrom>
                <a:srgbClr val="FFFFFF"/>
              </a:clrFrom>
              <a:clrTo>
                <a:srgbClr val="FFFFFF">
                  <a:alpha val="0"/>
                </a:srgbClr>
              </a:clrTo>
            </a:clrChange>
          </a:blip>
          <a:stretch>
            <a:fillRect/>
          </a:stretch>
        </p:blipFill>
        <p:spPr>
          <a:xfrm>
            <a:off x="7772400" y="3179763"/>
            <a:ext cx="685800" cy="719137"/>
          </a:xfrm>
          <a:prstGeom prst="rect">
            <a:avLst/>
          </a:prstGeom>
          <a:noFill/>
          <a:ln w="9525">
            <a:noFill/>
          </a:ln>
        </p:spPr>
      </p:pic>
      <p:pic>
        <p:nvPicPr>
          <p:cNvPr id="25610" name="Picture 13" descr="kien con"/>
          <p:cNvPicPr>
            <a:picLocks noChangeAspect="1"/>
          </p:cNvPicPr>
          <p:nvPr/>
        </p:nvPicPr>
        <p:blipFill>
          <a:blip r:embed="rId13">
            <a:clrChange>
              <a:clrFrom>
                <a:srgbClr val="FFFFFF"/>
              </a:clrFrom>
              <a:clrTo>
                <a:srgbClr val="FFFFFF">
                  <a:alpha val="0"/>
                </a:srgbClr>
              </a:clrTo>
            </a:clrChange>
          </a:blip>
          <a:stretch>
            <a:fillRect/>
          </a:stretch>
        </p:blipFill>
        <p:spPr>
          <a:xfrm>
            <a:off x="2514600" y="2743200"/>
            <a:ext cx="1752600" cy="1774825"/>
          </a:xfrm>
          <a:prstGeom prst="rect">
            <a:avLst/>
          </a:prstGeom>
          <a:noFill/>
          <a:ln w="9525">
            <a:noFill/>
          </a:ln>
        </p:spPr>
      </p:pic>
      <p:grpSp>
        <p:nvGrpSpPr>
          <p:cNvPr id="25611" name="Group 6211"/>
          <p:cNvGrpSpPr/>
          <p:nvPr/>
        </p:nvGrpSpPr>
        <p:grpSpPr>
          <a:xfrm>
            <a:off x="609600" y="2438400"/>
            <a:ext cx="2043113" cy="3182938"/>
            <a:chOff x="552" y="1545"/>
            <a:chExt cx="1287" cy="2005"/>
          </a:xfrm>
        </p:grpSpPr>
        <p:pic>
          <p:nvPicPr>
            <p:cNvPr id="25612" name="Picture 19" descr="than cho moi"/>
            <p:cNvPicPr>
              <a:picLocks noChangeAspect="1"/>
            </p:cNvPicPr>
            <p:nvPr/>
          </p:nvPicPr>
          <p:blipFill>
            <a:blip r:embed="rId14">
              <a:clrChange>
                <a:clrFrom>
                  <a:srgbClr val="FFFFFF"/>
                </a:clrFrom>
                <a:clrTo>
                  <a:srgbClr val="FFFFFF">
                    <a:alpha val="0"/>
                  </a:srgbClr>
                </a:clrTo>
              </a:clrChange>
            </a:blip>
            <a:stretch>
              <a:fillRect/>
            </a:stretch>
          </p:blipFill>
          <p:spPr>
            <a:xfrm>
              <a:off x="552" y="1872"/>
              <a:ext cx="1287" cy="1678"/>
            </a:xfrm>
            <a:prstGeom prst="rect">
              <a:avLst/>
            </a:prstGeom>
            <a:noFill/>
            <a:ln w="9525">
              <a:noFill/>
            </a:ln>
          </p:spPr>
        </p:pic>
        <p:pic>
          <p:nvPicPr>
            <p:cNvPr id="25613" name="Picture 20" descr="dau cho moi"/>
            <p:cNvPicPr>
              <a:picLocks noChangeAspect="1"/>
            </p:cNvPicPr>
            <p:nvPr/>
          </p:nvPicPr>
          <p:blipFill>
            <a:blip r:embed="rId15">
              <a:clrChange>
                <a:clrFrom>
                  <a:srgbClr val="FFFFFF"/>
                </a:clrFrom>
                <a:clrTo>
                  <a:srgbClr val="FFFFFF">
                    <a:alpha val="0"/>
                  </a:srgbClr>
                </a:clrTo>
              </a:clrChange>
            </a:blip>
            <a:stretch>
              <a:fillRect/>
            </a:stretch>
          </p:blipFill>
          <p:spPr>
            <a:xfrm>
              <a:off x="810" y="1545"/>
              <a:ext cx="816" cy="779"/>
            </a:xfrm>
            <a:prstGeom prst="rect">
              <a:avLst/>
            </a:prstGeom>
            <a:noFill/>
            <a:ln w="9525">
              <a:noFill/>
            </a:ln>
          </p:spPr>
        </p:pic>
      </p:grpSp>
      <p:pic>
        <p:nvPicPr>
          <p:cNvPr id="7186" name="Picture 18" descr="bac gau cam mu"/>
          <p:cNvPicPr>
            <a:picLocks noChangeAspect="1"/>
          </p:cNvPicPr>
          <p:nvPr/>
        </p:nvPicPr>
        <p:blipFill>
          <a:blip r:embed="rId16">
            <a:clrChange>
              <a:clrFrom>
                <a:srgbClr val="FFFFFF"/>
              </a:clrFrom>
              <a:clrTo>
                <a:srgbClr val="FFFFFF">
                  <a:alpha val="0"/>
                </a:srgbClr>
              </a:clrTo>
            </a:clrChange>
          </a:blip>
          <a:stretch>
            <a:fillRect/>
          </a:stretch>
        </p:blipFill>
        <p:spPr>
          <a:xfrm>
            <a:off x="-1978025" y="4572000"/>
            <a:ext cx="1978025" cy="2578100"/>
          </a:xfrm>
          <a:prstGeom prst="rect">
            <a:avLst/>
          </a:prstGeom>
          <a:noFill/>
          <a:ln w="9525">
            <a:noFill/>
          </a:ln>
        </p:spPr>
      </p:pic>
      <p:pic>
        <p:nvPicPr>
          <p:cNvPr id="7173" name="Picture 5" descr="dau tho"/>
          <p:cNvPicPr>
            <a:picLocks noChangeAspect="1"/>
          </p:cNvPicPr>
          <p:nvPr/>
        </p:nvPicPr>
        <p:blipFill>
          <a:blip r:embed="rId17">
            <a:clrChange>
              <a:clrFrom>
                <a:srgbClr val="FFFFFF"/>
              </a:clrFrom>
              <a:clrTo>
                <a:srgbClr val="FFFFFF">
                  <a:alpha val="0"/>
                </a:srgbClr>
              </a:clrTo>
            </a:clrChange>
          </a:blip>
          <a:stretch>
            <a:fillRect/>
          </a:stretch>
        </p:blipFill>
        <p:spPr>
          <a:xfrm>
            <a:off x="6527800" y="3644900"/>
            <a:ext cx="1778000" cy="1308100"/>
          </a:xfrm>
          <a:prstGeom prst="rect">
            <a:avLst/>
          </a:prstGeom>
          <a:noFill/>
          <a:ln w="9525">
            <a:noFill/>
          </a:ln>
        </p:spPr>
      </p:pic>
      <p:pic>
        <p:nvPicPr>
          <p:cNvPr id="25616" name="Picture 42" descr="41"/>
          <p:cNvPicPr>
            <a:picLocks noChangeAspect="1"/>
          </p:cNvPicPr>
          <p:nvPr/>
        </p:nvPicPr>
        <p:blipFill>
          <a:blip r:embed="rId18"/>
          <a:stretch>
            <a:fillRect/>
          </a:stretch>
        </p:blipFill>
        <p:spPr>
          <a:xfrm>
            <a:off x="7543800" y="3810000"/>
            <a:ext cx="914400" cy="739775"/>
          </a:xfrm>
          <a:prstGeom prst="rect">
            <a:avLst/>
          </a:prstGeom>
          <a:noFill/>
          <a:ln w="9525">
            <a:noFill/>
          </a:ln>
        </p:spPr>
      </p:pic>
      <p:grpSp>
        <p:nvGrpSpPr>
          <p:cNvPr id="25617" name="Group 19"/>
          <p:cNvGrpSpPr/>
          <p:nvPr/>
        </p:nvGrpSpPr>
        <p:grpSpPr>
          <a:xfrm>
            <a:off x="2286000" y="4724400"/>
            <a:ext cx="990600" cy="835025"/>
            <a:chOff x="981262" y="5410200"/>
            <a:chExt cx="1241796" cy="1139371"/>
          </a:xfrm>
        </p:grpSpPr>
        <p:pic>
          <p:nvPicPr>
            <p:cNvPr id="25618" name="Picture 11" descr="08071803336277528481">
              <a:hlinkClick r:id="rId19"/>
            </p:cNvPr>
            <p:cNvPicPr>
              <a:picLocks noChangeAspect="1"/>
            </p:cNvPicPr>
            <p:nvPr/>
          </p:nvPicPr>
          <p:blipFill>
            <a:blip r:embed="rId20"/>
            <a:stretch>
              <a:fillRect/>
            </a:stretch>
          </p:blipFill>
          <p:spPr>
            <a:xfrm>
              <a:off x="990600" y="5410200"/>
              <a:ext cx="1219200" cy="1139371"/>
            </a:xfrm>
            <a:prstGeom prst="rect">
              <a:avLst/>
            </a:prstGeom>
            <a:noFill/>
            <a:ln w="9525">
              <a:noFill/>
            </a:ln>
          </p:spPr>
        </p:pic>
        <p:pic>
          <p:nvPicPr>
            <p:cNvPr id="25619" name="Picture 17" descr="nam1"/>
            <p:cNvPicPr>
              <a:picLocks noChangeAspect="1"/>
            </p:cNvPicPr>
            <p:nvPr/>
          </p:nvPicPr>
          <p:blipFill>
            <a:blip r:embed="rId21"/>
            <a:stretch>
              <a:fillRect/>
            </a:stretch>
          </p:blipFill>
          <p:spPr>
            <a:xfrm rot="992185">
              <a:off x="981262" y="5543524"/>
              <a:ext cx="479796" cy="539548"/>
            </a:xfrm>
            <a:prstGeom prst="rect">
              <a:avLst/>
            </a:prstGeom>
            <a:noFill/>
            <a:ln w="9525">
              <a:noFill/>
            </a:ln>
          </p:spPr>
        </p:pic>
        <p:pic>
          <p:nvPicPr>
            <p:cNvPr id="25620" name="Picture 17" descr="nam1"/>
            <p:cNvPicPr>
              <a:picLocks noChangeAspect="1"/>
            </p:cNvPicPr>
            <p:nvPr/>
          </p:nvPicPr>
          <p:blipFill>
            <a:blip r:embed="rId21"/>
            <a:stretch>
              <a:fillRect/>
            </a:stretch>
          </p:blipFill>
          <p:spPr>
            <a:xfrm rot="992185">
              <a:off x="1743262" y="5467323"/>
              <a:ext cx="479796" cy="539548"/>
            </a:xfrm>
            <a:prstGeom prst="rect">
              <a:avLst/>
            </a:prstGeom>
            <a:noFill/>
            <a:ln w="9525">
              <a:noFill/>
            </a:ln>
          </p:spPr>
        </p:pic>
        <p:pic>
          <p:nvPicPr>
            <p:cNvPr id="25621" name="Picture 17" descr="nam1"/>
            <p:cNvPicPr>
              <a:picLocks noChangeAspect="1"/>
            </p:cNvPicPr>
            <p:nvPr/>
          </p:nvPicPr>
          <p:blipFill>
            <a:blip r:embed="rId21"/>
            <a:stretch>
              <a:fillRect/>
            </a:stretch>
          </p:blipFill>
          <p:spPr>
            <a:xfrm rot="992185">
              <a:off x="1590863" y="5543523"/>
              <a:ext cx="479796" cy="539548"/>
            </a:xfrm>
            <a:prstGeom prst="rect">
              <a:avLst/>
            </a:prstGeom>
            <a:noFill/>
            <a:ln w="9525">
              <a:noFill/>
            </a:ln>
          </p:spPr>
        </p:pic>
      </p:grpSp>
      <p:pic>
        <p:nvPicPr>
          <p:cNvPr id="25622" name="Picture 16" descr="http://tbn0.google.com/images?q=tbn:mmvEmCBMIClflM"/>
          <p:cNvPicPr>
            <a:picLocks noChangeAspect="1"/>
          </p:cNvPicPr>
          <p:nvPr/>
        </p:nvPicPr>
        <p:blipFill>
          <a:blip r:embed="rId22"/>
          <a:stretch>
            <a:fillRect/>
          </a:stretch>
        </p:blipFill>
        <p:spPr>
          <a:xfrm>
            <a:off x="533400" y="304800"/>
            <a:ext cx="685800" cy="685800"/>
          </a:xfrm>
          <a:prstGeom prst="rect">
            <a:avLst/>
          </a:prstGeom>
          <a:noFill/>
          <a:ln w="9525">
            <a:noFill/>
          </a:ln>
        </p:spPr>
      </p:pic>
      <p:grpSp>
        <p:nvGrpSpPr>
          <p:cNvPr id="25623" name="Group 6167"/>
          <p:cNvGrpSpPr/>
          <p:nvPr/>
        </p:nvGrpSpPr>
        <p:grpSpPr>
          <a:xfrm>
            <a:off x="4267200" y="838200"/>
            <a:ext cx="1600200" cy="1143000"/>
            <a:chOff x="-1152" y="4320"/>
            <a:chExt cx="8208" cy="3168"/>
          </a:xfrm>
        </p:grpSpPr>
        <p:sp>
          <p:nvSpPr>
            <p:cNvPr id="25624" name="Rectangles 6168"/>
            <p:cNvSpPr/>
            <p:nvPr/>
          </p:nvSpPr>
          <p:spPr>
            <a:xfrm>
              <a:off x="624" y="5232"/>
              <a:ext cx="1104" cy="2064"/>
            </a:xfrm>
            <a:prstGeom prst="rect">
              <a:avLst/>
            </a:prstGeom>
            <a:solidFill>
              <a:srgbClr val="FF99CC"/>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25625" name="Rectangles 6169"/>
            <p:cNvSpPr/>
            <p:nvPr/>
          </p:nvSpPr>
          <p:spPr>
            <a:xfrm>
              <a:off x="1728" y="5376"/>
              <a:ext cx="2256" cy="1824"/>
            </a:xfrm>
            <a:prstGeom prst="rect">
              <a:avLst/>
            </a:prstGeom>
            <a:solidFill>
              <a:srgbClr val="99CCFF"/>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25626" name="Flowchart: Extract 6170"/>
            <p:cNvSpPr/>
            <p:nvPr/>
          </p:nvSpPr>
          <p:spPr>
            <a:xfrm>
              <a:off x="1872" y="4464"/>
              <a:ext cx="1968" cy="864"/>
            </a:xfrm>
            <a:prstGeom prst="flowChartExtract">
              <a:avLst/>
            </a:prstGeom>
            <a:solidFill>
              <a:srgbClr val="33CCCC"/>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25627" name="Rectangles 6171"/>
            <p:cNvSpPr/>
            <p:nvPr/>
          </p:nvSpPr>
          <p:spPr>
            <a:xfrm>
              <a:off x="-1152" y="4320"/>
              <a:ext cx="1728" cy="2976"/>
            </a:xfrm>
            <a:prstGeom prst="rect">
              <a:avLst/>
            </a:prstGeom>
            <a:solidFill>
              <a:schemeClr val="accent1"/>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25628" name="Rectangles 6172"/>
            <p:cNvSpPr/>
            <p:nvPr/>
          </p:nvSpPr>
          <p:spPr>
            <a:xfrm>
              <a:off x="-864" y="4608"/>
              <a:ext cx="384" cy="336"/>
            </a:xfrm>
            <a:prstGeom prst="rect">
              <a:avLst/>
            </a:prstGeom>
            <a:solidFill>
              <a:srgbClr val="FF6600"/>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25629" name="Rectangles 6173"/>
            <p:cNvSpPr/>
            <p:nvPr/>
          </p:nvSpPr>
          <p:spPr>
            <a:xfrm>
              <a:off x="-192" y="4608"/>
              <a:ext cx="384" cy="336"/>
            </a:xfrm>
            <a:prstGeom prst="rect">
              <a:avLst/>
            </a:prstGeom>
            <a:solidFill>
              <a:srgbClr val="FF6600"/>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25630" name="Rectangles 6174"/>
            <p:cNvSpPr/>
            <p:nvPr/>
          </p:nvSpPr>
          <p:spPr>
            <a:xfrm>
              <a:off x="-816" y="5232"/>
              <a:ext cx="384" cy="336"/>
            </a:xfrm>
            <a:prstGeom prst="rect">
              <a:avLst/>
            </a:prstGeom>
            <a:solidFill>
              <a:srgbClr val="FF6600"/>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25631" name="Rectangles 6175"/>
            <p:cNvSpPr/>
            <p:nvPr/>
          </p:nvSpPr>
          <p:spPr>
            <a:xfrm>
              <a:off x="-144" y="5232"/>
              <a:ext cx="384" cy="336"/>
            </a:xfrm>
            <a:prstGeom prst="rect">
              <a:avLst/>
            </a:prstGeom>
            <a:solidFill>
              <a:srgbClr val="FF6600"/>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25632" name="Rectangles 6176"/>
            <p:cNvSpPr/>
            <p:nvPr/>
          </p:nvSpPr>
          <p:spPr>
            <a:xfrm>
              <a:off x="-816" y="5952"/>
              <a:ext cx="384" cy="336"/>
            </a:xfrm>
            <a:prstGeom prst="rect">
              <a:avLst/>
            </a:prstGeom>
            <a:solidFill>
              <a:srgbClr val="FF6600"/>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25633" name="Rectangles 6177"/>
            <p:cNvSpPr/>
            <p:nvPr/>
          </p:nvSpPr>
          <p:spPr>
            <a:xfrm>
              <a:off x="-144" y="5952"/>
              <a:ext cx="384" cy="336"/>
            </a:xfrm>
            <a:prstGeom prst="rect">
              <a:avLst/>
            </a:prstGeom>
            <a:solidFill>
              <a:srgbClr val="FF6600"/>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25634" name="Rectangles 6178"/>
            <p:cNvSpPr/>
            <p:nvPr/>
          </p:nvSpPr>
          <p:spPr>
            <a:xfrm>
              <a:off x="-1032" y="6534"/>
              <a:ext cx="576" cy="720"/>
            </a:xfrm>
            <a:prstGeom prst="rect">
              <a:avLst/>
            </a:prstGeom>
            <a:solidFill>
              <a:srgbClr val="FF6600"/>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25635" name="Rectangles 6179"/>
            <p:cNvSpPr/>
            <p:nvPr/>
          </p:nvSpPr>
          <p:spPr>
            <a:xfrm>
              <a:off x="-192" y="6540"/>
              <a:ext cx="576" cy="720"/>
            </a:xfrm>
            <a:prstGeom prst="rect">
              <a:avLst/>
            </a:prstGeom>
            <a:solidFill>
              <a:srgbClr val="FF6600"/>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25636" name="Rectangles 6180"/>
            <p:cNvSpPr/>
            <p:nvPr/>
          </p:nvSpPr>
          <p:spPr>
            <a:xfrm>
              <a:off x="912" y="5280"/>
              <a:ext cx="384" cy="336"/>
            </a:xfrm>
            <a:prstGeom prst="rect">
              <a:avLst/>
            </a:prstGeom>
            <a:solidFill>
              <a:srgbClr val="FFFFFF"/>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25637" name="Rectangles 6181"/>
            <p:cNvSpPr/>
            <p:nvPr/>
          </p:nvSpPr>
          <p:spPr>
            <a:xfrm>
              <a:off x="768" y="5712"/>
              <a:ext cx="384" cy="336"/>
            </a:xfrm>
            <a:prstGeom prst="rect">
              <a:avLst/>
            </a:prstGeom>
            <a:solidFill>
              <a:srgbClr val="FFCC99"/>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25638" name="Rectangles 6182"/>
            <p:cNvSpPr/>
            <p:nvPr/>
          </p:nvSpPr>
          <p:spPr>
            <a:xfrm>
              <a:off x="1308" y="5724"/>
              <a:ext cx="384" cy="336"/>
            </a:xfrm>
            <a:prstGeom prst="rect">
              <a:avLst/>
            </a:prstGeom>
            <a:solidFill>
              <a:srgbClr val="FFCC99"/>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25639" name="Rectangles 6183"/>
            <p:cNvSpPr/>
            <p:nvPr/>
          </p:nvSpPr>
          <p:spPr>
            <a:xfrm>
              <a:off x="792" y="6138"/>
              <a:ext cx="384" cy="336"/>
            </a:xfrm>
            <a:prstGeom prst="rect">
              <a:avLst/>
            </a:prstGeom>
            <a:solidFill>
              <a:srgbClr val="FFFFFF"/>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25640" name="Rectangles 6184"/>
            <p:cNvSpPr/>
            <p:nvPr/>
          </p:nvSpPr>
          <p:spPr>
            <a:xfrm>
              <a:off x="1290" y="6144"/>
              <a:ext cx="384" cy="336"/>
            </a:xfrm>
            <a:prstGeom prst="rect">
              <a:avLst/>
            </a:prstGeom>
            <a:solidFill>
              <a:srgbClr val="FF9900"/>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25641" name="Rectangles 6185"/>
            <p:cNvSpPr/>
            <p:nvPr/>
          </p:nvSpPr>
          <p:spPr>
            <a:xfrm>
              <a:off x="912" y="6576"/>
              <a:ext cx="576" cy="720"/>
            </a:xfrm>
            <a:prstGeom prst="rect">
              <a:avLst/>
            </a:prstGeom>
            <a:solidFill>
              <a:schemeClr val="accent1"/>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25642" name="Rectangles 6186"/>
            <p:cNvSpPr/>
            <p:nvPr/>
          </p:nvSpPr>
          <p:spPr>
            <a:xfrm>
              <a:off x="2928" y="5904"/>
              <a:ext cx="864" cy="1248"/>
            </a:xfrm>
            <a:prstGeom prst="rect">
              <a:avLst/>
            </a:prstGeom>
            <a:solidFill>
              <a:srgbClr val="808000"/>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25643" name="Oval 6187"/>
            <p:cNvSpPr/>
            <p:nvPr/>
          </p:nvSpPr>
          <p:spPr>
            <a:xfrm>
              <a:off x="3024" y="6432"/>
              <a:ext cx="96" cy="144"/>
            </a:xfrm>
            <a:prstGeom prst="ellipse">
              <a:avLst/>
            </a:prstGeom>
            <a:solidFill>
              <a:srgbClr val="FF0000"/>
            </a:solidFill>
            <a:ln w="9525" cap="flat" cmpd="sng">
              <a:solidFill>
                <a:schemeClr val="tx1"/>
              </a:solidFill>
              <a:prstDash val="solid"/>
              <a:round/>
              <a:headEnd type="none" w="med" len="med"/>
              <a:tailEnd type="none" w="med" len="med"/>
            </a:ln>
          </p:spPr>
          <p:txBody>
            <a:bodyPr anchor="t" anchorCtr="0"/>
            <a:lstStyle/>
            <a:p>
              <a:endParaRPr lang="en-US" altLang="zh-CN">
                <a:latin typeface="Arial" panose="020B0604020202020204" pitchFamily="34" charset="0"/>
              </a:endParaRPr>
            </a:p>
          </p:txBody>
        </p:sp>
        <p:sp>
          <p:nvSpPr>
            <p:cNvPr id="25644" name="Rectangles 6188"/>
            <p:cNvSpPr/>
            <p:nvPr/>
          </p:nvSpPr>
          <p:spPr>
            <a:xfrm>
              <a:off x="1824" y="5952"/>
              <a:ext cx="384" cy="336"/>
            </a:xfrm>
            <a:prstGeom prst="rect">
              <a:avLst/>
            </a:prstGeom>
            <a:solidFill>
              <a:srgbClr val="800080"/>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25645" name="Straight Connector 6189"/>
            <p:cNvSpPr/>
            <p:nvPr/>
          </p:nvSpPr>
          <p:spPr>
            <a:xfrm>
              <a:off x="1728" y="5616"/>
              <a:ext cx="2256" cy="0"/>
            </a:xfrm>
            <a:prstGeom prst="line">
              <a:avLst/>
            </a:prstGeom>
            <a:ln w="9525" cap="flat" cmpd="sng">
              <a:solidFill>
                <a:schemeClr val="tx1"/>
              </a:solidFill>
              <a:prstDash val="solid"/>
              <a:round/>
              <a:headEnd type="none" w="med" len="med"/>
              <a:tailEnd type="none" w="med" len="med"/>
            </a:ln>
          </p:spPr>
          <p:txBody>
            <a:bodyPr/>
            <a:lstStyle/>
            <a:p>
              <a:endParaRPr lang="en-US"/>
            </a:p>
          </p:txBody>
        </p:sp>
        <p:sp>
          <p:nvSpPr>
            <p:cNvPr id="25646" name="Straight Connector 6190"/>
            <p:cNvSpPr/>
            <p:nvPr/>
          </p:nvSpPr>
          <p:spPr>
            <a:xfrm>
              <a:off x="2496" y="5664"/>
              <a:ext cx="0" cy="1440"/>
            </a:xfrm>
            <a:prstGeom prst="line">
              <a:avLst/>
            </a:prstGeom>
            <a:ln w="9525" cap="flat" cmpd="sng">
              <a:solidFill>
                <a:schemeClr val="tx1"/>
              </a:solidFill>
              <a:prstDash val="solid"/>
              <a:round/>
              <a:headEnd type="none" w="med" len="med"/>
              <a:tailEnd type="none" w="med" len="med"/>
            </a:ln>
          </p:spPr>
          <p:txBody>
            <a:bodyPr/>
            <a:lstStyle/>
            <a:p>
              <a:endParaRPr lang="en-US"/>
            </a:p>
          </p:txBody>
        </p:sp>
        <p:sp>
          <p:nvSpPr>
            <p:cNvPr id="25647" name="Double Wave 6191"/>
            <p:cNvSpPr/>
            <p:nvPr/>
          </p:nvSpPr>
          <p:spPr>
            <a:xfrm>
              <a:off x="4080" y="6096"/>
              <a:ext cx="2928" cy="1200"/>
            </a:xfrm>
            <a:prstGeom prst="doubleWave">
              <a:avLst>
                <a:gd name="adj1" fmla="val 6500"/>
                <a:gd name="adj2" fmla="val 0"/>
              </a:avLst>
            </a:prstGeom>
            <a:solidFill>
              <a:srgbClr val="FFFF00"/>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25648" name="Flowchart: Extract 6192"/>
            <p:cNvSpPr/>
            <p:nvPr/>
          </p:nvSpPr>
          <p:spPr>
            <a:xfrm>
              <a:off x="4032" y="5616"/>
              <a:ext cx="912" cy="528"/>
            </a:xfrm>
            <a:prstGeom prst="flowChartExtract">
              <a:avLst/>
            </a:prstGeom>
            <a:solidFill>
              <a:srgbClr val="33CCCC"/>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25649" name="Freeform 6193"/>
            <p:cNvSpPr/>
            <p:nvPr/>
          </p:nvSpPr>
          <p:spPr>
            <a:xfrm>
              <a:off x="4944" y="5088"/>
              <a:ext cx="1824" cy="2400"/>
            </a:xfrm>
            <a:custGeom>
              <a:avLst/>
              <a:gdLst/>
              <a:ahLst/>
              <a:cxnLst>
                <a:cxn ang="270">
                  <a:pos x="10800" y="0"/>
                </a:cxn>
                <a:cxn ang="180">
                  <a:pos x="2700" y="10800"/>
                </a:cxn>
                <a:cxn ang="270">
                  <a:pos x="10800" y="5400"/>
                </a:cxn>
                <a:cxn ang="0">
                  <a:pos x="18900" y="10800"/>
                </a:cxn>
              </a:cxnLst>
              <a:rect l="0" t="0" r="0" b="0"/>
              <a:pathLst>
                <a:path w="21600" h="21600">
                  <a:moveTo>
                    <a:pt x="5400" y="10800"/>
                  </a:moveTo>
                  <a:cubicBezTo>
                    <a:pt x="5400" y="7818"/>
                    <a:pt x="7818" y="5400"/>
                    <a:pt x="10800" y="5400"/>
                  </a:cubicBezTo>
                  <a:cubicBezTo>
                    <a:pt x="13782" y="5400"/>
                    <a:pt x="16200" y="7818"/>
                    <a:pt x="16200" y="10800"/>
                  </a:cubicBezTo>
                  <a:lnTo>
                    <a:pt x="21600" y="10800"/>
                  </a:lnTo>
                  <a:cubicBezTo>
                    <a:pt x="21600" y="4835"/>
                    <a:pt x="16765" y="0"/>
                    <a:pt x="10800" y="0"/>
                  </a:cubicBezTo>
                  <a:cubicBezTo>
                    <a:pt x="4835" y="0"/>
                    <a:pt x="0" y="4835"/>
                    <a:pt x="0" y="10800"/>
                  </a:cubicBezTo>
                  <a:close/>
                </a:path>
              </a:pathLst>
            </a:custGeom>
            <a:solidFill>
              <a:srgbClr val="FF6600"/>
            </a:solidFill>
            <a:ln w="9525" cap="flat" cmpd="sng">
              <a:solidFill>
                <a:schemeClr val="tx1"/>
              </a:solidFill>
              <a:prstDash val="solid"/>
              <a:miter/>
              <a:headEnd type="none" w="med" len="med"/>
              <a:tailEnd type="none" w="med" len="med"/>
            </a:ln>
          </p:spPr>
          <p:txBody>
            <a:bodyPr/>
            <a:lstStyle/>
            <a:p>
              <a:endParaRPr lang="en-US"/>
            </a:p>
          </p:txBody>
        </p:sp>
        <p:sp>
          <p:nvSpPr>
            <p:cNvPr id="25650" name="Vertical Scroll 6194"/>
            <p:cNvSpPr/>
            <p:nvPr/>
          </p:nvSpPr>
          <p:spPr>
            <a:xfrm>
              <a:off x="5376" y="6432"/>
              <a:ext cx="624" cy="720"/>
            </a:xfrm>
            <a:prstGeom prst="verticalScroll">
              <a:avLst>
                <a:gd name="adj" fmla="val 12500"/>
              </a:avLst>
            </a:prstGeom>
            <a:solidFill>
              <a:srgbClr val="993300"/>
            </a:solidFill>
            <a:ln w="9525" cap="flat" cmpd="sng">
              <a:solidFill>
                <a:schemeClr val="tx1"/>
              </a:solidFill>
              <a:prstDash val="solid"/>
              <a:round/>
              <a:headEnd type="none" w="med" len="med"/>
              <a:tailEnd type="none" w="med" len="med"/>
            </a:ln>
          </p:spPr>
          <p:txBody>
            <a:bodyPr anchor="t" anchorCtr="0"/>
            <a:lstStyle/>
            <a:p>
              <a:endParaRPr lang="en-US" altLang="zh-CN">
                <a:latin typeface="Arial" panose="020B0604020202020204" pitchFamily="34" charset="0"/>
              </a:endParaRPr>
            </a:p>
          </p:txBody>
        </p:sp>
        <p:sp>
          <p:nvSpPr>
            <p:cNvPr id="25651" name="Oval 6195"/>
            <p:cNvSpPr/>
            <p:nvPr/>
          </p:nvSpPr>
          <p:spPr>
            <a:xfrm>
              <a:off x="4320" y="6480"/>
              <a:ext cx="336" cy="288"/>
            </a:xfrm>
            <a:prstGeom prst="ellipse">
              <a:avLst/>
            </a:prstGeom>
            <a:solidFill>
              <a:schemeClr val="accent2"/>
            </a:solidFill>
            <a:ln w="9525" cap="flat" cmpd="sng">
              <a:solidFill>
                <a:schemeClr val="tx1"/>
              </a:solidFill>
              <a:prstDash val="solid"/>
              <a:round/>
              <a:headEnd type="none" w="med" len="med"/>
              <a:tailEnd type="none" w="med" len="med"/>
            </a:ln>
          </p:spPr>
          <p:txBody>
            <a:bodyPr anchor="t" anchorCtr="0"/>
            <a:lstStyle/>
            <a:p>
              <a:endParaRPr lang="en-US" altLang="zh-CN">
                <a:latin typeface="Arial" panose="020B0604020202020204" pitchFamily="34" charset="0"/>
              </a:endParaRPr>
            </a:p>
          </p:txBody>
        </p:sp>
        <p:sp>
          <p:nvSpPr>
            <p:cNvPr id="25652" name="Oval 6196"/>
            <p:cNvSpPr/>
            <p:nvPr/>
          </p:nvSpPr>
          <p:spPr>
            <a:xfrm>
              <a:off x="6288" y="6528"/>
              <a:ext cx="336" cy="288"/>
            </a:xfrm>
            <a:prstGeom prst="ellipse">
              <a:avLst/>
            </a:prstGeom>
            <a:solidFill>
              <a:schemeClr val="accent2"/>
            </a:solidFill>
            <a:ln w="9525" cap="flat" cmpd="sng">
              <a:solidFill>
                <a:schemeClr val="tx1"/>
              </a:solidFill>
              <a:prstDash val="solid"/>
              <a:round/>
              <a:headEnd type="none" w="med" len="med"/>
              <a:tailEnd type="none" w="med" len="med"/>
            </a:ln>
          </p:spPr>
          <p:txBody>
            <a:bodyPr anchor="t" anchorCtr="0"/>
            <a:lstStyle/>
            <a:p>
              <a:endParaRPr lang="en-US" altLang="zh-CN">
                <a:latin typeface="Arial" panose="020B0604020202020204" pitchFamily="34" charset="0"/>
              </a:endParaRPr>
            </a:p>
          </p:txBody>
        </p:sp>
        <p:sp>
          <p:nvSpPr>
            <p:cNvPr id="25653" name="Rectangles 6197"/>
            <p:cNvSpPr/>
            <p:nvPr/>
          </p:nvSpPr>
          <p:spPr>
            <a:xfrm>
              <a:off x="4512" y="5136"/>
              <a:ext cx="2544" cy="288"/>
            </a:xfrm>
            <a:prstGeom prst="rect">
              <a:avLst/>
            </a:prstGeom>
            <a:solidFill>
              <a:srgbClr val="FFFFFF"/>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grpSp>
      <p:pic>
        <p:nvPicPr>
          <p:cNvPr id="25654" name="Picture 142" descr="co3"/>
          <p:cNvPicPr>
            <a:picLocks noChangeAspect="1"/>
          </p:cNvPicPr>
          <p:nvPr/>
        </p:nvPicPr>
        <p:blipFill>
          <a:blip r:embed="rId23"/>
          <a:stretch>
            <a:fillRect/>
          </a:stretch>
        </p:blipFill>
        <p:spPr>
          <a:xfrm rot="316961">
            <a:off x="2505075" y="1697038"/>
            <a:ext cx="762000" cy="612775"/>
          </a:xfrm>
          <a:prstGeom prst="rect">
            <a:avLst/>
          </a:prstGeom>
          <a:noFill/>
          <a:ln w="9525">
            <a:noFill/>
          </a:ln>
        </p:spPr>
      </p:pic>
      <p:pic>
        <p:nvPicPr>
          <p:cNvPr id="25655" name="Picture 142" descr="co3"/>
          <p:cNvPicPr>
            <a:picLocks noChangeAspect="1"/>
          </p:cNvPicPr>
          <p:nvPr/>
        </p:nvPicPr>
        <p:blipFill>
          <a:blip r:embed="rId23"/>
          <a:stretch>
            <a:fillRect/>
          </a:stretch>
        </p:blipFill>
        <p:spPr>
          <a:xfrm rot="316961">
            <a:off x="2590800" y="1143000"/>
            <a:ext cx="762000" cy="612775"/>
          </a:xfrm>
          <a:prstGeom prst="rect">
            <a:avLst/>
          </a:prstGeom>
          <a:noFill/>
          <a:ln w="9525">
            <a:noFill/>
          </a:ln>
        </p:spPr>
      </p:pic>
      <p:pic>
        <p:nvPicPr>
          <p:cNvPr id="25656" name="Picture 142" descr="co3"/>
          <p:cNvPicPr>
            <a:picLocks noChangeAspect="1"/>
          </p:cNvPicPr>
          <p:nvPr/>
        </p:nvPicPr>
        <p:blipFill>
          <a:blip r:embed="rId23"/>
          <a:stretch>
            <a:fillRect/>
          </a:stretch>
        </p:blipFill>
        <p:spPr>
          <a:xfrm rot="316961">
            <a:off x="2971800" y="1143000"/>
            <a:ext cx="762000" cy="612775"/>
          </a:xfrm>
          <a:prstGeom prst="rect">
            <a:avLst/>
          </a:prstGeom>
          <a:noFill/>
          <a:ln w="9525">
            <a:noFill/>
          </a:ln>
        </p:spPr>
      </p:pic>
      <p:pic>
        <p:nvPicPr>
          <p:cNvPr id="25657" name="Picture 142" descr="co3"/>
          <p:cNvPicPr>
            <a:picLocks noChangeAspect="1"/>
          </p:cNvPicPr>
          <p:nvPr/>
        </p:nvPicPr>
        <p:blipFill>
          <a:blip r:embed="rId23"/>
          <a:stretch>
            <a:fillRect/>
          </a:stretch>
        </p:blipFill>
        <p:spPr>
          <a:xfrm rot="316961">
            <a:off x="2971800" y="1752600"/>
            <a:ext cx="762000" cy="612775"/>
          </a:xfrm>
          <a:prstGeom prst="rect">
            <a:avLst/>
          </a:prstGeom>
          <a:noFill/>
          <a:ln w="9525">
            <a:noFill/>
          </a:ln>
        </p:spPr>
      </p:pic>
      <p:grpSp>
        <p:nvGrpSpPr>
          <p:cNvPr id="25658" name="Group 6206"/>
          <p:cNvGrpSpPr/>
          <p:nvPr/>
        </p:nvGrpSpPr>
        <p:grpSpPr>
          <a:xfrm flipH="1">
            <a:off x="3200400" y="685800"/>
            <a:ext cx="228600" cy="1371600"/>
            <a:chOff x="5328" y="2112"/>
            <a:chExt cx="288" cy="1776"/>
          </a:xfrm>
        </p:grpSpPr>
        <p:sp>
          <p:nvSpPr>
            <p:cNvPr id="21" name="Oval 8"/>
            <p:cNvSpPr>
              <a:spLocks noChangeArrowheads="1"/>
            </p:cNvSpPr>
            <p:nvPr/>
          </p:nvSpPr>
          <p:spPr bwMode="auto">
            <a:xfrm>
              <a:off x="5328" y="2112"/>
              <a:ext cx="288" cy="336"/>
            </a:xfrm>
            <a:prstGeom prst="ellipse">
              <a:avLst/>
            </a:prstGeom>
            <a:solidFill>
              <a:srgbClr val="FF0000"/>
            </a:solidFill>
            <a:ln w="9525">
              <a:solidFill>
                <a:srgbClr val="FF0000"/>
              </a:solidFill>
              <a:rou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solidFill>
                    <a:srgbClr val="FF0000"/>
                  </a:solidFill>
                </a:ln>
                <a:solidFill>
                  <a:schemeClr val="tx1"/>
                </a:solidFill>
                <a:effectLst/>
                <a:uLnTx/>
                <a:uFillTx/>
                <a:latin typeface="Arial" panose="020B0604020202020204" pitchFamily="34" charset="0"/>
                <a:ea typeface="+mn-ea"/>
                <a:cs typeface="+mn-cs"/>
              </a:endParaRPr>
            </a:p>
          </p:txBody>
        </p:sp>
        <p:sp>
          <p:nvSpPr>
            <p:cNvPr id="22" name="Oval 8"/>
            <p:cNvSpPr>
              <a:spLocks noChangeArrowheads="1"/>
            </p:cNvSpPr>
            <p:nvPr/>
          </p:nvSpPr>
          <p:spPr bwMode="auto">
            <a:xfrm>
              <a:off x="5328" y="2448"/>
              <a:ext cx="288" cy="336"/>
            </a:xfrm>
            <a:prstGeom prst="ellipse">
              <a:avLst/>
            </a:prstGeom>
            <a:solidFill>
              <a:srgbClr val="9CE29F"/>
            </a:solidFill>
            <a:ln w="9525">
              <a:solidFill>
                <a:schemeClr val="tx1"/>
              </a:solidFill>
              <a:rou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solidFill>
                    <a:srgbClr val="000000"/>
                  </a:solidFill>
                </a:ln>
                <a:solidFill>
                  <a:schemeClr val="tx1"/>
                </a:solidFill>
                <a:effectLst/>
                <a:uLnTx/>
                <a:uFillTx/>
                <a:latin typeface="Arial" panose="020B0604020202020204" pitchFamily="34" charset="0"/>
                <a:ea typeface="+mn-ea"/>
                <a:cs typeface="+mn-cs"/>
              </a:endParaRPr>
            </a:p>
          </p:txBody>
        </p:sp>
        <p:sp>
          <p:nvSpPr>
            <p:cNvPr id="24" name="Rectangle 23"/>
            <p:cNvSpPr/>
            <p:nvPr/>
          </p:nvSpPr>
          <p:spPr>
            <a:xfrm>
              <a:off x="5424" y="2928"/>
              <a:ext cx="48" cy="9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25662" name="Oval 8"/>
            <p:cNvSpPr/>
            <p:nvPr/>
          </p:nvSpPr>
          <p:spPr>
            <a:xfrm>
              <a:off x="5328" y="2784"/>
              <a:ext cx="288" cy="336"/>
            </a:xfrm>
            <a:prstGeom prst="ellipse">
              <a:avLst/>
            </a:prstGeom>
            <a:solidFill>
              <a:srgbClr val="C6C33B"/>
            </a:solidFill>
            <a:ln w="9525" cap="flat" cmpd="sng">
              <a:solidFill>
                <a:schemeClr val="tx1"/>
              </a:solidFill>
              <a:prstDash val="solid"/>
              <a:round/>
              <a:headEnd type="none" w="med" len="med"/>
              <a:tailEnd type="none" w="med" len="med"/>
            </a:ln>
          </p:spPr>
          <p:txBody>
            <a:bodyPr wrap="none" anchor="ctr" anchorCtr="0"/>
            <a:lstStyle/>
            <a:p>
              <a:endParaRPr lang="en-US">
                <a:solidFill>
                  <a:srgbClr val="FFFF66"/>
                </a:solidFill>
                <a:latin typeface="Arial" panose="020B0604020202020204" pitchFamily="34" charset="0"/>
              </a:endParaRPr>
            </a:p>
          </p:txBody>
        </p:sp>
      </p:grpSp>
    </p:spTree>
  </p:cSld>
  <p:clrMapOvr>
    <a:masterClrMapping/>
  </p:clrMapOvr>
  <mc:AlternateContent xmlns:mc="http://schemas.openxmlformats.org/markup-compatibility/2006" xmlns:p14="http://schemas.microsoft.com/office/powerpoint/2010/main">
    <mc:Choice Requires="p14">
      <p:transition>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additive="base">
                                        <p:cTn id="6" dur="8725" fill="hold"/>
                                        <p:tgtEl>
                                          <p:spTgt spid="3"/>
                                        </p:tgtEl>
                                      </p:cBhvr>
                                    </p:cmd>
                                  </p:childTnLst>
                                </p:cTn>
                              </p:par>
                              <p:par>
                                <p:cTn id="7" presetID="0" presetClass="path" presetSubtype="0" repeatCount="indefinite" accel="50000" decel="50000" fill="hold" nodeType="withEffect">
                                  <p:stCondLst>
                                    <p:cond delay="0"/>
                                  </p:stCondLst>
                                  <p:childTnLst>
                                    <p:animMotion origin="layout" path="M 2.77778E-7 -6.47549E-8 C -0.00712 -6.47549E-8 -0.01424 -6.47549E-8 -0.01702 -6.47549E-8 " pathEditMode="relative" ptsTypes="aA">
                                      <p:cBhvr>
                                        <p:cTn id="8" dur="3000" fill="hold"/>
                                        <p:tgtEl>
                                          <p:spTgt spid="7173"/>
                                        </p:tgtEl>
                                        <p:attrNameLst>
                                          <p:attrName>ppt_x</p:attrName>
                                          <p:attrName>ppt_y</p:attrName>
                                        </p:attrNameLst>
                                      </p:cBhvr>
                                    </p:animMotion>
                                  </p:childTnLst>
                                </p:cTn>
                              </p:par>
                              <p:par>
                                <p:cTn id="9" presetID="0" presetClass="path" presetSubtype="0" repeatCount="indefinite" accel="50000" decel="50000" fill="hold" nodeType="withEffect">
                                  <p:stCondLst>
                                    <p:cond delay="0"/>
                                  </p:stCondLst>
                                  <p:childTnLst>
                                    <p:animMotion origin="layout" path="M -1.11111E-6 -4.81481E-6 C -1.11111E-6 -4.81481E-6 -0.00087 -0.00856 -0.00156 -0.01713 " pathEditMode="relative" ptsTypes="aA">
                                      <p:cBhvr>
                                        <p:cTn id="10" dur="3000" fill="hold"/>
                                        <p:tgtEl>
                                          <p:spTgt spid="7179"/>
                                        </p:tgtEl>
                                        <p:attrNameLst>
                                          <p:attrName>ppt_x</p:attrName>
                                          <p:attrName>ppt_y</p:attrName>
                                        </p:attrNameLst>
                                      </p:cBhvr>
                                    </p:animMotion>
                                  </p:childTnLst>
                                </p:cTn>
                              </p:par>
                              <p:par>
                                <p:cTn id="11" presetID="0" presetClass="path" presetSubtype="0" accel="50000" decel="50000" fill="hold" nodeType="withEffect">
                                  <p:stCondLst>
                                    <p:cond delay="0"/>
                                  </p:stCondLst>
                                  <p:childTnLst>
                                    <p:animMotion origin="layout" path="M 8.33333E-7 -7.40741E-7 C 8.33333E-7 -7.40741E-7 0.09913 -0.01782 0.19826 -0.03565 " pathEditMode="relative" ptsTypes="aA">
                                      <p:cBhvr>
                                        <p:cTn id="12" dur="2000" fill="hold"/>
                                        <p:tgtEl>
                                          <p:spTgt spid="7186"/>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audio>
              <p:cMediaNode>
                <p:cTn id="13" fill="hold" display="1">
                  <p:stCondLst>
                    <p:cond delay="indefinite"/>
                  </p:stCondLst>
                  <p:endCondLst>
                    <p:cond evt="onNext" delay="0">
                      <p:tgtEl>
                        <p:sldTgt/>
                      </p:tgtEl>
                    </p:cond>
                    <p:cond evt="onPrev" delay="0">
                      <p:tgtEl>
                        <p:sldTgt/>
                      </p:tgtEl>
                    </p:cond>
                    <p:cond evt="onStopAudio" delay="0">
                      <p:tgtEl>
                        <p:sldTgt/>
                      </p:tgtEl>
                    </p:cond>
                  </p:endCondLst>
                </p:cTn>
                <p:tgtEl>
                  <p:spTgt spid="3"/>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FILE_20210223_034742_24">
            <a:hlinkClick r:id="" action="ppaction://media"/>
          </p:cNvPr>
          <p:cNvPicPr/>
          <p:nvPr>
            <a:audioFile r:link="rId2"/>
            <p:extLst>
              <p:ext uri="{DAA4B4D4-6D71-4841-9C94-3DE7FCFB9230}">
                <p14:media xmlns:p14="http://schemas.microsoft.com/office/powerpoint/2010/main" r:embed="rId1"/>
              </p:ext>
            </p:extLst>
          </p:nvPr>
        </p:nvPicPr>
        <p:blipFill>
          <a:blip r:embed="rId4"/>
          <a:stretch>
            <a:fillRect/>
          </a:stretch>
        </p:blipFill>
        <p:spPr>
          <a:xfrm>
            <a:off x="4451350" y="3308350"/>
            <a:ext cx="495300" cy="495300"/>
          </a:xfrm>
          <a:prstGeom prst="rect">
            <a:avLst/>
          </a:prstGeom>
        </p:spPr>
      </p:pic>
      <p:pic>
        <p:nvPicPr>
          <p:cNvPr id="4" name="FILE_20210223_034742_24">
            <a:hlinkClick r:id="" action="ppaction://media"/>
          </p:cNvPr>
          <p:cNvPicPr/>
          <p:nvPr/>
        </p:nvPicPr>
        <p:blipFill>
          <a:blip r:embed="rId4"/>
          <a:stretch>
            <a:fillRect/>
          </a:stretch>
        </p:blipFill>
        <p:spPr>
          <a:xfrm>
            <a:off x="4324350" y="3181350"/>
            <a:ext cx="495300" cy="495300"/>
          </a:xfrm>
          <a:prstGeom prst="rect">
            <a:avLst/>
          </a:prstGeom>
          <a:noFill/>
          <a:ln w="9525">
            <a:noFill/>
          </a:ln>
        </p:spPr>
      </p:pic>
      <p:pic>
        <p:nvPicPr>
          <p:cNvPr id="26626" name="Picture 2" descr="a4d3116d3e1115ef4299a471bcd9f2ed"/>
          <p:cNvPicPr>
            <a:picLocks noChangeAspect="1"/>
          </p:cNvPicPr>
          <p:nvPr/>
        </p:nvPicPr>
        <p:blipFill>
          <a:blip r:embed="rId5"/>
          <a:stretch>
            <a:fillRect/>
          </a:stretch>
        </p:blipFill>
        <p:spPr>
          <a:xfrm>
            <a:off x="0" y="0"/>
            <a:ext cx="9144000" cy="6858000"/>
          </a:xfrm>
          <a:prstGeom prst="rect">
            <a:avLst/>
          </a:prstGeom>
          <a:noFill/>
          <a:ln w="9525">
            <a:noFill/>
          </a:ln>
        </p:spPr>
      </p:pic>
      <p:sp>
        <p:nvSpPr>
          <p:cNvPr id="26627" name="Text Box 1"/>
          <p:cNvSpPr txBox="1"/>
          <p:nvPr/>
        </p:nvSpPr>
        <p:spPr>
          <a:xfrm>
            <a:off x="1735138" y="2209800"/>
            <a:ext cx="6057900" cy="1752600"/>
          </a:xfrm>
          <a:prstGeom prst="rect">
            <a:avLst/>
          </a:prstGeom>
          <a:noFill/>
          <a:ln w="9525">
            <a:noFill/>
          </a:ln>
        </p:spPr>
        <p:txBody>
          <a:bodyPr wrap="square" anchor="t" anchorCtr="0">
            <a:spAutoFit/>
          </a:bodyPr>
          <a:lstStyle/>
          <a:p>
            <a:pPr algn="ctr"/>
            <a:r>
              <a:rPr lang="en-US" altLang="zh-CN" sz="3600" b="1" i="1">
                <a:solidFill>
                  <a:srgbClr val="3C8C93"/>
                </a:solidFill>
                <a:latin typeface="Times New Roman" panose="02020603050405020304" charset="0"/>
              </a:rPr>
              <a:t>Các bạn nhỏ đã làm gì khi thấy bác Gấu không có chỗ ngồi?</a:t>
            </a:r>
          </a:p>
        </p:txBody>
      </p:sp>
    </p:spTree>
  </p:cSld>
  <p:clrMapOvr>
    <a:masterClrMapping/>
  </p:clrMapOvr>
  <mc:AlternateContent xmlns:mc="http://schemas.openxmlformats.org/markup-compatibility/2006" xmlns:p14="http://schemas.microsoft.com/office/powerpoint/2010/main">
    <mc:Choice Requires="p14">
      <p:transition>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additive="base">
                                        <p:cTn id="6" dur="567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66000">
                <p:cTn id="7" fill="hold" display="1">
                  <p:stCondLst>
                    <p:cond delay="indefinite"/>
                  </p:stCondLst>
                  <p:endCondLst>
                    <p:cond evt="onNext" delay="0">
                      <p:tgtEl>
                        <p:sldTgt/>
                      </p:tgtEl>
                    </p:cond>
                    <p:cond evt="onPrev" delay="0">
                      <p:tgtEl>
                        <p:sldTgt/>
                      </p:tgtEl>
                    </p:cond>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FILE_20210223_034742_25">
            <a:hlinkClick r:id="" action="ppaction://media"/>
          </p:cNvPr>
          <p:cNvPicPr/>
          <p:nvPr>
            <a:audioFile r:link="rId2"/>
            <p:extLst>
              <p:ext uri="{DAA4B4D4-6D71-4841-9C94-3DE7FCFB9230}">
                <p14:media xmlns:p14="http://schemas.microsoft.com/office/powerpoint/2010/main" r:embed="rId1"/>
              </p:ext>
            </p:extLst>
          </p:nvPr>
        </p:nvPicPr>
        <p:blipFill>
          <a:blip r:embed="rId4"/>
          <a:stretch>
            <a:fillRect/>
          </a:stretch>
        </p:blipFill>
        <p:spPr>
          <a:xfrm>
            <a:off x="4451350" y="3308350"/>
            <a:ext cx="495300" cy="495300"/>
          </a:xfrm>
          <a:prstGeom prst="rect">
            <a:avLst/>
          </a:prstGeom>
        </p:spPr>
      </p:pic>
      <p:pic>
        <p:nvPicPr>
          <p:cNvPr id="2" name="FILE_20210223_034742_25">
            <a:hlinkClick r:id="" action="ppaction://media"/>
          </p:cNvPr>
          <p:cNvPicPr/>
          <p:nvPr/>
        </p:nvPicPr>
        <p:blipFill>
          <a:blip r:embed="rId4"/>
          <a:stretch>
            <a:fillRect/>
          </a:stretch>
        </p:blipFill>
        <p:spPr>
          <a:xfrm>
            <a:off x="4324350" y="3181350"/>
            <a:ext cx="495300" cy="495300"/>
          </a:xfrm>
          <a:prstGeom prst="rect">
            <a:avLst/>
          </a:prstGeom>
          <a:noFill/>
          <a:ln w="9525">
            <a:noFill/>
          </a:ln>
        </p:spPr>
      </p:pic>
      <p:pic>
        <p:nvPicPr>
          <p:cNvPr id="27650" name="Picture 4" descr="tho lai xe khong dau copy"/>
          <p:cNvPicPr>
            <a:picLocks noChangeAspect="1"/>
          </p:cNvPicPr>
          <p:nvPr/>
        </p:nvPicPr>
        <p:blipFill>
          <a:blip r:embed="rId5"/>
          <a:stretch>
            <a:fillRect/>
          </a:stretch>
        </p:blipFill>
        <p:spPr>
          <a:xfrm>
            <a:off x="-42862" y="0"/>
            <a:ext cx="9144000" cy="6858000"/>
          </a:xfrm>
          <a:prstGeom prst="rect">
            <a:avLst/>
          </a:prstGeom>
          <a:noFill/>
          <a:ln w="9525">
            <a:noFill/>
          </a:ln>
        </p:spPr>
      </p:pic>
      <p:pic>
        <p:nvPicPr>
          <p:cNvPr id="27651" name="Picture 5" descr="khi khong dau duoi"/>
          <p:cNvPicPr>
            <a:picLocks noChangeAspect="1"/>
          </p:cNvPicPr>
          <p:nvPr/>
        </p:nvPicPr>
        <p:blipFill>
          <a:blip r:embed="rId6">
            <a:clrChange>
              <a:clrFrom>
                <a:srgbClr val="FFFFFF"/>
              </a:clrFrom>
              <a:clrTo>
                <a:srgbClr val="FFFFFF">
                  <a:alpha val="0"/>
                </a:srgbClr>
              </a:clrTo>
            </a:clrChange>
          </a:blip>
          <a:stretch>
            <a:fillRect/>
          </a:stretch>
        </p:blipFill>
        <p:spPr>
          <a:xfrm>
            <a:off x="7391400" y="3179763"/>
            <a:ext cx="1828800" cy="2227262"/>
          </a:xfrm>
          <a:prstGeom prst="rect">
            <a:avLst/>
          </a:prstGeom>
          <a:noFill/>
          <a:ln w="9525">
            <a:noFill/>
          </a:ln>
        </p:spPr>
      </p:pic>
      <p:pic>
        <p:nvPicPr>
          <p:cNvPr id="18438" name="Picture 6" descr="duoi khi"/>
          <p:cNvPicPr>
            <a:picLocks noChangeAspect="1"/>
          </p:cNvPicPr>
          <p:nvPr/>
        </p:nvPicPr>
        <p:blipFill>
          <a:blip r:embed="rId7">
            <a:clrChange>
              <a:clrFrom>
                <a:srgbClr val="FFFFFF"/>
              </a:clrFrom>
              <a:clrTo>
                <a:srgbClr val="FFFFFF">
                  <a:alpha val="0"/>
                </a:srgbClr>
              </a:clrTo>
            </a:clrChange>
          </a:blip>
          <a:stretch>
            <a:fillRect/>
          </a:stretch>
        </p:blipFill>
        <p:spPr>
          <a:xfrm>
            <a:off x="8077200" y="3017838"/>
            <a:ext cx="1054100" cy="1249362"/>
          </a:xfrm>
          <a:prstGeom prst="rect">
            <a:avLst/>
          </a:prstGeom>
          <a:noFill/>
          <a:ln w="9525">
            <a:noFill/>
          </a:ln>
        </p:spPr>
      </p:pic>
      <p:pic>
        <p:nvPicPr>
          <p:cNvPr id="18439" name="Picture 7" descr="dau khi"/>
          <p:cNvPicPr>
            <a:picLocks noChangeAspect="1"/>
          </p:cNvPicPr>
          <p:nvPr/>
        </p:nvPicPr>
        <p:blipFill>
          <a:blip r:embed="rId8">
            <a:clrChange>
              <a:clrFrom>
                <a:srgbClr val="FFFFFF"/>
              </a:clrFrom>
              <a:clrTo>
                <a:srgbClr val="FFFFFF">
                  <a:alpha val="0"/>
                </a:srgbClr>
              </a:clrTo>
            </a:clrChange>
          </a:blip>
          <a:stretch>
            <a:fillRect/>
          </a:stretch>
        </p:blipFill>
        <p:spPr>
          <a:xfrm>
            <a:off x="7772400" y="3179763"/>
            <a:ext cx="685800" cy="719137"/>
          </a:xfrm>
          <a:prstGeom prst="rect">
            <a:avLst/>
          </a:prstGeom>
          <a:noFill/>
          <a:ln w="9525">
            <a:noFill/>
          </a:ln>
        </p:spPr>
      </p:pic>
      <p:pic>
        <p:nvPicPr>
          <p:cNvPr id="18440" name="Picture 8" descr="kien con"/>
          <p:cNvPicPr>
            <a:picLocks noChangeAspect="1"/>
          </p:cNvPicPr>
          <p:nvPr/>
        </p:nvPicPr>
        <p:blipFill>
          <a:blip r:embed="rId9">
            <a:clrChange>
              <a:clrFrom>
                <a:srgbClr val="FFFFFF"/>
              </a:clrFrom>
              <a:clrTo>
                <a:srgbClr val="FFFFFF">
                  <a:alpha val="0"/>
                </a:srgbClr>
              </a:clrTo>
            </a:clrChange>
          </a:blip>
          <a:stretch>
            <a:fillRect/>
          </a:stretch>
        </p:blipFill>
        <p:spPr>
          <a:xfrm>
            <a:off x="1219200" y="1247775"/>
            <a:ext cx="1752600" cy="1774825"/>
          </a:xfrm>
          <a:prstGeom prst="rect">
            <a:avLst/>
          </a:prstGeom>
          <a:noFill/>
          <a:ln w="9525">
            <a:noFill/>
          </a:ln>
        </p:spPr>
      </p:pic>
      <p:pic>
        <p:nvPicPr>
          <p:cNvPr id="27655" name="Picture 9" descr="than cho moi"/>
          <p:cNvPicPr>
            <a:picLocks noChangeAspect="1"/>
          </p:cNvPicPr>
          <p:nvPr/>
        </p:nvPicPr>
        <p:blipFill>
          <a:blip r:embed="rId10">
            <a:clrChange>
              <a:clrFrom>
                <a:srgbClr val="FFFFFF"/>
              </a:clrFrom>
              <a:clrTo>
                <a:srgbClr val="FFFFFF">
                  <a:alpha val="0"/>
                </a:srgbClr>
              </a:clrTo>
            </a:clrChange>
          </a:blip>
          <a:stretch>
            <a:fillRect/>
          </a:stretch>
        </p:blipFill>
        <p:spPr>
          <a:xfrm>
            <a:off x="2133600" y="3584575"/>
            <a:ext cx="2043113" cy="2663825"/>
          </a:xfrm>
          <a:prstGeom prst="rect">
            <a:avLst/>
          </a:prstGeom>
          <a:noFill/>
          <a:ln w="9525">
            <a:noFill/>
          </a:ln>
        </p:spPr>
      </p:pic>
      <p:pic>
        <p:nvPicPr>
          <p:cNvPr id="18442" name="Picture 10" descr="dau cho moi"/>
          <p:cNvPicPr>
            <a:picLocks noChangeAspect="1"/>
          </p:cNvPicPr>
          <p:nvPr/>
        </p:nvPicPr>
        <p:blipFill>
          <a:blip r:embed="rId11">
            <a:clrChange>
              <a:clrFrom>
                <a:srgbClr val="FFFFFF"/>
              </a:clrFrom>
              <a:clrTo>
                <a:srgbClr val="FFFFFF">
                  <a:alpha val="0"/>
                </a:srgbClr>
              </a:clrTo>
            </a:clrChange>
          </a:blip>
          <a:stretch>
            <a:fillRect/>
          </a:stretch>
        </p:blipFill>
        <p:spPr>
          <a:xfrm>
            <a:off x="2543175" y="3065463"/>
            <a:ext cx="1295400" cy="1236662"/>
          </a:xfrm>
          <a:prstGeom prst="rect">
            <a:avLst/>
          </a:prstGeom>
          <a:noFill/>
          <a:ln w="9525">
            <a:noFill/>
          </a:ln>
        </p:spPr>
      </p:pic>
      <p:pic>
        <p:nvPicPr>
          <p:cNvPr id="27657" name="Picture 12" descr="than de"/>
          <p:cNvPicPr>
            <a:picLocks noChangeAspect="1"/>
          </p:cNvPicPr>
          <p:nvPr/>
        </p:nvPicPr>
        <p:blipFill>
          <a:blip r:embed="rId12">
            <a:clrChange>
              <a:clrFrom>
                <a:srgbClr val="FFFFFF"/>
              </a:clrFrom>
              <a:clrTo>
                <a:srgbClr val="FFFFFF">
                  <a:alpha val="0"/>
                </a:srgbClr>
              </a:clrTo>
            </a:clrChange>
          </a:blip>
          <a:stretch>
            <a:fillRect/>
          </a:stretch>
        </p:blipFill>
        <p:spPr>
          <a:xfrm>
            <a:off x="3429000" y="3898900"/>
            <a:ext cx="1905000" cy="2273300"/>
          </a:xfrm>
          <a:prstGeom prst="rect">
            <a:avLst/>
          </a:prstGeom>
          <a:noFill/>
          <a:ln w="9525">
            <a:noFill/>
          </a:ln>
        </p:spPr>
      </p:pic>
      <p:pic>
        <p:nvPicPr>
          <p:cNvPr id="18445" name="Picture 13" descr="dau de"/>
          <p:cNvPicPr>
            <a:picLocks noChangeAspect="1"/>
          </p:cNvPicPr>
          <p:nvPr/>
        </p:nvPicPr>
        <p:blipFill>
          <a:blip r:embed="rId13">
            <a:clrChange>
              <a:clrFrom>
                <a:srgbClr val="FFFFFF"/>
              </a:clrFrom>
              <a:clrTo>
                <a:srgbClr val="FFFFFF">
                  <a:alpha val="0"/>
                </a:srgbClr>
              </a:clrTo>
            </a:clrChange>
          </a:blip>
          <a:stretch>
            <a:fillRect/>
          </a:stretch>
        </p:blipFill>
        <p:spPr>
          <a:xfrm>
            <a:off x="4343400" y="3657600"/>
            <a:ext cx="1143000" cy="979488"/>
          </a:xfrm>
          <a:prstGeom prst="rect">
            <a:avLst/>
          </a:prstGeom>
          <a:noFill/>
          <a:ln w="9525">
            <a:noFill/>
          </a:ln>
        </p:spPr>
      </p:pic>
      <p:pic>
        <p:nvPicPr>
          <p:cNvPr id="27659" name="Picture 14" descr="than bac gau cam mu"/>
          <p:cNvPicPr>
            <a:picLocks noChangeAspect="1"/>
          </p:cNvPicPr>
          <p:nvPr/>
        </p:nvPicPr>
        <p:blipFill>
          <a:blip r:embed="rId14">
            <a:clrChange>
              <a:clrFrom>
                <a:srgbClr val="FFFFFF"/>
              </a:clrFrom>
              <a:clrTo>
                <a:srgbClr val="FFFFFF">
                  <a:alpha val="0"/>
                </a:srgbClr>
              </a:clrTo>
            </a:clrChange>
          </a:blip>
          <a:stretch>
            <a:fillRect/>
          </a:stretch>
        </p:blipFill>
        <p:spPr>
          <a:xfrm rot="-635961">
            <a:off x="0" y="4572000"/>
            <a:ext cx="1811338" cy="2362200"/>
          </a:xfrm>
          <a:prstGeom prst="rect">
            <a:avLst/>
          </a:prstGeom>
          <a:noFill/>
          <a:ln w="9525">
            <a:noFill/>
          </a:ln>
        </p:spPr>
      </p:pic>
      <p:pic>
        <p:nvPicPr>
          <p:cNvPr id="18447" name="Picture 15" descr="dau gau cam mu"/>
          <p:cNvPicPr>
            <a:picLocks noChangeAspect="1"/>
          </p:cNvPicPr>
          <p:nvPr/>
        </p:nvPicPr>
        <p:blipFill>
          <a:blip r:embed="rId15">
            <a:clrChange>
              <a:clrFrom>
                <a:srgbClr val="FEFEFF"/>
              </a:clrFrom>
              <a:clrTo>
                <a:srgbClr val="FEFEFF">
                  <a:alpha val="0"/>
                </a:srgbClr>
              </a:clrTo>
            </a:clrChange>
          </a:blip>
          <a:stretch>
            <a:fillRect/>
          </a:stretch>
        </p:blipFill>
        <p:spPr>
          <a:xfrm rot="-1941710">
            <a:off x="190500" y="4157663"/>
            <a:ext cx="1028700" cy="1252537"/>
          </a:xfrm>
          <a:prstGeom prst="rect">
            <a:avLst/>
          </a:prstGeom>
          <a:noFill/>
          <a:ln w="9525">
            <a:noFill/>
          </a:ln>
        </p:spPr>
      </p:pic>
      <p:pic>
        <p:nvPicPr>
          <p:cNvPr id="27661" name="Picture 16" descr="than lon dung"/>
          <p:cNvPicPr>
            <a:picLocks noChangeAspect="1"/>
          </p:cNvPicPr>
          <p:nvPr/>
        </p:nvPicPr>
        <p:blipFill>
          <a:blip r:embed="rId16">
            <a:clrChange>
              <a:clrFrom>
                <a:srgbClr val="FFFFFF"/>
              </a:clrFrom>
              <a:clrTo>
                <a:srgbClr val="FFFFFF">
                  <a:alpha val="0"/>
                </a:srgbClr>
              </a:clrTo>
            </a:clrChange>
          </a:blip>
          <a:stretch>
            <a:fillRect/>
          </a:stretch>
        </p:blipFill>
        <p:spPr>
          <a:xfrm>
            <a:off x="5257800" y="3748088"/>
            <a:ext cx="1452563" cy="1892300"/>
          </a:xfrm>
          <a:prstGeom prst="rect">
            <a:avLst/>
          </a:prstGeom>
          <a:noFill/>
          <a:ln w="9525">
            <a:noFill/>
          </a:ln>
        </p:spPr>
      </p:pic>
      <p:pic>
        <p:nvPicPr>
          <p:cNvPr id="18449" name="Picture 17" descr="dau lon dung"/>
          <p:cNvPicPr>
            <a:picLocks noChangeAspect="1"/>
          </p:cNvPicPr>
          <p:nvPr/>
        </p:nvPicPr>
        <p:blipFill>
          <a:blip r:embed="rId17">
            <a:clrChange>
              <a:clrFrom>
                <a:srgbClr val="FFFFFF"/>
              </a:clrFrom>
              <a:clrTo>
                <a:srgbClr val="FFFFFF">
                  <a:alpha val="0"/>
                </a:srgbClr>
              </a:clrTo>
            </a:clrChange>
          </a:blip>
          <a:stretch>
            <a:fillRect/>
          </a:stretch>
        </p:blipFill>
        <p:spPr>
          <a:xfrm>
            <a:off x="5576888" y="3490913"/>
            <a:ext cx="990600" cy="795337"/>
          </a:xfrm>
          <a:prstGeom prst="rect">
            <a:avLst/>
          </a:prstGeom>
          <a:noFill/>
          <a:ln w="9525">
            <a:noFill/>
          </a:ln>
        </p:spPr>
      </p:pic>
      <p:pic>
        <p:nvPicPr>
          <p:cNvPr id="27663" name="Picture 42" descr="41"/>
          <p:cNvPicPr>
            <a:picLocks noChangeAspect="1"/>
          </p:cNvPicPr>
          <p:nvPr/>
        </p:nvPicPr>
        <p:blipFill>
          <a:blip r:embed="rId18"/>
          <a:stretch>
            <a:fillRect/>
          </a:stretch>
        </p:blipFill>
        <p:spPr>
          <a:xfrm>
            <a:off x="7772400" y="3962400"/>
            <a:ext cx="838200" cy="677863"/>
          </a:xfrm>
          <a:prstGeom prst="rect">
            <a:avLst/>
          </a:prstGeom>
          <a:noFill/>
          <a:ln w="9525">
            <a:noFill/>
          </a:ln>
        </p:spPr>
      </p:pic>
      <p:pic>
        <p:nvPicPr>
          <p:cNvPr id="18" name="Picture 11" descr="dau tho"/>
          <p:cNvPicPr>
            <a:picLocks noChangeAspect="1"/>
          </p:cNvPicPr>
          <p:nvPr/>
        </p:nvPicPr>
        <p:blipFill>
          <a:blip r:embed="rId19">
            <a:clrChange>
              <a:clrFrom>
                <a:srgbClr val="FFFFFF"/>
              </a:clrFrom>
              <a:clrTo>
                <a:srgbClr val="FFFFFF">
                  <a:alpha val="0"/>
                </a:srgbClr>
              </a:clrTo>
            </a:clrChange>
          </a:blip>
          <a:stretch>
            <a:fillRect/>
          </a:stretch>
        </p:blipFill>
        <p:spPr>
          <a:xfrm>
            <a:off x="6527800" y="3644900"/>
            <a:ext cx="1778000" cy="1308100"/>
          </a:xfrm>
          <a:prstGeom prst="rect">
            <a:avLst/>
          </a:prstGeom>
          <a:noFill/>
          <a:ln w="9525">
            <a:noFill/>
          </a:ln>
        </p:spPr>
      </p:pic>
      <p:grpSp>
        <p:nvGrpSpPr>
          <p:cNvPr id="27665" name="Group 18"/>
          <p:cNvGrpSpPr/>
          <p:nvPr/>
        </p:nvGrpSpPr>
        <p:grpSpPr>
          <a:xfrm>
            <a:off x="1143000" y="4800600"/>
            <a:ext cx="685800" cy="762000"/>
            <a:chOff x="981262" y="5410200"/>
            <a:chExt cx="1241796" cy="1139371"/>
          </a:xfrm>
        </p:grpSpPr>
        <p:pic>
          <p:nvPicPr>
            <p:cNvPr id="27666" name="Picture 11" descr="08071803336277528481">
              <a:hlinkClick r:id="rId20"/>
            </p:cNvPr>
            <p:cNvPicPr>
              <a:picLocks noChangeAspect="1"/>
            </p:cNvPicPr>
            <p:nvPr/>
          </p:nvPicPr>
          <p:blipFill>
            <a:blip r:embed="rId21"/>
            <a:stretch>
              <a:fillRect/>
            </a:stretch>
          </p:blipFill>
          <p:spPr>
            <a:xfrm>
              <a:off x="990600" y="5410200"/>
              <a:ext cx="1219200" cy="1139371"/>
            </a:xfrm>
            <a:prstGeom prst="rect">
              <a:avLst/>
            </a:prstGeom>
            <a:noFill/>
            <a:ln w="9525">
              <a:noFill/>
            </a:ln>
          </p:spPr>
        </p:pic>
        <p:pic>
          <p:nvPicPr>
            <p:cNvPr id="27667" name="Picture 17" descr="nam1"/>
            <p:cNvPicPr>
              <a:picLocks noChangeAspect="1"/>
            </p:cNvPicPr>
            <p:nvPr/>
          </p:nvPicPr>
          <p:blipFill>
            <a:blip r:embed="rId22"/>
            <a:stretch>
              <a:fillRect/>
            </a:stretch>
          </p:blipFill>
          <p:spPr>
            <a:xfrm rot="992185">
              <a:off x="981262" y="5543524"/>
              <a:ext cx="479796" cy="539548"/>
            </a:xfrm>
            <a:prstGeom prst="rect">
              <a:avLst/>
            </a:prstGeom>
            <a:noFill/>
            <a:ln w="9525">
              <a:noFill/>
            </a:ln>
          </p:spPr>
        </p:pic>
        <p:pic>
          <p:nvPicPr>
            <p:cNvPr id="27668" name="Picture 17" descr="nam1"/>
            <p:cNvPicPr>
              <a:picLocks noChangeAspect="1"/>
            </p:cNvPicPr>
            <p:nvPr/>
          </p:nvPicPr>
          <p:blipFill>
            <a:blip r:embed="rId22"/>
            <a:stretch>
              <a:fillRect/>
            </a:stretch>
          </p:blipFill>
          <p:spPr>
            <a:xfrm rot="992185">
              <a:off x="1743262" y="5467323"/>
              <a:ext cx="479796" cy="539548"/>
            </a:xfrm>
            <a:prstGeom prst="rect">
              <a:avLst/>
            </a:prstGeom>
            <a:noFill/>
            <a:ln w="9525">
              <a:noFill/>
            </a:ln>
          </p:spPr>
        </p:pic>
        <p:pic>
          <p:nvPicPr>
            <p:cNvPr id="27669" name="Picture 17" descr="nam1"/>
            <p:cNvPicPr>
              <a:picLocks noChangeAspect="1"/>
            </p:cNvPicPr>
            <p:nvPr/>
          </p:nvPicPr>
          <p:blipFill>
            <a:blip r:embed="rId22"/>
            <a:stretch>
              <a:fillRect/>
            </a:stretch>
          </p:blipFill>
          <p:spPr>
            <a:xfrm rot="992185">
              <a:off x="1590863" y="5543523"/>
              <a:ext cx="479796" cy="539548"/>
            </a:xfrm>
            <a:prstGeom prst="rect">
              <a:avLst/>
            </a:prstGeom>
            <a:noFill/>
            <a:ln w="9525">
              <a:noFill/>
            </a:ln>
          </p:spPr>
        </p:pic>
      </p:grpSp>
      <p:pic>
        <p:nvPicPr>
          <p:cNvPr id="27670" name="Picture 22" descr="http://tbn0.google.com/images?q=tbn:mmvEmCBMIClflM"/>
          <p:cNvPicPr>
            <a:picLocks noChangeAspect="1"/>
          </p:cNvPicPr>
          <p:nvPr/>
        </p:nvPicPr>
        <p:blipFill>
          <a:blip r:embed="rId23"/>
          <a:stretch>
            <a:fillRect/>
          </a:stretch>
        </p:blipFill>
        <p:spPr>
          <a:xfrm>
            <a:off x="457200" y="304800"/>
            <a:ext cx="685800" cy="685800"/>
          </a:xfrm>
          <a:prstGeom prst="rect">
            <a:avLst/>
          </a:prstGeom>
          <a:noFill/>
          <a:ln w="9525">
            <a:noFill/>
          </a:ln>
        </p:spPr>
      </p:pic>
      <p:sp>
        <p:nvSpPr>
          <p:cNvPr id="27671" name="Straight Connector 10264"/>
          <p:cNvSpPr/>
          <p:nvPr/>
        </p:nvSpPr>
        <p:spPr>
          <a:xfrm flipH="1">
            <a:off x="1905000" y="4191000"/>
            <a:ext cx="228600" cy="914400"/>
          </a:xfrm>
          <a:prstGeom prst="line">
            <a:avLst/>
          </a:prstGeom>
          <a:ln w="9525" cap="flat" cmpd="sng">
            <a:solidFill>
              <a:schemeClr val="tx1"/>
            </a:solidFill>
            <a:prstDash val="solid"/>
            <a:round/>
            <a:headEnd type="none" w="med" len="med"/>
            <a:tailEnd type="none" w="med" len="med"/>
          </a:ln>
        </p:spPr>
        <p:txBody>
          <a:bodyPr/>
          <a:lstStyle/>
          <a:p>
            <a:endParaRPr lang="en-US"/>
          </a:p>
        </p:txBody>
      </p:sp>
      <p:sp>
        <p:nvSpPr>
          <p:cNvPr id="27672" name="Straight Connector 10265"/>
          <p:cNvSpPr/>
          <p:nvPr/>
        </p:nvSpPr>
        <p:spPr>
          <a:xfrm flipH="1">
            <a:off x="4114800" y="4114800"/>
            <a:ext cx="76200" cy="838200"/>
          </a:xfrm>
          <a:prstGeom prst="line">
            <a:avLst/>
          </a:prstGeom>
          <a:ln w="9525" cap="flat" cmpd="sng">
            <a:solidFill>
              <a:schemeClr val="tx1"/>
            </a:solidFill>
            <a:prstDash val="solid"/>
            <a:round/>
            <a:headEnd type="none" w="med" len="med"/>
            <a:tailEnd type="none" w="med" len="med"/>
          </a:ln>
        </p:spPr>
        <p:txBody>
          <a:bodyPr/>
          <a:lstStyle/>
          <a:p>
            <a:endParaRPr lang="en-US"/>
          </a:p>
        </p:txBody>
      </p:sp>
      <p:sp>
        <p:nvSpPr>
          <p:cNvPr id="27673" name="Straight Connector 10266"/>
          <p:cNvSpPr/>
          <p:nvPr/>
        </p:nvSpPr>
        <p:spPr>
          <a:xfrm flipH="1">
            <a:off x="6553200" y="3886200"/>
            <a:ext cx="228600" cy="990600"/>
          </a:xfrm>
          <a:prstGeom prst="line">
            <a:avLst/>
          </a:prstGeom>
          <a:ln w="9525" cap="flat" cmpd="sng">
            <a:solidFill>
              <a:schemeClr val="tx1"/>
            </a:solidFill>
            <a:prstDash val="solid"/>
            <a:round/>
            <a:headEnd type="none" w="med" len="med"/>
            <a:tailEnd type="none" w="med" len="med"/>
          </a:ln>
        </p:spPr>
        <p:txBody>
          <a:bodyPr/>
          <a:lstStyle/>
          <a:p>
            <a:endParaRPr lang="en-US"/>
          </a:p>
        </p:txBody>
      </p:sp>
      <p:sp>
        <p:nvSpPr>
          <p:cNvPr id="27674" name="Straight Connector 10267"/>
          <p:cNvSpPr/>
          <p:nvPr/>
        </p:nvSpPr>
        <p:spPr>
          <a:xfrm>
            <a:off x="2057400" y="2895600"/>
            <a:ext cx="76200" cy="1219200"/>
          </a:xfrm>
          <a:prstGeom prst="line">
            <a:avLst/>
          </a:prstGeom>
          <a:ln w="9525" cap="flat" cmpd="sng">
            <a:solidFill>
              <a:schemeClr val="tx1"/>
            </a:solidFill>
            <a:prstDash val="solid"/>
            <a:round/>
            <a:headEnd type="none" w="med" len="med"/>
            <a:tailEnd type="none" w="med" len="med"/>
          </a:ln>
        </p:spPr>
        <p:txBody>
          <a:bodyPr/>
          <a:lstStyle/>
          <a:p>
            <a:endParaRPr lang="en-US"/>
          </a:p>
        </p:txBody>
      </p:sp>
      <p:sp>
        <p:nvSpPr>
          <p:cNvPr id="27675" name="Straight Connector 10268"/>
          <p:cNvSpPr/>
          <p:nvPr/>
        </p:nvSpPr>
        <p:spPr>
          <a:xfrm>
            <a:off x="3886200" y="2819400"/>
            <a:ext cx="0" cy="1143000"/>
          </a:xfrm>
          <a:prstGeom prst="line">
            <a:avLst/>
          </a:prstGeom>
          <a:ln w="9525" cap="flat" cmpd="sng">
            <a:solidFill>
              <a:schemeClr val="tx1"/>
            </a:solidFill>
            <a:prstDash val="solid"/>
            <a:round/>
            <a:headEnd type="none" w="med" len="med"/>
            <a:tailEnd type="none" w="med" len="med"/>
          </a:ln>
        </p:spPr>
        <p:txBody>
          <a:bodyPr/>
          <a:lstStyle/>
          <a:p>
            <a:endParaRPr lang="en-US"/>
          </a:p>
        </p:txBody>
      </p:sp>
      <p:sp>
        <p:nvSpPr>
          <p:cNvPr id="27676" name="Straight Connector 10269"/>
          <p:cNvSpPr/>
          <p:nvPr/>
        </p:nvSpPr>
        <p:spPr>
          <a:xfrm>
            <a:off x="5334000" y="2743200"/>
            <a:ext cx="0" cy="1219200"/>
          </a:xfrm>
          <a:prstGeom prst="line">
            <a:avLst/>
          </a:prstGeom>
          <a:ln w="9525" cap="flat" cmpd="sng">
            <a:solidFill>
              <a:schemeClr val="tx1"/>
            </a:solidFill>
            <a:prstDash val="solid"/>
            <a:round/>
            <a:headEnd type="none" w="med" len="med"/>
            <a:tailEnd type="none" w="med" len="med"/>
          </a:ln>
        </p:spPr>
        <p:txBody>
          <a:bodyPr/>
          <a:lstStyle/>
          <a:p>
            <a:endParaRPr lang="en-US"/>
          </a:p>
        </p:txBody>
      </p:sp>
      <p:sp>
        <p:nvSpPr>
          <p:cNvPr id="27677" name="Straight Connector 10270"/>
          <p:cNvSpPr/>
          <p:nvPr/>
        </p:nvSpPr>
        <p:spPr>
          <a:xfrm>
            <a:off x="6781800" y="2590800"/>
            <a:ext cx="0" cy="1295400"/>
          </a:xfrm>
          <a:prstGeom prst="line">
            <a:avLst/>
          </a:prstGeom>
          <a:ln w="9525" cap="flat" cmpd="sng">
            <a:solidFill>
              <a:schemeClr val="tx1"/>
            </a:solidFill>
            <a:prstDash val="solid"/>
            <a:round/>
            <a:headEnd type="none" w="med" len="med"/>
            <a:tailEnd type="none" w="med" len="med"/>
          </a:ln>
        </p:spPr>
        <p:txBody>
          <a:bodyPr/>
          <a:lstStyle/>
          <a:p>
            <a:endParaRPr lang="en-US"/>
          </a:p>
        </p:txBody>
      </p:sp>
      <p:sp>
        <p:nvSpPr>
          <p:cNvPr id="27678" name="Straight Connector 10271"/>
          <p:cNvSpPr/>
          <p:nvPr/>
        </p:nvSpPr>
        <p:spPr>
          <a:xfrm>
            <a:off x="6858000" y="3810000"/>
            <a:ext cx="533400" cy="0"/>
          </a:xfrm>
          <a:prstGeom prst="line">
            <a:avLst/>
          </a:prstGeom>
          <a:ln w="9525" cap="flat" cmpd="sng">
            <a:solidFill>
              <a:schemeClr val="tx1"/>
            </a:solidFill>
            <a:prstDash val="solid"/>
            <a:round/>
            <a:headEnd type="none" w="med" len="med"/>
            <a:tailEnd type="none" w="med" len="med"/>
          </a:ln>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additive="base">
                                        <p:cTn id="6" dur="1348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1">
                  <p:stCondLst>
                    <p:cond delay="indefinite"/>
                  </p:stCondLst>
                  <p:endCondLst>
                    <p:cond evt="onNext" delay="0">
                      <p:tgtEl>
                        <p:sldTgt/>
                      </p:tgtEl>
                    </p:cond>
                    <p:cond evt="onPrev" delay="0">
                      <p:tgtEl>
                        <p:sldTgt/>
                      </p:tgtEl>
                    </p:cond>
                    <p:cond evt="onStopAudio" delay="0">
                      <p:tgtEl>
                        <p:sldTgt/>
                      </p:tgtEl>
                    </p:cond>
                  </p:endCondLst>
                </p:cTn>
                <p:tgtEl>
                  <p:spTgt spid="3"/>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FILE_20210223_034742_26">
            <a:hlinkClick r:id="" action="ppaction://media"/>
          </p:cNvPr>
          <p:cNvPicPr/>
          <p:nvPr>
            <a:audioFile r:link="rId2"/>
            <p:extLst>
              <p:ext uri="{DAA4B4D4-6D71-4841-9C94-3DE7FCFB9230}">
                <p14:media xmlns:p14="http://schemas.microsoft.com/office/powerpoint/2010/main" r:embed="rId1"/>
              </p:ext>
            </p:extLst>
          </p:nvPr>
        </p:nvPicPr>
        <p:blipFill>
          <a:blip r:embed="rId4"/>
          <a:stretch>
            <a:fillRect/>
          </a:stretch>
        </p:blipFill>
        <p:spPr>
          <a:xfrm>
            <a:off x="4451350" y="3308350"/>
            <a:ext cx="495300" cy="495300"/>
          </a:xfrm>
          <a:prstGeom prst="rect">
            <a:avLst/>
          </a:prstGeom>
        </p:spPr>
      </p:pic>
      <p:pic>
        <p:nvPicPr>
          <p:cNvPr id="4" name="FILE_20210223_034742_26">
            <a:hlinkClick r:id="" action="ppaction://media"/>
          </p:cNvPr>
          <p:cNvPicPr/>
          <p:nvPr/>
        </p:nvPicPr>
        <p:blipFill>
          <a:blip r:embed="rId4"/>
          <a:stretch>
            <a:fillRect/>
          </a:stretch>
        </p:blipFill>
        <p:spPr>
          <a:xfrm>
            <a:off x="4324350" y="3181350"/>
            <a:ext cx="495300" cy="495300"/>
          </a:xfrm>
          <a:prstGeom prst="rect">
            <a:avLst/>
          </a:prstGeom>
          <a:noFill/>
          <a:ln w="9525">
            <a:noFill/>
          </a:ln>
        </p:spPr>
      </p:pic>
      <p:pic>
        <p:nvPicPr>
          <p:cNvPr id="28674" name="Picture 2" descr="a4d3116d3e1115ef4299a471bcd9f2ed"/>
          <p:cNvPicPr>
            <a:picLocks noChangeAspect="1"/>
          </p:cNvPicPr>
          <p:nvPr/>
        </p:nvPicPr>
        <p:blipFill>
          <a:blip r:embed="rId5"/>
          <a:stretch>
            <a:fillRect/>
          </a:stretch>
        </p:blipFill>
        <p:spPr>
          <a:xfrm>
            <a:off x="0" y="0"/>
            <a:ext cx="9144000" cy="6858000"/>
          </a:xfrm>
          <a:prstGeom prst="rect">
            <a:avLst/>
          </a:prstGeom>
          <a:noFill/>
          <a:ln w="9525">
            <a:noFill/>
          </a:ln>
        </p:spPr>
      </p:pic>
      <p:sp>
        <p:nvSpPr>
          <p:cNvPr id="28675" name="Text Box 1"/>
          <p:cNvSpPr txBox="1"/>
          <p:nvPr/>
        </p:nvSpPr>
        <p:spPr>
          <a:xfrm>
            <a:off x="1735138" y="2362200"/>
            <a:ext cx="6057900" cy="1198563"/>
          </a:xfrm>
          <a:prstGeom prst="rect">
            <a:avLst/>
          </a:prstGeom>
          <a:noFill/>
          <a:ln w="9525">
            <a:noFill/>
          </a:ln>
        </p:spPr>
        <p:txBody>
          <a:bodyPr wrap="square" anchor="t" anchorCtr="0">
            <a:spAutoFit/>
          </a:bodyPr>
          <a:lstStyle/>
          <a:p>
            <a:pPr algn="ctr"/>
            <a:r>
              <a:rPr lang="en-US" altLang="zh-CN" sz="3600" b="1" i="1">
                <a:solidFill>
                  <a:srgbClr val="3C8C93"/>
                </a:solidFill>
                <a:latin typeface="Times New Roman" panose="02020603050405020304" charset="0"/>
              </a:rPr>
              <a:t>Bác Gấu có ngồi vào chỗ của các bạn nhỏ không?</a:t>
            </a:r>
          </a:p>
        </p:txBody>
      </p:sp>
    </p:spTree>
  </p:cSld>
  <p:clrMapOvr>
    <a:masterClrMapping/>
  </p:clrMapOvr>
  <mc:AlternateContent xmlns:mc="http://schemas.openxmlformats.org/markup-compatibility/2006" xmlns:p14="http://schemas.microsoft.com/office/powerpoint/2010/main">
    <mc:Choice Requires="p14">
      <p:transition>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additive="base">
                                        <p:cTn id="6" dur="423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1">
                  <p:stCondLst>
                    <p:cond delay="indefinite"/>
                  </p:stCondLst>
                  <p:endCondLst>
                    <p:cond evt="onNext" delay="0">
                      <p:tgtEl>
                        <p:sldTgt/>
                      </p:tgtEl>
                    </p:cond>
                    <p:cond evt="onPrev" delay="0">
                      <p:tgtEl>
                        <p:sldTgt/>
                      </p:tgtEl>
                    </p:cond>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FILE_20210223_034742_27">
            <a:hlinkClick r:id="" action="ppaction://media"/>
          </p:cNvPr>
          <p:cNvPicPr/>
          <p:nvPr>
            <a:audioFile r:link="rId2"/>
            <p:extLst>
              <p:ext uri="{DAA4B4D4-6D71-4841-9C94-3DE7FCFB9230}">
                <p14:media xmlns:p14="http://schemas.microsoft.com/office/powerpoint/2010/main" r:embed="rId1"/>
              </p:ext>
            </p:extLst>
          </p:nvPr>
        </p:nvPicPr>
        <p:blipFill>
          <a:blip r:embed="rId4"/>
          <a:stretch>
            <a:fillRect/>
          </a:stretch>
        </p:blipFill>
        <p:spPr>
          <a:xfrm>
            <a:off x="4451350" y="3308350"/>
            <a:ext cx="495300" cy="495300"/>
          </a:xfrm>
          <a:prstGeom prst="rect">
            <a:avLst/>
          </a:prstGeom>
        </p:spPr>
      </p:pic>
      <p:pic>
        <p:nvPicPr>
          <p:cNvPr id="2" name="FILE_20210223_034742_27">
            <a:hlinkClick r:id="" action="ppaction://media"/>
          </p:cNvPr>
          <p:cNvPicPr/>
          <p:nvPr/>
        </p:nvPicPr>
        <p:blipFill>
          <a:blip r:embed="rId4"/>
          <a:stretch>
            <a:fillRect/>
          </a:stretch>
        </p:blipFill>
        <p:spPr>
          <a:xfrm>
            <a:off x="4324350" y="3181350"/>
            <a:ext cx="495300" cy="495300"/>
          </a:xfrm>
          <a:prstGeom prst="rect">
            <a:avLst/>
          </a:prstGeom>
          <a:noFill/>
          <a:ln w="9525">
            <a:noFill/>
          </a:ln>
        </p:spPr>
      </p:pic>
      <p:pic>
        <p:nvPicPr>
          <p:cNvPr id="29698" name="Picture 4" descr="tho lai xe khong dau copy"/>
          <p:cNvPicPr>
            <a:picLocks noChangeAspect="1"/>
          </p:cNvPicPr>
          <p:nvPr/>
        </p:nvPicPr>
        <p:blipFill>
          <a:blip r:embed="rId5"/>
          <a:stretch>
            <a:fillRect/>
          </a:stretch>
        </p:blipFill>
        <p:spPr>
          <a:xfrm>
            <a:off x="-42862" y="0"/>
            <a:ext cx="9144000" cy="6858000"/>
          </a:xfrm>
          <a:prstGeom prst="rect">
            <a:avLst/>
          </a:prstGeom>
          <a:noFill/>
          <a:ln w="9525">
            <a:noFill/>
          </a:ln>
        </p:spPr>
      </p:pic>
      <p:pic>
        <p:nvPicPr>
          <p:cNvPr id="29699" name="Picture 5" descr="khi khong dau duoi"/>
          <p:cNvPicPr>
            <a:picLocks noChangeAspect="1"/>
          </p:cNvPicPr>
          <p:nvPr/>
        </p:nvPicPr>
        <p:blipFill>
          <a:blip r:embed="rId6">
            <a:clrChange>
              <a:clrFrom>
                <a:srgbClr val="FFFFFF"/>
              </a:clrFrom>
              <a:clrTo>
                <a:srgbClr val="FFFFFF">
                  <a:alpha val="0"/>
                </a:srgbClr>
              </a:clrTo>
            </a:clrChange>
          </a:blip>
          <a:stretch>
            <a:fillRect/>
          </a:stretch>
        </p:blipFill>
        <p:spPr>
          <a:xfrm>
            <a:off x="7391400" y="3179763"/>
            <a:ext cx="1828800" cy="2227262"/>
          </a:xfrm>
          <a:prstGeom prst="rect">
            <a:avLst/>
          </a:prstGeom>
          <a:noFill/>
          <a:ln w="9525">
            <a:noFill/>
          </a:ln>
        </p:spPr>
      </p:pic>
      <p:pic>
        <p:nvPicPr>
          <p:cNvPr id="18438" name="Picture 6" descr="duoi khi"/>
          <p:cNvPicPr>
            <a:picLocks noChangeAspect="1"/>
          </p:cNvPicPr>
          <p:nvPr/>
        </p:nvPicPr>
        <p:blipFill>
          <a:blip r:embed="rId7">
            <a:clrChange>
              <a:clrFrom>
                <a:srgbClr val="FFFFFF"/>
              </a:clrFrom>
              <a:clrTo>
                <a:srgbClr val="FFFFFF">
                  <a:alpha val="0"/>
                </a:srgbClr>
              </a:clrTo>
            </a:clrChange>
          </a:blip>
          <a:stretch>
            <a:fillRect/>
          </a:stretch>
        </p:blipFill>
        <p:spPr>
          <a:xfrm>
            <a:off x="8077200" y="3017838"/>
            <a:ext cx="1054100" cy="1249362"/>
          </a:xfrm>
          <a:prstGeom prst="rect">
            <a:avLst/>
          </a:prstGeom>
          <a:noFill/>
          <a:ln w="9525">
            <a:noFill/>
          </a:ln>
        </p:spPr>
      </p:pic>
      <p:pic>
        <p:nvPicPr>
          <p:cNvPr id="18439" name="Picture 7" descr="dau khi"/>
          <p:cNvPicPr>
            <a:picLocks noChangeAspect="1"/>
          </p:cNvPicPr>
          <p:nvPr/>
        </p:nvPicPr>
        <p:blipFill>
          <a:blip r:embed="rId8">
            <a:clrChange>
              <a:clrFrom>
                <a:srgbClr val="FFFFFF"/>
              </a:clrFrom>
              <a:clrTo>
                <a:srgbClr val="FFFFFF">
                  <a:alpha val="0"/>
                </a:srgbClr>
              </a:clrTo>
            </a:clrChange>
          </a:blip>
          <a:stretch>
            <a:fillRect/>
          </a:stretch>
        </p:blipFill>
        <p:spPr>
          <a:xfrm>
            <a:off x="7772400" y="3179763"/>
            <a:ext cx="685800" cy="719137"/>
          </a:xfrm>
          <a:prstGeom prst="rect">
            <a:avLst/>
          </a:prstGeom>
          <a:noFill/>
          <a:ln w="9525">
            <a:noFill/>
          </a:ln>
        </p:spPr>
      </p:pic>
      <p:pic>
        <p:nvPicPr>
          <p:cNvPr id="18440" name="Picture 8" descr="kien con"/>
          <p:cNvPicPr>
            <a:picLocks noChangeAspect="1"/>
          </p:cNvPicPr>
          <p:nvPr/>
        </p:nvPicPr>
        <p:blipFill>
          <a:blip r:embed="rId9">
            <a:clrChange>
              <a:clrFrom>
                <a:srgbClr val="FFFFFF"/>
              </a:clrFrom>
              <a:clrTo>
                <a:srgbClr val="FFFFFF">
                  <a:alpha val="0"/>
                </a:srgbClr>
              </a:clrTo>
            </a:clrChange>
          </a:blip>
          <a:stretch>
            <a:fillRect/>
          </a:stretch>
        </p:blipFill>
        <p:spPr>
          <a:xfrm>
            <a:off x="1219200" y="1247775"/>
            <a:ext cx="1752600" cy="1774825"/>
          </a:xfrm>
          <a:prstGeom prst="rect">
            <a:avLst/>
          </a:prstGeom>
          <a:noFill/>
          <a:ln w="9525">
            <a:noFill/>
          </a:ln>
        </p:spPr>
      </p:pic>
      <p:pic>
        <p:nvPicPr>
          <p:cNvPr id="29703" name="Picture 9" descr="than cho moi"/>
          <p:cNvPicPr>
            <a:picLocks noChangeAspect="1"/>
          </p:cNvPicPr>
          <p:nvPr/>
        </p:nvPicPr>
        <p:blipFill>
          <a:blip r:embed="rId10">
            <a:clrChange>
              <a:clrFrom>
                <a:srgbClr val="FFFFFF"/>
              </a:clrFrom>
              <a:clrTo>
                <a:srgbClr val="FFFFFF">
                  <a:alpha val="0"/>
                </a:srgbClr>
              </a:clrTo>
            </a:clrChange>
          </a:blip>
          <a:stretch>
            <a:fillRect/>
          </a:stretch>
        </p:blipFill>
        <p:spPr>
          <a:xfrm>
            <a:off x="2133600" y="3584575"/>
            <a:ext cx="2043113" cy="2663825"/>
          </a:xfrm>
          <a:prstGeom prst="rect">
            <a:avLst/>
          </a:prstGeom>
          <a:noFill/>
          <a:ln w="9525">
            <a:noFill/>
          </a:ln>
        </p:spPr>
      </p:pic>
      <p:pic>
        <p:nvPicPr>
          <p:cNvPr id="18442" name="Picture 10" descr="dau cho moi"/>
          <p:cNvPicPr>
            <a:picLocks noChangeAspect="1"/>
          </p:cNvPicPr>
          <p:nvPr/>
        </p:nvPicPr>
        <p:blipFill>
          <a:blip r:embed="rId11">
            <a:clrChange>
              <a:clrFrom>
                <a:srgbClr val="FFFFFF"/>
              </a:clrFrom>
              <a:clrTo>
                <a:srgbClr val="FFFFFF">
                  <a:alpha val="0"/>
                </a:srgbClr>
              </a:clrTo>
            </a:clrChange>
          </a:blip>
          <a:stretch>
            <a:fillRect/>
          </a:stretch>
        </p:blipFill>
        <p:spPr>
          <a:xfrm>
            <a:off x="2543175" y="3065463"/>
            <a:ext cx="1295400" cy="1236662"/>
          </a:xfrm>
          <a:prstGeom prst="rect">
            <a:avLst/>
          </a:prstGeom>
          <a:noFill/>
          <a:ln w="9525">
            <a:noFill/>
          </a:ln>
        </p:spPr>
      </p:pic>
      <p:pic>
        <p:nvPicPr>
          <p:cNvPr id="29705" name="Picture 12" descr="than de"/>
          <p:cNvPicPr>
            <a:picLocks noChangeAspect="1"/>
          </p:cNvPicPr>
          <p:nvPr/>
        </p:nvPicPr>
        <p:blipFill>
          <a:blip r:embed="rId12">
            <a:clrChange>
              <a:clrFrom>
                <a:srgbClr val="FFFFFF"/>
              </a:clrFrom>
              <a:clrTo>
                <a:srgbClr val="FFFFFF">
                  <a:alpha val="0"/>
                </a:srgbClr>
              </a:clrTo>
            </a:clrChange>
          </a:blip>
          <a:stretch>
            <a:fillRect/>
          </a:stretch>
        </p:blipFill>
        <p:spPr>
          <a:xfrm>
            <a:off x="3429000" y="3898900"/>
            <a:ext cx="1905000" cy="2273300"/>
          </a:xfrm>
          <a:prstGeom prst="rect">
            <a:avLst/>
          </a:prstGeom>
          <a:noFill/>
          <a:ln w="9525">
            <a:noFill/>
          </a:ln>
        </p:spPr>
      </p:pic>
      <p:pic>
        <p:nvPicPr>
          <p:cNvPr id="18445" name="Picture 13" descr="dau de"/>
          <p:cNvPicPr>
            <a:picLocks noChangeAspect="1"/>
          </p:cNvPicPr>
          <p:nvPr/>
        </p:nvPicPr>
        <p:blipFill>
          <a:blip r:embed="rId13">
            <a:clrChange>
              <a:clrFrom>
                <a:srgbClr val="FFFFFF"/>
              </a:clrFrom>
              <a:clrTo>
                <a:srgbClr val="FFFFFF">
                  <a:alpha val="0"/>
                </a:srgbClr>
              </a:clrTo>
            </a:clrChange>
          </a:blip>
          <a:stretch>
            <a:fillRect/>
          </a:stretch>
        </p:blipFill>
        <p:spPr>
          <a:xfrm>
            <a:off x="4343400" y="3657600"/>
            <a:ext cx="1143000" cy="979488"/>
          </a:xfrm>
          <a:prstGeom prst="rect">
            <a:avLst/>
          </a:prstGeom>
          <a:noFill/>
          <a:ln w="9525">
            <a:noFill/>
          </a:ln>
        </p:spPr>
      </p:pic>
      <p:pic>
        <p:nvPicPr>
          <p:cNvPr id="29707" name="Picture 14" descr="than bac gau cam mu"/>
          <p:cNvPicPr>
            <a:picLocks noChangeAspect="1"/>
          </p:cNvPicPr>
          <p:nvPr/>
        </p:nvPicPr>
        <p:blipFill>
          <a:blip r:embed="rId14">
            <a:clrChange>
              <a:clrFrom>
                <a:srgbClr val="FFFFFF"/>
              </a:clrFrom>
              <a:clrTo>
                <a:srgbClr val="FFFFFF">
                  <a:alpha val="0"/>
                </a:srgbClr>
              </a:clrTo>
            </a:clrChange>
          </a:blip>
          <a:stretch>
            <a:fillRect/>
          </a:stretch>
        </p:blipFill>
        <p:spPr>
          <a:xfrm rot="-635961">
            <a:off x="0" y="4572000"/>
            <a:ext cx="1811338" cy="2362200"/>
          </a:xfrm>
          <a:prstGeom prst="rect">
            <a:avLst/>
          </a:prstGeom>
          <a:noFill/>
          <a:ln w="9525">
            <a:noFill/>
          </a:ln>
        </p:spPr>
      </p:pic>
      <p:pic>
        <p:nvPicPr>
          <p:cNvPr id="18447" name="Picture 15" descr="dau gau cam mu"/>
          <p:cNvPicPr>
            <a:picLocks noChangeAspect="1"/>
          </p:cNvPicPr>
          <p:nvPr/>
        </p:nvPicPr>
        <p:blipFill>
          <a:blip r:embed="rId15">
            <a:clrChange>
              <a:clrFrom>
                <a:srgbClr val="FEFEFF"/>
              </a:clrFrom>
              <a:clrTo>
                <a:srgbClr val="FEFEFF">
                  <a:alpha val="0"/>
                </a:srgbClr>
              </a:clrTo>
            </a:clrChange>
          </a:blip>
          <a:stretch>
            <a:fillRect/>
          </a:stretch>
        </p:blipFill>
        <p:spPr>
          <a:xfrm rot="-1941710">
            <a:off x="190500" y="4157663"/>
            <a:ext cx="1028700" cy="1252537"/>
          </a:xfrm>
          <a:prstGeom prst="rect">
            <a:avLst/>
          </a:prstGeom>
          <a:noFill/>
          <a:ln w="9525">
            <a:noFill/>
          </a:ln>
        </p:spPr>
      </p:pic>
      <p:pic>
        <p:nvPicPr>
          <p:cNvPr id="29709" name="Picture 16" descr="than lon dung"/>
          <p:cNvPicPr>
            <a:picLocks noChangeAspect="1"/>
          </p:cNvPicPr>
          <p:nvPr/>
        </p:nvPicPr>
        <p:blipFill>
          <a:blip r:embed="rId16">
            <a:clrChange>
              <a:clrFrom>
                <a:srgbClr val="FFFFFF"/>
              </a:clrFrom>
              <a:clrTo>
                <a:srgbClr val="FFFFFF">
                  <a:alpha val="0"/>
                </a:srgbClr>
              </a:clrTo>
            </a:clrChange>
          </a:blip>
          <a:stretch>
            <a:fillRect/>
          </a:stretch>
        </p:blipFill>
        <p:spPr>
          <a:xfrm>
            <a:off x="5257800" y="3748088"/>
            <a:ext cx="1452563" cy="1892300"/>
          </a:xfrm>
          <a:prstGeom prst="rect">
            <a:avLst/>
          </a:prstGeom>
          <a:noFill/>
          <a:ln w="9525">
            <a:noFill/>
          </a:ln>
        </p:spPr>
      </p:pic>
      <p:pic>
        <p:nvPicPr>
          <p:cNvPr id="18449" name="Picture 17" descr="dau lon dung"/>
          <p:cNvPicPr>
            <a:picLocks noChangeAspect="1"/>
          </p:cNvPicPr>
          <p:nvPr/>
        </p:nvPicPr>
        <p:blipFill>
          <a:blip r:embed="rId17">
            <a:clrChange>
              <a:clrFrom>
                <a:srgbClr val="FFFFFF"/>
              </a:clrFrom>
              <a:clrTo>
                <a:srgbClr val="FFFFFF">
                  <a:alpha val="0"/>
                </a:srgbClr>
              </a:clrTo>
            </a:clrChange>
          </a:blip>
          <a:stretch>
            <a:fillRect/>
          </a:stretch>
        </p:blipFill>
        <p:spPr>
          <a:xfrm>
            <a:off x="5576888" y="3490913"/>
            <a:ext cx="990600" cy="795337"/>
          </a:xfrm>
          <a:prstGeom prst="rect">
            <a:avLst/>
          </a:prstGeom>
          <a:noFill/>
          <a:ln w="9525">
            <a:noFill/>
          </a:ln>
        </p:spPr>
      </p:pic>
      <p:pic>
        <p:nvPicPr>
          <p:cNvPr id="29711" name="Picture 42" descr="41"/>
          <p:cNvPicPr>
            <a:picLocks noChangeAspect="1"/>
          </p:cNvPicPr>
          <p:nvPr/>
        </p:nvPicPr>
        <p:blipFill>
          <a:blip r:embed="rId18"/>
          <a:stretch>
            <a:fillRect/>
          </a:stretch>
        </p:blipFill>
        <p:spPr>
          <a:xfrm>
            <a:off x="7772400" y="3962400"/>
            <a:ext cx="838200" cy="677863"/>
          </a:xfrm>
          <a:prstGeom prst="rect">
            <a:avLst/>
          </a:prstGeom>
          <a:noFill/>
          <a:ln w="9525">
            <a:noFill/>
          </a:ln>
        </p:spPr>
      </p:pic>
      <p:pic>
        <p:nvPicPr>
          <p:cNvPr id="18" name="Picture 11" descr="dau tho"/>
          <p:cNvPicPr>
            <a:picLocks noChangeAspect="1"/>
          </p:cNvPicPr>
          <p:nvPr/>
        </p:nvPicPr>
        <p:blipFill>
          <a:blip r:embed="rId19">
            <a:clrChange>
              <a:clrFrom>
                <a:srgbClr val="FFFFFF"/>
              </a:clrFrom>
              <a:clrTo>
                <a:srgbClr val="FFFFFF">
                  <a:alpha val="0"/>
                </a:srgbClr>
              </a:clrTo>
            </a:clrChange>
          </a:blip>
          <a:stretch>
            <a:fillRect/>
          </a:stretch>
        </p:blipFill>
        <p:spPr>
          <a:xfrm>
            <a:off x="6527800" y="3644900"/>
            <a:ext cx="1778000" cy="1308100"/>
          </a:xfrm>
          <a:prstGeom prst="rect">
            <a:avLst/>
          </a:prstGeom>
          <a:noFill/>
          <a:ln w="9525">
            <a:noFill/>
          </a:ln>
        </p:spPr>
      </p:pic>
      <p:grpSp>
        <p:nvGrpSpPr>
          <p:cNvPr id="29713" name="Group 18"/>
          <p:cNvGrpSpPr/>
          <p:nvPr/>
        </p:nvGrpSpPr>
        <p:grpSpPr>
          <a:xfrm>
            <a:off x="1143000" y="4800600"/>
            <a:ext cx="685800" cy="762000"/>
            <a:chOff x="981262" y="5410200"/>
            <a:chExt cx="1241796" cy="1139371"/>
          </a:xfrm>
        </p:grpSpPr>
        <p:pic>
          <p:nvPicPr>
            <p:cNvPr id="29714" name="Picture 11" descr="08071803336277528481">
              <a:hlinkClick r:id="rId20"/>
            </p:cNvPr>
            <p:cNvPicPr>
              <a:picLocks noChangeAspect="1"/>
            </p:cNvPicPr>
            <p:nvPr/>
          </p:nvPicPr>
          <p:blipFill>
            <a:blip r:embed="rId21"/>
            <a:stretch>
              <a:fillRect/>
            </a:stretch>
          </p:blipFill>
          <p:spPr>
            <a:xfrm>
              <a:off x="990600" y="5410200"/>
              <a:ext cx="1219200" cy="1139371"/>
            </a:xfrm>
            <a:prstGeom prst="rect">
              <a:avLst/>
            </a:prstGeom>
            <a:noFill/>
            <a:ln w="9525">
              <a:noFill/>
            </a:ln>
          </p:spPr>
        </p:pic>
        <p:pic>
          <p:nvPicPr>
            <p:cNvPr id="29715" name="Picture 17" descr="nam1"/>
            <p:cNvPicPr>
              <a:picLocks noChangeAspect="1"/>
            </p:cNvPicPr>
            <p:nvPr/>
          </p:nvPicPr>
          <p:blipFill>
            <a:blip r:embed="rId22"/>
            <a:stretch>
              <a:fillRect/>
            </a:stretch>
          </p:blipFill>
          <p:spPr>
            <a:xfrm rot="992185">
              <a:off x="981262" y="5543524"/>
              <a:ext cx="479796" cy="539548"/>
            </a:xfrm>
            <a:prstGeom prst="rect">
              <a:avLst/>
            </a:prstGeom>
            <a:noFill/>
            <a:ln w="9525">
              <a:noFill/>
            </a:ln>
          </p:spPr>
        </p:pic>
        <p:pic>
          <p:nvPicPr>
            <p:cNvPr id="29716" name="Picture 17" descr="nam1"/>
            <p:cNvPicPr>
              <a:picLocks noChangeAspect="1"/>
            </p:cNvPicPr>
            <p:nvPr/>
          </p:nvPicPr>
          <p:blipFill>
            <a:blip r:embed="rId22"/>
            <a:stretch>
              <a:fillRect/>
            </a:stretch>
          </p:blipFill>
          <p:spPr>
            <a:xfrm rot="992185">
              <a:off x="1743262" y="5467323"/>
              <a:ext cx="479796" cy="539548"/>
            </a:xfrm>
            <a:prstGeom prst="rect">
              <a:avLst/>
            </a:prstGeom>
            <a:noFill/>
            <a:ln w="9525">
              <a:noFill/>
            </a:ln>
          </p:spPr>
        </p:pic>
        <p:pic>
          <p:nvPicPr>
            <p:cNvPr id="29717" name="Picture 17" descr="nam1"/>
            <p:cNvPicPr>
              <a:picLocks noChangeAspect="1"/>
            </p:cNvPicPr>
            <p:nvPr/>
          </p:nvPicPr>
          <p:blipFill>
            <a:blip r:embed="rId22"/>
            <a:stretch>
              <a:fillRect/>
            </a:stretch>
          </p:blipFill>
          <p:spPr>
            <a:xfrm rot="992185">
              <a:off x="1590863" y="5543523"/>
              <a:ext cx="479796" cy="539548"/>
            </a:xfrm>
            <a:prstGeom prst="rect">
              <a:avLst/>
            </a:prstGeom>
            <a:noFill/>
            <a:ln w="9525">
              <a:noFill/>
            </a:ln>
          </p:spPr>
        </p:pic>
      </p:grpSp>
      <p:pic>
        <p:nvPicPr>
          <p:cNvPr id="29718" name="Picture 22" descr="http://tbn0.google.com/images?q=tbn:mmvEmCBMIClflM"/>
          <p:cNvPicPr>
            <a:picLocks noChangeAspect="1"/>
          </p:cNvPicPr>
          <p:nvPr/>
        </p:nvPicPr>
        <p:blipFill>
          <a:blip r:embed="rId23"/>
          <a:stretch>
            <a:fillRect/>
          </a:stretch>
        </p:blipFill>
        <p:spPr>
          <a:xfrm>
            <a:off x="457200" y="304800"/>
            <a:ext cx="685800" cy="685800"/>
          </a:xfrm>
          <a:prstGeom prst="rect">
            <a:avLst/>
          </a:prstGeom>
          <a:noFill/>
          <a:ln w="9525">
            <a:noFill/>
          </a:ln>
        </p:spPr>
      </p:pic>
      <p:sp>
        <p:nvSpPr>
          <p:cNvPr id="29719" name="Straight Connector 10264"/>
          <p:cNvSpPr/>
          <p:nvPr/>
        </p:nvSpPr>
        <p:spPr>
          <a:xfrm flipH="1">
            <a:off x="1905000" y="4191000"/>
            <a:ext cx="228600" cy="914400"/>
          </a:xfrm>
          <a:prstGeom prst="line">
            <a:avLst/>
          </a:prstGeom>
          <a:ln w="9525" cap="flat" cmpd="sng">
            <a:solidFill>
              <a:schemeClr val="tx1"/>
            </a:solidFill>
            <a:prstDash val="solid"/>
            <a:round/>
            <a:headEnd type="none" w="med" len="med"/>
            <a:tailEnd type="none" w="med" len="med"/>
          </a:ln>
        </p:spPr>
        <p:txBody>
          <a:bodyPr/>
          <a:lstStyle/>
          <a:p>
            <a:endParaRPr lang="en-US"/>
          </a:p>
        </p:txBody>
      </p:sp>
      <p:sp>
        <p:nvSpPr>
          <p:cNvPr id="29720" name="Straight Connector 10265"/>
          <p:cNvSpPr/>
          <p:nvPr/>
        </p:nvSpPr>
        <p:spPr>
          <a:xfrm flipH="1">
            <a:off x="4114800" y="4114800"/>
            <a:ext cx="76200" cy="838200"/>
          </a:xfrm>
          <a:prstGeom prst="line">
            <a:avLst/>
          </a:prstGeom>
          <a:ln w="9525" cap="flat" cmpd="sng">
            <a:solidFill>
              <a:schemeClr val="tx1"/>
            </a:solidFill>
            <a:prstDash val="solid"/>
            <a:round/>
            <a:headEnd type="none" w="med" len="med"/>
            <a:tailEnd type="none" w="med" len="med"/>
          </a:ln>
        </p:spPr>
        <p:txBody>
          <a:bodyPr/>
          <a:lstStyle/>
          <a:p>
            <a:endParaRPr lang="en-US"/>
          </a:p>
        </p:txBody>
      </p:sp>
      <p:sp>
        <p:nvSpPr>
          <p:cNvPr id="29721" name="Straight Connector 10266"/>
          <p:cNvSpPr/>
          <p:nvPr/>
        </p:nvSpPr>
        <p:spPr>
          <a:xfrm flipH="1">
            <a:off x="6553200" y="3886200"/>
            <a:ext cx="228600" cy="990600"/>
          </a:xfrm>
          <a:prstGeom prst="line">
            <a:avLst/>
          </a:prstGeom>
          <a:ln w="9525" cap="flat" cmpd="sng">
            <a:solidFill>
              <a:schemeClr val="tx1"/>
            </a:solidFill>
            <a:prstDash val="solid"/>
            <a:round/>
            <a:headEnd type="none" w="med" len="med"/>
            <a:tailEnd type="none" w="med" len="med"/>
          </a:ln>
        </p:spPr>
        <p:txBody>
          <a:bodyPr/>
          <a:lstStyle/>
          <a:p>
            <a:endParaRPr lang="en-US"/>
          </a:p>
        </p:txBody>
      </p:sp>
      <p:sp>
        <p:nvSpPr>
          <p:cNvPr id="29722" name="Straight Connector 10267"/>
          <p:cNvSpPr/>
          <p:nvPr/>
        </p:nvSpPr>
        <p:spPr>
          <a:xfrm>
            <a:off x="2057400" y="2895600"/>
            <a:ext cx="76200" cy="1219200"/>
          </a:xfrm>
          <a:prstGeom prst="line">
            <a:avLst/>
          </a:prstGeom>
          <a:ln w="9525" cap="flat" cmpd="sng">
            <a:solidFill>
              <a:schemeClr val="tx1"/>
            </a:solidFill>
            <a:prstDash val="solid"/>
            <a:round/>
            <a:headEnd type="none" w="med" len="med"/>
            <a:tailEnd type="none" w="med" len="med"/>
          </a:ln>
        </p:spPr>
        <p:txBody>
          <a:bodyPr/>
          <a:lstStyle/>
          <a:p>
            <a:endParaRPr lang="en-US"/>
          </a:p>
        </p:txBody>
      </p:sp>
      <p:sp>
        <p:nvSpPr>
          <p:cNvPr id="29723" name="Straight Connector 10268"/>
          <p:cNvSpPr/>
          <p:nvPr/>
        </p:nvSpPr>
        <p:spPr>
          <a:xfrm>
            <a:off x="3886200" y="2819400"/>
            <a:ext cx="0" cy="1143000"/>
          </a:xfrm>
          <a:prstGeom prst="line">
            <a:avLst/>
          </a:prstGeom>
          <a:ln w="9525" cap="flat" cmpd="sng">
            <a:solidFill>
              <a:schemeClr val="tx1"/>
            </a:solidFill>
            <a:prstDash val="solid"/>
            <a:round/>
            <a:headEnd type="none" w="med" len="med"/>
            <a:tailEnd type="none" w="med" len="med"/>
          </a:ln>
        </p:spPr>
        <p:txBody>
          <a:bodyPr/>
          <a:lstStyle/>
          <a:p>
            <a:endParaRPr lang="en-US"/>
          </a:p>
        </p:txBody>
      </p:sp>
      <p:sp>
        <p:nvSpPr>
          <p:cNvPr id="29724" name="Straight Connector 10269"/>
          <p:cNvSpPr/>
          <p:nvPr/>
        </p:nvSpPr>
        <p:spPr>
          <a:xfrm>
            <a:off x="5334000" y="2743200"/>
            <a:ext cx="0" cy="1219200"/>
          </a:xfrm>
          <a:prstGeom prst="line">
            <a:avLst/>
          </a:prstGeom>
          <a:ln w="9525" cap="flat" cmpd="sng">
            <a:solidFill>
              <a:schemeClr val="tx1"/>
            </a:solidFill>
            <a:prstDash val="solid"/>
            <a:round/>
            <a:headEnd type="none" w="med" len="med"/>
            <a:tailEnd type="none" w="med" len="med"/>
          </a:ln>
        </p:spPr>
        <p:txBody>
          <a:bodyPr/>
          <a:lstStyle/>
          <a:p>
            <a:endParaRPr lang="en-US"/>
          </a:p>
        </p:txBody>
      </p:sp>
      <p:sp>
        <p:nvSpPr>
          <p:cNvPr id="29725" name="Straight Connector 10270"/>
          <p:cNvSpPr/>
          <p:nvPr/>
        </p:nvSpPr>
        <p:spPr>
          <a:xfrm>
            <a:off x="6781800" y="2590800"/>
            <a:ext cx="0" cy="1295400"/>
          </a:xfrm>
          <a:prstGeom prst="line">
            <a:avLst/>
          </a:prstGeom>
          <a:ln w="9525" cap="flat" cmpd="sng">
            <a:solidFill>
              <a:schemeClr val="tx1"/>
            </a:solidFill>
            <a:prstDash val="solid"/>
            <a:round/>
            <a:headEnd type="none" w="med" len="med"/>
            <a:tailEnd type="none" w="med" len="med"/>
          </a:ln>
        </p:spPr>
        <p:txBody>
          <a:bodyPr/>
          <a:lstStyle/>
          <a:p>
            <a:endParaRPr lang="en-US"/>
          </a:p>
        </p:txBody>
      </p:sp>
      <p:sp>
        <p:nvSpPr>
          <p:cNvPr id="29726" name="Straight Connector 10271"/>
          <p:cNvSpPr/>
          <p:nvPr/>
        </p:nvSpPr>
        <p:spPr>
          <a:xfrm>
            <a:off x="6858000" y="3810000"/>
            <a:ext cx="533400" cy="0"/>
          </a:xfrm>
          <a:prstGeom prst="line">
            <a:avLst/>
          </a:prstGeom>
          <a:ln w="9525" cap="flat" cmpd="sng">
            <a:solidFill>
              <a:schemeClr val="tx1"/>
            </a:solidFill>
            <a:prstDash val="solid"/>
            <a:round/>
            <a:headEnd type="none" w="med" len="med"/>
            <a:tailEnd type="none" w="med" len="med"/>
          </a:ln>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additive="base">
                                        <p:cTn id="6" dur="1108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1">
                  <p:stCondLst>
                    <p:cond delay="indefinite"/>
                  </p:stCondLst>
                  <p:endCondLst>
                    <p:cond evt="onNext" delay="0">
                      <p:tgtEl>
                        <p:sldTgt/>
                      </p:tgtEl>
                    </p:cond>
                    <p:cond evt="onPrev" delay="0">
                      <p:tgtEl>
                        <p:sldTgt/>
                      </p:tgtEl>
                    </p:cond>
                    <p:cond evt="onStopAudio" delay="0">
                      <p:tgtEl>
                        <p:sldTgt/>
                      </p:tgtEl>
                    </p:cond>
                  </p:endCondLst>
                </p:cTn>
                <p:tgtEl>
                  <p:spTgt spid="3"/>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FILE_20210223_034742_28">
            <a:hlinkClick r:id="" action="ppaction://media"/>
          </p:cNvPr>
          <p:cNvPicPr/>
          <p:nvPr>
            <a:audioFile r:link="rId2"/>
            <p:extLst>
              <p:ext uri="{DAA4B4D4-6D71-4841-9C94-3DE7FCFB9230}">
                <p14:media xmlns:p14="http://schemas.microsoft.com/office/powerpoint/2010/main" r:embed="rId1"/>
              </p:ext>
            </p:extLst>
          </p:nvPr>
        </p:nvPicPr>
        <p:blipFill>
          <a:blip r:embed="rId4"/>
          <a:stretch>
            <a:fillRect/>
          </a:stretch>
        </p:blipFill>
        <p:spPr>
          <a:xfrm>
            <a:off x="4451350" y="3308350"/>
            <a:ext cx="495300" cy="495300"/>
          </a:xfrm>
          <a:prstGeom prst="rect">
            <a:avLst/>
          </a:prstGeom>
        </p:spPr>
      </p:pic>
      <p:pic>
        <p:nvPicPr>
          <p:cNvPr id="4" name="FILE_20210223_034742_28">
            <a:hlinkClick r:id="" action="ppaction://media"/>
          </p:cNvPr>
          <p:cNvPicPr/>
          <p:nvPr/>
        </p:nvPicPr>
        <p:blipFill>
          <a:blip r:embed="rId4"/>
          <a:stretch>
            <a:fillRect/>
          </a:stretch>
        </p:blipFill>
        <p:spPr>
          <a:xfrm>
            <a:off x="4324350" y="3181350"/>
            <a:ext cx="495300" cy="495300"/>
          </a:xfrm>
          <a:prstGeom prst="rect">
            <a:avLst/>
          </a:prstGeom>
          <a:noFill/>
          <a:ln w="9525">
            <a:noFill/>
          </a:ln>
        </p:spPr>
      </p:pic>
      <p:pic>
        <p:nvPicPr>
          <p:cNvPr id="30722" name="Picture 2" descr="a4d3116d3e1115ef4299a471bcd9f2ed"/>
          <p:cNvPicPr>
            <a:picLocks noChangeAspect="1"/>
          </p:cNvPicPr>
          <p:nvPr/>
        </p:nvPicPr>
        <p:blipFill>
          <a:blip r:embed="rId5"/>
          <a:stretch>
            <a:fillRect/>
          </a:stretch>
        </p:blipFill>
        <p:spPr>
          <a:xfrm>
            <a:off x="0" y="0"/>
            <a:ext cx="9144000" cy="6858000"/>
          </a:xfrm>
          <a:prstGeom prst="rect">
            <a:avLst/>
          </a:prstGeom>
          <a:noFill/>
          <a:ln w="9525">
            <a:noFill/>
          </a:ln>
        </p:spPr>
      </p:pic>
      <p:sp>
        <p:nvSpPr>
          <p:cNvPr id="30723" name="Text Box 1"/>
          <p:cNvSpPr txBox="1"/>
          <p:nvPr/>
        </p:nvSpPr>
        <p:spPr>
          <a:xfrm>
            <a:off x="1735138" y="2057400"/>
            <a:ext cx="6057900" cy="1752600"/>
          </a:xfrm>
          <a:prstGeom prst="rect">
            <a:avLst/>
          </a:prstGeom>
          <a:noFill/>
          <a:ln w="9525">
            <a:noFill/>
          </a:ln>
        </p:spPr>
        <p:txBody>
          <a:bodyPr wrap="square" anchor="t" anchorCtr="0">
            <a:spAutoFit/>
          </a:bodyPr>
          <a:lstStyle/>
          <a:p>
            <a:pPr algn="ctr"/>
            <a:r>
              <a:rPr lang="en-US" altLang="zh-CN" sz="3600" b="1" i="1">
                <a:solidFill>
                  <a:srgbClr val="3C8C93"/>
                </a:solidFill>
                <a:latin typeface="Times New Roman" panose="02020603050405020304" charset="0"/>
              </a:rPr>
              <a:t>Bạn Kiến con đã đưa ra ý tưởng gì để tất cả mọi người đều có chỗ ngồi?</a:t>
            </a:r>
          </a:p>
        </p:txBody>
      </p:sp>
    </p:spTree>
  </p:cSld>
  <p:clrMapOvr>
    <a:masterClrMapping/>
  </p:clrMapOvr>
  <mc:AlternateContent xmlns:mc="http://schemas.openxmlformats.org/markup-compatibility/2006" xmlns:p14="http://schemas.microsoft.com/office/powerpoint/2010/main">
    <mc:Choice Requires="p14">
      <p:transition>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additive="base">
                                        <p:cTn id="6" dur="620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1">
                  <p:stCondLst>
                    <p:cond delay="indefinite"/>
                  </p:stCondLst>
                  <p:endCondLst>
                    <p:cond evt="onNext" delay="0">
                      <p:tgtEl>
                        <p:sldTgt/>
                      </p:tgtEl>
                    </p:cond>
                    <p:cond evt="onPrev" delay="0">
                      <p:tgtEl>
                        <p:sldTgt/>
                      </p:tgtEl>
                    </p:cond>
                    <p:cond evt="onStopAudio" delay="0">
                      <p:tgtEl>
                        <p:sldTgt/>
                      </p:tgtEl>
                    </p:cond>
                  </p:endCondLst>
                </p:cTn>
                <p:tgtEl>
                  <p:spTgt spid="2"/>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FILE_20210223_034742_29">
            <a:hlinkClick r:id="" action="ppaction://media"/>
          </p:cNvPr>
          <p:cNvPicPr/>
          <p:nvPr>
            <a:audioFile r:link="rId2"/>
            <p:extLst>
              <p:ext uri="{DAA4B4D4-6D71-4841-9C94-3DE7FCFB9230}">
                <p14:media xmlns:p14="http://schemas.microsoft.com/office/powerpoint/2010/main" r:embed="rId1"/>
              </p:ext>
            </p:extLst>
          </p:nvPr>
        </p:nvPicPr>
        <p:blipFill>
          <a:blip r:embed="rId6"/>
          <a:stretch>
            <a:fillRect/>
          </a:stretch>
        </p:blipFill>
        <p:spPr>
          <a:xfrm>
            <a:off x="4451350" y="3308350"/>
            <a:ext cx="495300" cy="495300"/>
          </a:xfrm>
          <a:prstGeom prst="rect">
            <a:avLst/>
          </a:prstGeom>
        </p:spPr>
      </p:pic>
      <p:pic>
        <p:nvPicPr>
          <p:cNvPr id="3" name="FILE_20210223_034742_9">
            <a:hlinkClick r:id="" action="ppaction://media"/>
          </p:cNvPr>
          <p:cNvPicPr/>
          <p:nvPr>
            <a:audioFile r:link="rId4"/>
            <p:extLst>
              <p:ext uri="{DAA4B4D4-6D71-4841-9C94-3DE7FCFB9230}">
                <p14:media xmlns:p14="http://schemas.microsoft.com/office/powerpoint/2010/main" r:embed="rId3"/>
              </p:ext>
            </p:extLst>
          </p:nvPr>
        </p:nvPicPr>
        <p:blipFill>
          <a:blip r:embed="rId6"/>
          <a:stretch>
            <a:fillRect/>
          </a:stretch>
        </p:blipFill>
        <p:spPr>
          <a:xfrm>
            <a:off x="4419600" y="3314700"/>
            <a:ext cx="495300" cy="495300"/>
          </a:xfrm>
          <a:prstGeom prst="rect">
            <a:avLst/>
          </a:prstGeom>
        </p:spPr>
      </p:pic>
      <p:pic>
        <p:nvPicPr>
          <p:cNvPr id="2" name="FILE_20210223_034742_9">
            <a:hlinkClick r:id="" action="ppaction://media"/>
          </p:cNvPr>
          <p:cNvPicPr/>
          <p:nvPr/>
        </p:nvPicPr>
        <p:blipFill>
          <a:blip r:embed="rId6"/>
          <a:stretch>
            <a:fillRect/>
          </a:stretch>
        </p:blipFill>
        <p:spPr>
          <a:xfrm>
            <a:off x="4324350" y="3181350"/>
            <a:ext cx="495300" cy="495300"/>
          </a:xfrm>
          <a:prstGeom prst="rect">
            <a:avLst/>
          </a:prstGeom>
          <a:noFill/>
          <a:ln w="9525">
            <a:noFill/>
          </a:ln>
        </p:spPr>
      </p:pic>
      <p:pic>
        <p:nvPicPr>
          <p:cNvPr id="11266" name="Picture 4" descr="tho lai xe khong dau copy"/>
          <p:cNvPicPr>
            <a:picLocks noChangeAspect="1"/>
          </p:cNvPicPr>
          <p:nvPr/>
        </p:nvPicPr>
        <p:blipFill>
          <a:blip r:embed="rId7"/>
          <a:stretch>
            <a:fillRect/>
          </a:stretch>
        </p:blipFill>
        <p:spPr>
          <a:xfrm>
            <a:off x="-42862" y="0"/>
            <a:ext cx="9144000" cy="6858000"/>
          </a:xfrm>
          <a:prstGeom prst="rect">
            <a:avLst/>
          </a:prstGeom>
          <a:noFill/>
          <a:ln w="9525">
            <a:noFill/>
          </a:ln>
        </p:spPr>
      </p:pic>
      <p:pic>
        <p:nvPicPr>
          <p:cNvPr id="11267" name="Picture 5" descr="khi khong dau duoi"/>
          <p:cNvPicPr>
            <a:picLocks noChangeAspect="1"/>
          </p:cNvPicPr>
          <p:nvPr/>
        </p:nvPicPr>
        <p:blipFill>
          <a:blip r:embed="rId8">
            <a:clrChange>
              <a:clrFrom>
                <a:srgbClr val="FFFFFF"/>
              </a:clrFrom>
              <a:clrTo>
                <a:srgbClr val="FFFFFF">
                  <a:alpha val="0"/>
                </a:srgbClr>
              </a:clrTo>
            </a:clrChange>
          </a:blip>
          <a:stretch>
            <a:fillRect/>
          </a:stretch>
        </p:blipFill>
        <p:spPr>
          <a:xfrm>
            <a:off x="7391400" y="3179763"/>
            <a:ext cx="1828800" cy="2227262"/>
          </a:xfrm>
          <a:prstGeom prst="rect">
            <a:avLst/>
          </a:prstGeom>
          <a:noFill/>
          <a:ln w="9525">
            <a:noFill/>
          </a:ln>
        </p:spPr>
      </p:pic>
      <p:pic>
        <p:nvPicPr>
          <p:cNvPr id="18438" name="Picture 6" descr="duoi khi"/>
          <p:cNvPicPr>
            <a:picLocks noChangeAspect="1"/>
          </p:cNvPicPr>
          <p:nvPr/>
        </p:nvPicPr>
        <p:blipFill>
          <a:blip r:embed="rId9">
            <a:clrChange>
              <a:clrFrom>
                <a:srgbClr val="FFFFFF"/>
              </a:clrFrom>
              <a:clrTo>
                <a:srgbClr val="FFFFFF">
                  <a:alpha val="0"/>
                </a:srgbClr>
              </a:clrTo>
            </a:clrChange>
          </a:blip>
          <a:stretch>
            <a:fillRect/>
          </a:stretch>
        </p:blipFill>
        <p:spPr>
          <a:xfrm>
            <a:off x="8077200" y="3017838"/>
            <a:ext cx="1054100" cy="1249362"/>
          </a:xfrm>
          <a:prstGeom prst="rect">
            <a:avLst/>
          </a:prstGeom>
          <a:noFill/>
          <a:ln w="9525">
            <a:noFill/>
          </a:ln>
        </p:spPr>
      </p:pic>
      <p:pic>
        <p:nvPicPr>
          <p:cNvPr id="18439" name="Picture 7" descr="dau khi"/>
          <p:cNvPicPr>
            <a:picLocks noChangeAspect="1"/>
          </p:cNvPicPr>
          <p:nvPr/>
        </p:nvPicPr>
        <p:blipFill>
          <a:blip r:embed="rId10">
            <a:clrChange>
              <a:clrFrom>
                <a:srgbClr val="FFFFFF"/>
              </a:clrFrom>
              <a:clrTo>
                <a:srgbClr val="FFFFFF">
                  <a:alpha val="0"/>
                </a:srgbClr>
              </a:clrTo>
            </a:clrChange>
          </a:blip>
          <a:stretch>
            <a:fillRect/>
          </a:stretch>
        </p:blipFill>
        <p:spPr>
          <a:xfrm>
            <a:off x="7772400" y="3179763"/>
            <a:ext cx="685800" cy="719137"/>
          </a:xfrm>
          <a:prstGeom prst="rect">
            <a:avLst/>
          </a:prstGeom>
          <a:noFill/>
          <a:ln w="9525">
            <a:noFill/>
          </a:ln>
        </p:spPr>
      </p:pic>
      <p:pic>
        <p:nvPicPr>
          <p:cNvPr id="18440" name="Picture 8" descr="kien con"/>
          <p:cNvPicPr>
            <a:picLocks noChangeAspect="1"/>
          </p:cNvPicPr>
          <p:nvPr/>
        </p:nvPicPr>
        <p:blipFill>
          <a:blip r:embed="rId11">
            <a:clrChange>
              <a:clrFrom>
                <a:srgbClr val="FFFFFF"/>
              </a:clrFrom>
              <a:clrTo>
                <a:srgbClr val="FFFFFF">
                  <a:alpha val="0"/>
                </a:srgbClr>
              </a:clrTo>
            </a:clrChange>
          </a:blip>
          <a:stretch>
            <a:fillRect/>
          </a:stretch>
        </p:blipFill>
        <p:spPr>
          <a:xfrm>
            <a:off x="1219200" y="1247775"/>
            <a:ext cx="1752600" cy="1774825"/>
          </a:xfrm>
          <a:prstGeom prst="rect">
            <a:avLst/>
          </a:prstGeom>
          <a:noFill/>
          <a:ln w="9525">
            <a:noFill/>
          </a:ln>
        </p:spPr>
      </p:pic>
      <p:pic>
        <p:nvPicPr>
          <p:cNvPr id="11271" name="Picture 9" descr="than cho moi"/>
          <p:cNvPicPr>
            <a:picLocks noChangeAspect="1"/>
          </p:cNvPicPr>
          <p:nvPr/>
        </p:nvPicPr>
        <p:blipFill>
          <a:blip r:embed="rId12">
            <a:clrChange>
              <a:clrFrom>
                <a:srgbClr val="FFFFFF"/>
              </a:clrFrom>
              <a:clrTo>
                <a:srgbClr val="FFFFFF">
                  <a:alpha val="0"/>
                </a:srgbClr>
              </a:clrTo>
            </a:clrChange>
          </a:blip>
          <a:stretch>
            <a:fillRect/>
          </a:stretch>
        </p:blipFill>
        <p:spPr>
          <a:xfrm>
            <a:off x="2133600" y="3584575"/>
            <a:ext cx="2043113" cy="2663825"/>
          </a:xfrm>
          <a:prstGeom prst="rect">
            <a:avLst/>
          </a:prstGeom>
          <a:noFill/>
          <a:ln w="9525">
            <a:noFill/>
          </a:ln>
        </p:spPr>
      </p:pic>
      <p:pic>
        <p:nvPicPr>
          <p:cNvPr id="18442" name="Picture 10" descr="dau cho moi"/>
          <p:cNvPicPr>
            <a:picLocks noChangeAspect="1"/>
          </p:cNvPicPr>
          <p:nvPr/>
        </p:nvPicPr>
        <p:blipFill>
          <a:blip r:embed="rId13">
            <a:clrChange>
              <a:clrFrom>
                <a:srgbClr val="FFFFFF"/>
              </a:clrFrom>
              <a:clrTo>
                <a:srgbClr val="FFFFFF">
                  <a:alpha val="0"/>
                </a:srgbClr>
              </a:clrTo>
            </a:clrChange>
          </a:blip>
          <a:stretch>
            <a:fillRect/>
          </a:stretch>
        </p:blipFill>
        <p:spPr>
          <a:xfrm>
            <a:off x="2543175" y="3065463"/>
            <a:ext cx="1295400" cy="1236662"/>
          </a:xfrm>
          <a:prstGeom prst="rect">
            <a:avLst/>
          </a:prstGeom>
          <a:noFill/>
          <a:ln w="9525">
            <a:noFill/>
          </a:ln>
        </p:spPr>
      </p:pic>
      <p:pic>
        <p:nvPicPr>
          <p:cNvPr id="11273" name="Picture 12" descr="than de"/>
          <p:cNvPicPr>
            <a:picLocks noChangeAspect="1"/>
          </p:cNvPicPr>
          <p:nvPr/>
        </p:nvPicPr>
        <p:blipFill>
          <a:blip r:embed="rId14">
            <a:clrChange>
              <a:clrFrom>
                <a:srgbClr val="FFFFFF"/>
              </a:clrFrom>
              <a:clrTo>
                <a:srgbClr val="FFFFFF">
                  <a:alpha val="0"/>
                </a:srgbClr>
              </a:clrTo>
            </a:clrChange>
          </a:blip>
          <a:stretch>
            <a:fillRect/>
          </a:stretch>
        </p:blipFill>
        <p:spPr>
          <a:xfrm>
            <a:off x="3429000" y="3898900"/>
            <a:ext cx="1905000" cy="2273300"/>
          </a:xfrm>
          <a:prstGeom prst="rect">
            <a:avLst/>
          </a:prstGeom>
          <a:noFill/>
          <a:ln w="9525">
            <a:noFill/>
          </a:ln>
        </p:spPr>
      </p:pic>
      <p:pic>
        <p:nvPicPr>
          <p:cNvPr id="18445" name="Picture 13" descr="dau de"/>
          <p:cNvPicPr>
            <a:picLocks noChangeAspect="1"/>
          </p:cNvPicPr>
          <p:nvPr/>
        </p:nvPicPr>
        <p:blipFill>
          <a:blip r:embed="rId15">
            <a:clrChange>
              <a:clrFrom>
                <a:srgbClr val="FFFFFF"/>
              </a:clrFrom>
              <a:clrTo>
                <a:srgbClr val="FFFFFF">
                  <a:alpha val="0"/>
                </a:srgbClr>
              </a:clrTo>
            </a:clrChange>
          </a:blip>
          <a:stretch>
            <a:fillRect/>
          </a:stretch>
        </p:blipFill>
        <p:spPr>
          <a:xfrm>
            <a:off x="4343400" y="3657600"/>
            <a:ext cx="1143000" cy="979488"/>
          </a:xfrm>
          <a:prstGeom prst="rect">
            <a:avLst/>
          </a:prstGeom>
          <a:noFill/>
          <a:ln w="9525">
            <a:noFill/>
          </a:ln>
        </p:spPr>
      </p:pic>
      <p:pic>
        <p:nvPicPr>
          <p:cNvPr id="11275" name="Picture 14" descr="than bac gau cam mu"/>
          <p:cNvPicPr>
            <a:picLocks noChangeAspect="1"/>
          </p:cNvPicPr>
          <p:nvPr/>
        </p:nvPicPr>
        <p:blipFill>
          <a:blip r:embed="rId16">
            <a:clrChange>
              <a:clrFrom>
                <a:srgbClr val="FFFFFF"/>
              </a:clrFrom>
              <a:clrTo>
                <a:srgbClr val="FFFFFF">
                  <a:alpha val="0"/>
                </a:srgbClr>
              </a:clrTo>
            </a:clrChange>
          </a:blip>
          <a:stretch>
            <a:fillRect/>
          </a:stretch>
        </p:blipFill>
        <p:spPr>
          <a:xfrm rot="-635961">
            <a:off x="0" y="4572000"/>
            <a:ext cx="1811338" cy="2362200"/>
          </a:xfrm>
          <a:prstGeom prst="rect">
            <a:avLst/>
          </a:prstGeom>
          <a:noFill/>
          <a:ln w="9525">
            <a:noFill/>
          </a:ln>
        </p:spPr>
      </p:pic>
      <p:pic>
        <p:nvPicPr>
          <p:cNvPr id="18447" name="Picture 15" descr="dau gau cam mu"/>
          <p:cNvPicPr>
            <a:picLocks noChangeAspect="1"/>
          </p:cNvPicPr>
          <p:nvPr/>
        </p:nvPicPr>
        <p:blipFill>
          <a:blip r:embed="rId17">
            <a:clrChange>
              <a:clrFrom>
                <a:srgbClr val="FEFEFF"/>
              </a:clrFrom>
              <a:clrTo>
                <a:srgbClr val="FEFEFF">
                  <a:alpha val="0"/>
                </a:srgbClr>
              </a:clrTo>
            </a:clrChange>
          </a:blip>
          <a:stretch>
            <a:fillRect/>
          </a:stretch>
        </p:blipFill>
        <p:spPr>
          <a:xfrm rot="-1941710">
            <a:off x="190500" y="4157663"/>
            <a:ext cx="1028700" cy="1252537"/>
          </a:xfrm>
          <a:prstGeom prst="rect">
            <a:avLst/>
          </a:prstGeom>
          <a:noFill/>
          <a:ln w="9525">
            <a:noFill/>
          </a:ln>
        </p:spPr>
      </p:pic>
      <p:pic>
        <p:nvPicPr>
          <p:cNvPr id="11277" name="Picture 16" descr="than lon dung"/>
          <p:cNvPicPr>
            <a:picLocks noChangeAspect="1"/>
          </p:cNvPicPr>
          <p:nvPr/>
        </p:nvPicPr>
        <p:blipFill>
          <a:blip r:embed="rId18">
            <a:clrChange>
              <a:clrFrom>
                <a:srgbClr val="FFFFFF"/>
              </a:clrFrom>
              <a:clrTo>
                <a:srgbClr val="FFFFFF">
                  <a:alpha val="0"/>
                </a:srgbClr>
              </a:clrTo>
            </a:clrChange>
          </a:blip>
          <a:stretch>
            <a:fillRect/>
          </a:stretch>
        </p:blipFill>
        <p:spPr>
          <a:xfrm>
            <a:off x="5257800" y="3748088"/>
            <a:ext cx="1452563" cy="1892300"/>
          </a:xfrm>
          <a:prstGeom prst="rect">
            <a:avLst/>
          </a:prstGeom>
          <a:noFill/>
          <a:ln w="9525">
            <a:noFill/>
          </a:ln>
        </p:spPr>
      </p:pic>
      <p:pic>
        <p:nvPicPr>
          <p:cNvPr id="18449" name="Picture 17" descr="dau lon dung"/>
          <p:cNvPicPr>
            <a:picLocks noChangeAspect="1"/>
          </p:cNvPicPr>
          <p:nvPr/>
        </p:nvPicPr>
        <p:blipFill>
          <a:blip r:embed="rId19">
            <a:clrChange>
              <a:clrFrom>
                <a:srgbClr val="FFFFFF"/>
              </a:clrFrom>
              <a:clrTo>
                <a:srgbClr val="FFFFFF">
                  <a:alpha val="0"/>
                </a:srgbClr>
              </a:clrTo>
            </a:clrChange>
          </a:blip>
          <a:stretch>
            <a:fillRect/>
          </a:stretch>
        </p:blipFill>
        <p:spPr>
          <a:xfrm>
            <a:off x="5576888" y="3490913"/>
            <a:ext cx="990600" cy="795337"/>
          </a:xfrm>
          <a:prstGeom prst="rect">
            <a:avLst/>
          </a:prstGeom>
          <a:noFill/>
          <a:ln w="9525">
            <a:noFill/>
          </a:ln>
        </p:spPr>
      </p:pic>
      <p:pic>
        <p:nvPicPr>
          <p:cNvPr id="11279" name="Picture 42" descr="41"/>
          <p:cNvPicPr>
            <a:picLocks noChangeAspect="1"/>
          </p:cNvPicPr>
          <p:nvPr/>
        </p:nvPicPr>
        <p:blipFill>
          <a:blip r:embed="rId20"/>
          <a:stretch>
            <a:fillRect/>
          </a:stretch>
        </p:blipFill>
        <p:spPr>
          <a:xfrm>
            <a:off x="7772400" y="3962400"/>
            <a:ext cx="838200" cy="677863"/>
          </a:xfrm>
          <a:prstGeom prst="rect">
            <a:avLst/>
          </a:prstGeom>
          <a:noFill/>
          <a:ln w="9525">
            <a:noFill/>
          </a:ln>
        </p:spPr>
      </p:pic>
      <p:pic>
        <p:nvPicPr>
          <p:cNvPr id="18" name="Picture 11" descr="dau tho"/>
          <p:cNvPicPr>
            <a:picLocks noChangeAspect="1"/>
          </p:cNvPicPr>
          <p:nvPr/>
        </p:nvPicPr>
        <p:blipFill>
          <a:blip r:embed="rId21">
            <a:clrChange>
              <a:clrFrom>
                <a:srgbClr val="FFFFFF"/>
              </a:clrFrom>
              <a:clrTo>
                <a:srgbClr val="FFFFFF">
                  <a:alpha val="0"/>
                </a:srgbClr>
              </a:clrTo>
            </a:clrChange>
          </a:blip>
          <a:stretch>
            <a:fillRect/>
          </a:stretch>
        </p:blipFill>
        <p:spPr>
          <a:xfrm>
            <a:off x="6527800" y="3644900"/>
            <a:ext cx="1778000" cy="1308100"/>
          </a:xfrm>
          <a:prstGeom prst="rect">
            <a:avLst/>
          </a:prstGeom>
          <a:noFill/>
          <a:ln w="9525">
            <a:noFill/>
          </a:ln>
        </p:spPr>
      </p:pic>
      <p:grpSp>
        <p:nvGrpSpPr>
          <p:cNvPr id="11281" name="Group 18"/>
          <p:cNvGrpSpPr/>
          <p:nvPr/>
        </p:nvGrpSpPr>
        <p:grpSpPr>
          <a:xfrm>
            <a:off x="1143000" y="4800600"/>
            <a:ext cx="685800" cy="762000"/>
            <a:chOff x="981262" y="5410200"/>
            <a:chExt cx="1241796" cy="1139371"/>
          </a:xfrm>
        </p:grpSpPr>
        <p:pic>
          <p:nvPicPr>
            <p:cNvPr id="11282" name="Picture 11" descr="08071803336277528481">
              <a:hlinkClick r:id="rId22"/>
            </p:cNvPr>
            <p:cNvPicPr>
              <a:picLocks noChangeAspect="1"/>
            </p:cNvPicPr>
            <p:nvPr/>
          </p:nvPicPr>
          <p:blipFill>
            <a:blip r:embed="rId23"/>
            <a:stretch>
              <a:fillRect/>
            </a:stretch>
          </p:blipFill>
          <p:spPr>
            <a:xfrm>
              <a:off x="990600" y="5410200"/>
              <a:ext cx="1219200" cy="1139371"/>
            </a:xfrm>
            <a:prstGeom prst="rect">
              <a:avLst/>
            </a:prstGeom>
            <a:noFill/>
            <a:ln w="9525">
              <a:noFill/>
            </a:ln>
          </p:spPr>
        </p:pic>
        <p:pic>
          <p:nvPicPr>
            <p:cNvPr id="11283" name="Picture 17" descr="nam1"/>
            <p:cNvPicPr>
              <a:picLocks noChangeAspect="1"/>
            </p:cNvPicPr>
            <p:nvPr/>
          </p:nvPicPr>
          <p:blipFill>
            <a:blip r:embed="rId24"/>
            <a:stretch>
              <a:fillRect/>
            </a:stretch>
          </p:blipFill>
          <p:spPr>
            <a:xfrm rot="992185">
              <a:off x="981262" y="5543524"/>
              <a:ext cx="479796" cy="539548"/>
            </a:xfrm>
            <a:prstGeom prst="rect">
              <a:avLst/>
            </a:prstGeom>
            <a:noFill/>
            <a:ln w="9525">
              <a:noFill/>
            </a:ln>
          </p:spPr>
        </p:pic>
        <p:pic>
          <p:nvPicPr>
            <p:cNvPr id="11284" name="Picture 17" descr="nam1"/>
            <p:cNvPicPr>
              <a:picLocks noChangeAspect="1"/>
            </p:cNvPicPr>
            <p:nvPr/>
          </p:nvPicPr>
          <p:blipFill>
            <a:blip r:embed="rId24"/>
            <a:stretch>
              <a:fillRect/>
            </a:stretch>
          </p:blipFill>
          <p:spPr>
            <a:xfrm rot="992185">
              <a:off x="1743262" y="5467323"/>
              <a:ext cx="479796" cy="539548"/>
            </a:xfrm>
            <a:prstGeom prst="rect">
              <a:avLst/>
            </a:prstGeom>
            <a:noFill/>
            <a:ln w="9525">
              <a:noFill/>
            </a:ln>
          </p:spPr>
        </p:pic>
        <p:pic>
          <p:nvPicPr>
            <p:cNvPr id="11285" name="Picture 17" descr="nam1"/>
            <p:cNvPicPr>
              <a:picLocks noChangeAspect="1"/>
            </p:cNvPicPr>
            <p:nvPr/>
          </p:nvPicPr>
          <p:blipFill>
            <a:blip r:embed="rId24"/>
            <a:stretch>
              <a:fillRect/>
            </a:stretch>
          </p:blipFill>
          <p:spPr>
            <a:xfrm rot="992185">
              <a:off x="1590863" y="5543523"/>
              <a:ext cx="479796" cy="539548"/>
            </a:xfrm>
            <a:prstGeom prst="rect">
              <a:avLst/>
            </a:prstGeom>
            <a:noFill/>
            <a:ln w="9525">
              <a:noFill/>
            </a:ln>
          </p:spPr>
        </p:pic>
      </p:grpSp>
      <p:pic>
        <p:nvPicPr>
          <p:cNvPr id="11286" name="Picture 22" descr="http://tbn0.google.com/images?q=tbn:mmvEmCBMIClflM"/>
          <p:cNvPicPr>
            <a:picLocks noChangeAspect="1"/>
          </p:cNvPicPr>
          <p:nvPr/>
        </p:nvPicPr>
        <p:blipFill>
          <a:blip r:embed="rId25"/>
          <a:stretch>
            <a:fillRect/>
          </a:stretch>
        </p:blipFill>
        <p:spPr>
          <a:xfrm>
            <a:off x="457200" y="304800"/>
            <a:ext cx="685800" cy="685800"/>
          </a:xfrm>
          <a:prstGeom prst="rect">
            <a:avLst/>
          </a:prstGeom>
          <a:noFill/>
          <a:ln w="9525">
            <a:noFill/>
          </a:ln>
        </p:spPr>
      </p:pic>
      <p:sp>
        <p:nvSpPr>
          <p:cNvPr id="11287" name="Straight Connector 10264"/>
          <p:cNvSpPr/>
          <p:nvPr/>
        </p:nvSpPr>
        <p:spPr>
          <a:xfrm flipH="1">
            <a:off x="1905000" y="4191000"/>
            <a:ext cx="228600" cy="914400"/>
          </a:xfrm>
          <a:prstGeom prst="line">
            <a:avLst/>
          </a:prstGeom>
          <a:ln w="9525" cap="flat" cmpd="sng">
            <a:solidFill>
              <a:schemeClr val="tx1"/>
            </a:solidFill>
            <a:prstDash val="solid"/>
            <a:round/>
            <a:headEnd type="none" w="med" len="med"/>
            <a:tailEnd type="none" w="med" len="med"/>
          </a:ln>
        </p:spPr>
        <p:txBody>
          <a:bodyPr/>
          <a:lstStyle/>
          <a:p>
            <a:endParaRPr lang="en-US"/>
          </a:p>
        </p:txBody>
      </p:sp>
      <p:sp>
        <p:nvSpPr>
          <p:cNvPr id="11288" name="Straight Connector 10265"/>
          <p:cNvSpPr/>
          <p:nvPr/>
        </p:nvSpPr>
        <p:spPr>
          <a:xfrm flipH="1">
            <a:off x="4114800" y="4114800"/>
            <a:ext cx="76200" cy="838200"/>
          </a:xfrm>
          <a:prstGeom prst="line">
            <a:avLst/>
          </a:prstGeom>
          <a:ln w="9525" cap="flat" cmpd="sng">
            <a:solidFill>
              <a:schemeClr val="tx1"/>
            </a:solidFill>
            <a:prstDash val="solid"/>
            <a:round/>
            <a:headEnd type="none" w="med" len="med"/>
            <a:tailEnd type="none" w="med" len="med"/>
          </a:ln>
        </p:spPr>
        <p:txBody>
          <a:bodyPr/>
          <a:lstStyle/>
          <a:p>
            <a:endParaRPr lang="en-US"/>
          </a:p>
        </p:txBody>
      </p:sp>
      <p:sp>
        <p:nvSpPr>
          <p:cNvPr id="11289" name="Straight Connector 10266"/>
          <p:cNvSpPr/>
          <p:nvPr/>
        </p:nvSpPr>
        <p:spPr>
          <a:xfrm flipH="1">
            <a:off x="6553200" y="3886200"/>
            <a:ext cx="228600" cy="990600"/>
          </a:xfrm>
          <a:prstGeom prst="line">
            <a:avLst/>
          </a:prstGeom>
          <a:ln w="9525" cap="flat" cmpd="sng">
            <a:solidFill>
              <a:schemeClr val="tx1"/>
            </a:solidFill>
            <a:prstDash val="solid"/>
            <a:round/>
            <a:headEnd type="none" w="med" len="med"/>
            <a:tailEnd type="none" w="med" len="med"/>
          </a:ln>
        </p:spPr>
        <p:txBody>
          <a:bodyPr/>
          <a:lstStyle/>
          <a:p>
            <a:endParaRPr lang="en-US"/>
          </a:p>
        </p:txBody>
      </p:sp>
      <p:sp>
        <p:nvSpPr>
          <p:cNvPr id="11290" name="Straight Connector 10267"/>
          <p:cNvSpPr/>
          <p:nvPr/>
        </p:nvSpPr>
        <p:spPr>
          <a:xfrm>
            <a:off x="2057400" y="2895600"/>
            <a:ext cx="76200" cy="1219200"/>
          </a:xfrm>
          <a:prstGeom prst="line">
            <a:avLst/>
          </a:prstGeom>
          <a:ln w="9525" cap="flat" cmpd="sng">
            <a:solidFill>
              <a:schemeClr val="tx1"/>
            </a:solidFill>
            <a:prstDash val="solid"/>
            <a:round/>
            <a:headEnd type="none" w="med" len="med"/>
            <a:tailEnd type="none" w="med" len="med"/>
          </a:ln>
        </p:spPr>
        <p:txBody>
          <a:bodyPr/>
          <a:lstStyle/>
          <a:p>
            <a:endParaRPr lang="en-US"/>
          </a:p>
        </p:txBody>
      </p:sp>
      <p:sp>
        <p:nvSpPr>
          <p:cNvPr id="11291" name="Straight Connector 10268"/>
          <p:cNvSpPr/>
          <p:nvPr/>
        </p:nvSpPr>
        <p:spPr>
          <a:xfrm>
            <a:off x="3886200" y="2819400"/>
            <a:ext cx="0" cy="1143000"/>
          </a:xfrm>
          <a:prstGeom prst="line">
            <a:avLst/>
          </a:prstGeom>
          <a:ln w="9525" cap="flat" cmpd="sng">
            <a:solidFill>
              <a:schemeClr val="tx1"/>
            </a:solidFill>
            <a:prstDash val="solid"/>
            <a:round/>
            <a:headEnd type="none" w="med" len="med"/>
            <a:tailEnd type="none" w="med" len="med"/>
          </a:ln>
        </p:spPr>
        <p:txBody>
          <a:bodyPr/>
          <a:lstStyle/>
          <a:p>
            <a:endParaRPr lang="en-US"/>
          </a:p>
        </p:txBody>
      </p:sp>
      <p:sp>
        <p:nvSpPr>
          <p:cNvPr id="11292" name="Straight Connector 10269"/>
          <p:cNvSpPr/>
          <p:nvPr/>
        </p:nvSpPr>
        <p:spPr>
          <a:xfrm>
            <a:off x="5334000" y="2743200"/>
            <a:ext cx="0" cy="1219200"/>
          </a:xfrm>
          <a:prstGeom prst="line">
            <a:avLst/>
          </a:prstGeom>
          <a:ln w="9525" cap="flat" cmpd="sng">
            <a:solidFill>
              <a:schemeClr val="tx1"/>
            </a:solidFill>
            <a:prstDash val="solid"/>
            <a:round/>
            <a:headEnd type="none" w="med" len="med"/>
            <a:tailEnd type="none" w="med" len="med"/>
          </a:ln>
        </p:spPr>
        <p:txBody>
          <a:bodyPr/>
          <a:lstStyle/>
          <a:p>
            <a:endParaRPr lang="en-US"/>
          </a:p>
        </p:txBody>
      </p:sp>
      <p:sp>
        <p:nvSpPr>
          <p:cNvPr id="11293" name="Straight Connector 10270"/>
          <p:cNvSpPr/>
          <p:nvPr/>
        </p:nvSpPr>
        <p:spPr>
          <a:xfrm>
            <a:off x="6781800" y="2590800"/>
            <a:ext cx="0" cy="1295400"/>
          </a:xfrm>
          <a:prstGeom prst="line">
            <a:avLst/>
          </a:prstGeom>
          <a:ln w="9525" cap="flat" cmpd="sng">
            <a:solidFill>
              <a:schemeClr val="tx1"/>
            </a:solidFill>
            <a:prstDash val="solid"/>
            <a:round/>
            <a:headEnd type="none" w="med" len="med"/>
            <a:tailEnd type="none" w="med" len="med"/>
          </a:ln>
        </p:spPr>
        <p:txBody>
          <a:bodyPr/>
          <a:lstStyle/>
          <a:p>
            <a:endParaRPr lang="en-US"/>
          </a:p>
        </p:txBody>
      </p:sp>
      <p:sp>
        <p:nvSpPr>
          <p:cNvPr id="11294" name="Straight Connector 10271"/>
          <p:cNvSpPr/>
          <p:nvPr/>
        </p:nvSpPr>
        <p:spPr>
          <a:xfrm>
            <a:off x="6858000" y="3810000"/>
            <a:ext cx="533400" cy="0"/>
          </a:xfrm>
          <a:prstGeom prst="line">
            <a:avLst/>
          </a:prstGeom>
          <a:ln w="9525" cap="flat" cmpd="sng">
            <a:solidFill>
              <a:schemeClr val="tx1"/>
            </a:solidFill>
            <a:prstDash val="solid"/>
            <a:round/>
            <a:headEnd type="none" w="med" len="med"/>
            <a:tailEnd type="none" w="med" len="med"/>
          </a:ln>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additive="base">
                                        <p:cTn id="6" dur="23628" fill="hold"/>
                                        <p:tgtEl>
                                          <p:spTgt spid="4"/>
                                        </p:tgtEl>
                                      </p:cBhvr>
                                    </p:cmd>
                                  </p:childTnLst>
                                </p:cTn>
                              </p:par>
                              <p:par>
                                <p:cTn id="7" presetID="0" presetClass="path" presetSubtype="0" repeatCount="indefinite" accel="50000" decel="50000" fill="hold" nodeType="withEffect">
                                  <p:stCondLst>
                                    <p:cond delay="0"/>
                                  </p:stCondLst>
                                  <p:childTnLst>
                                    <p:animMotion origin="layout" path="M -5.55556E-7 -2.42775E-6 C -5.55556E-7 -2.42775E-6 -5.55556E-7 0.01087 -5.55556E-7 0.02173 " pathEditMode="relative" ptsTypes="aA">
                                      <p:cBhvr>
                                        <p:cTn id="8" dur="3000" fill="hold"/>
                                        <p:tgtEl>
                                          <p:spTgt spid="18442"/>
                                        </p:tgtEl>
                                        <p:attrNameLst>
                                          <p:attrName>ppt_x</p:attrName>
                                          <p:attrName>ppt_y</p:attrName>
                                        </p:attrNameLst>
                                      </p:cBhvr>
                                    </p:animMotion>
                                  </p:childTnLst>
                                </p:cTn>
                              </p:par>
                              <p:par>
                                <p:cTn id="9" presetID="0" presetClass="path" presetSubtype="0" repeatCount="indefinite" accel="50000" decel="50000" fill="hold" nodeType="withEffect">
                                  <p:stCondLst>
                                    <p:cond delay="0"/>
                                  </p:stCondLst>
                                  <p:childTnLst>
                                    <p:animMotion origin="layout" path="M 7.5E-6 -7.16763E-6 C 7.5E-6 -7.16763E-6 0.0106 -0.00116 0.02136 -0.00232 " pathEditMode="relative" ptsTypes="aA">
                                      <p:cBhvr>
                                        <p:cTn id="10" dur="2000" fill="hold"/>
                                        <p:tgtEl>
                                          <p:spTgt spid="18447"/>
                                        </p:tgtEl>
                                        <p:attrNameLst>
                                          <p:attrName>ppt_x</p:attrName>
                                          <p:attrName>ppt_y</p:attrName>
                                        </p:attrNameLst>
                                      </p:cBhvr>
                                    </p:animMotion>
                                  </p:childTnLst>
                                </p:cTn>
                              </p:par>
                              <p:par>
                                <p:cTn id="11" presetID="0" presetClass="path" presetSubtype="0" repeatCount="indefinite" accel="50000" decel="50000" fill="hold" nodeType="withEffect">
                                  <p:stCondLst>
                                    <p:cond delay="0"/>
                                  </p:stCondLst>
                                  <p:childTnLst>
                                    <p:animMotion origin="layout" path="M 8.33333E-7 -1.04046E-6 C 8.33333E-7 -1.04046E-6 -0.00087 0.00971 -0.00156 0.01966 " pathEditMode="relative" ptsTypes="aA">
                                      <p:cBhvr>
                                        <p:cTn id="12" dur="3000" fill="hold"/>
                                        <p:tgtEl>
                                          <p:spTgt spid="18449"/>
                                        </p:tgtEl>
                                        <p:attrNameLst>
                                          <p:attrName>ppt_x</p:attrName>
                                          <p:attrName>ppt_y</p:attrName>
                                        </p:attrNameLst>
                                      </p:cBhvr>
                                    </p:animMotion>
                                  </p:childTnLst>
                                </p:cTn>
                              </p:par>
                              <p:par>
                                <p:cTn id="13" presetID="0" presetClass="path" presetSubtype="0" repeatCount="indefinite" accel="50000" decel="50000" fill="hold" nodeType="withEffect">
                                  <p:stCondLst>
                                    <p:cond delay="0"/>
                                  </p:stCondLst>
                                  <p:childTnLst>
                                    <p:animMotion origin="layout" path="M -1.11111E-6 -4.81481E-6 C -1.11111E-6 -4.81481E-6 -0.00087 -0.00856 -0.00156 -0.01713 " pathEditMode="relative" ptsTypes="aA">
                                      <p:cBhvr>
                                        <p:cTn id="14" dur="3000" fill="hold"/>
                                        <p:tgtEl>
                                          <p:spTgt spid="18438"/>
                                        </p:tgtEl>
                                        <p:attrNameLst>
                                          <p:attrName>ppt_x</p:attrName>
                                          <p:attrName>ppt_y</p:attrName>
                                        </p:attrNameLst>
                                      </p:cBhvr>
                                    </p:animMotion>
                                  </p:childTnLst>
                                </p:cTn>
                              </p:par>
                              <p:par>
                                <p:cTn id="15" presetID="0" presetClass="path" presetSubtype="0" repeatCount="indefinite" accel="50000" decel="50000" fill="hold" nodeType="withEffect">
                                  <p:stCondLst>
                                    <p:cond delay="0"/>
                                  </p:stCondLst>
                                  <p:childTnLst>
                                    <p:animMotion origin="layout" path="M 1.94444E-6 -6.41618E-6 C 1.94444E-6 -6.41618E-6 1.94444E-6 0.00878 1.94444E-6 0.01757 " pathEditMode="relative" ptsTypes="aA">
                                      <p:cBhvr>
                                        <p:cTn id="16" dur="3000" fill="hold"/>
                                        <p:tgtEl>
                                          <p:spTgt spid="18445"/>
                                        </p:tgtEl>
                                        <p:attrNameLst>
                                          <p:attrName>ppt_x</p:attrName>
                                          <p:attrName>ppt_y</p:attrName>
                                        </p:attrNameLst>
                                      </p:cBhvr>
                                    </p:animMotion>
                                  </p:childTnLst>
                                </p:cTn>
                              </p:par>
                              <p:par>
                                <p:cTn id="17" presetID="0" presetClass="path" presetSubtype="0" repeatCount="indefinite" accel="50000" decel="50000" fill="hold" nodeType="withEffect">
                                  <p:stCondLst>
                                    <p:cond delay="0"/>
                                  </p:stCondLst>
                                  <p:childTnLst>
                                    <p:animMotion origin="layout" path="M -2.77778E-7 -4.68208E-6 C -2.77778E-7 -4.68208E-6 -2.77778E-7 0.00763 -2.77778E-7 0.01526 " pathEditMode="relative" ptsTypes="aA">
                                      <p:cBhvr>
                                        <p:cTn id="18" dur="2000" fill="hold"/>
                                        <p:tgtEl>
                                          <p:spTgt spid="18439"/>
                                        </p:tgtEl>
                                        <p:attrNameLst>
                                          <p:attrName>ppt_x</p:attrName>
                                          <p:attrName>ppt_y</p:attrName>
                                        </p:attrNameLst>
                                      </p:cBhvr>
                                    </p:animMotion>
                                  </p:childTnLst>
                                </p:cTn>
                              </p:par>
                              <p:par>
                                <p:cTn id="19" presetID="0" presetClass="path" presetSubtype="0" accel="50000" decel="50000" fill="hold" nodeType="withEffect">
                                  <p:stCondLst>
                                    <p:cond delay="0"/>
                                  </p:stCondLst>
                                  <p:childTnLst>
                                    <p:animMotion origin="layout" path="M -0.03091 -2.65896E-6 C -0.03091 0.00023 -0.0342 0.17018 -0.0375 0.34058 " pathEditMode="relative" rAng="0" ptsTypes="aA">
                                      <p:cBhvr>
                                        <p:cTn id="20" dur="3000" fill="hold"/>
                                        <p:tgtEl>
                                          <p:spTgt spid="18440"/>
                                        </p:tgtEl>
                                        <p:attrNameLst>
                                          <p:attrName>ppt_x</p:attrName>
                                          <p:attrName>ppt_y</p:attrName>
                                        </p:attrNameLst>
                                      </p:cBhvr>
                                      <p:rCtr x="-300" y="17000"/>
                                    </p:animMotion>
                                  </p:childTnLst>
                                </p:cTn>
                              </p:par>
                              <p:par>
                                <p:cTn id="21" presetID="0" presetClass="path" presetSubtype="0" repeatCount="indefinite" accel="50000" decel="50000" fill="hold" nodeType="withEffect">
                                  <p:stCondLst>
                                    <p:cond delay="0"/>
                                  </p:stCondLst>
                                  <p:childTnLst>
                                    <p:animMotion origin="layout" path="M 2.77778E-7 -6.47549E-8 C -0.00712 -6.47549E-8 -0.01424 -6.47549E-8 -0.01702 -6.47549E-8 " pathEditMode="relative" ptsTypes="aA">
                                      <p:cBhvr>
                                        <p:cTn id="22" dur="3000" fill="hold"/>
                                        <p:tgtEl>
                                          <p:spTgt spid="18"/>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audio>
              <p:cMediaNode>
                <p:cTn id="23" fill="hold" display="1">
                  <p:stCondLst>
                    <p:cond delay="indefinite"/>
                  </p:stCondLst>
                  <p:endCondLst>
                    <p:cond evt="onNext" delay="0">
                      <p:tgtEl>
                        <p:sldTgt/>
                      </p:tgtEl>
                    </p:cond>
                    <p:cond evt="onPrev" delay="0">
                      <p:tgtEl>
                        <p:sldTgt/>
                      </p:tgtEl>
                    </p:cond>
                    <p:cond evt="onStopAudio" delay="0">
                      <p:tgtEl>
                        <p:sldTgt/>
                      </p:tgtEl>
                    </p:cond>
                  </p:endCondLst>
                </p:cTn>
                <p:tgtEl>
                  <p:spTgt spid="3"/>
                </p:tgtEl>
              </p:cMediaNode>
            </p:audio>
            <p:audio>
              <p:cMediaNode>
                <p:cTn id="24" fill="hold" display="1">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FILE_20210223_034742_30">
            <a:hlinkClick r:id="" action="ppaction://media"/>
          </p:cNvPr>
          <p:cNvPicPr/>
          <p:nvPr>
            <a:audioFile r:link="rId2"/>
            <p:extLst>
              <p:ext uri="{DAA4B4D4-6D71-4841-9C94-3DE7FCFB9230}">
                <p14:media xmlns:p14="http://schemas.microsoft.com/office/powerpoint/2010/main" r:embed="rId1"/>
              </p:ext>
            </p:extLst>
          </p:nvPr>
        </p:nvPicPr>
        <p:blipFill>
          <a:blip r:embed="rId6"/>
          <a:stretch>
            <a:fillRect/>
          </a:stretch>
        </p:blipFill>
        <p:spPr>
          <a:xfrm>
            <a:off x="4578350" y="3435350"/>
            <a:ext cx="495300" cy="495300"/>
          </a:xfrm>
          <a:prstGeom prst="rect">
            <a:avLst/>
          </a:prstGeom>
        </p:spPr>
      </p:pic>
      <p:pic>
        <p:nvPicPr>
          <p:cNvPr id="3" name="FILE_20210223_034742_30">
            <a:hlinkClick r:id="" action="ppaction://media"/>
          </p:cNvPr>
          <p:cNvPicPr/>
          <p:nvPr>
            <a:audioFile r:link="rId2"/>
            <p:extLst>
              <p:ext uri="{DAA4B4D4-6D71-4841-9C94-3DE7FCFB9230}">
                <p14:media xmlns:p14="http://schemas.microsoft.com/office/powerpoint/2010/main" r:embed="rId1"/>
              </p:ext>
            </p:extLst>
          </p:nvPr>
        </p:nvPicPr>
        <p:blipFill>
          <a:blip r:embed="rId6"/>
          <a:stretch>
            <a:fillRect/>
          </a:stretch>
        </p:blipFill>
        <p:spPr>
          <a:xfrm>
            <a:off x="4572000" y="3429000"/>
            <a:ext cx="495300" cy="495300"/>
          </a:xfrm>
          <a:prstGeom prst="rect">
            <a:avLst/>
          </a:prstGeom>
        </p:spPr>
      </p:pic>
      <p:pic>
        <p:nvPicPr>
          <p:cNvPr id="2" name="FILE_20210223_034742_31">
            <a:hlinkClick r:id="" action="ppaction://media"/>
          </p:cNvPr>
          <p:cNvPicPr/>
          <p:nvPr>
            <a:audioFile r:link="rId4"/>
            <p:extLst>
              <p:ext uri="{DAA4B4D4-6D71-4841-9C94-3DE7FCFB9230}">
                <p14:media xmlns:p14="http://schemas.microsoft.com/office/powerpoint/2010/main" r:embed="rId3"/>
              </p:ext>
            </p:extLst>
          </p:nvPr>
        </p:nvPicPr>
        <p:blipFill>
          <a:blip r:embed="rId6"/>
          <a:stretch>
            <a:fillRect/>
          </a:stretch>
        </p:blipFill>
        <p:spPr>
          <a:xfrm>
            <a:off x="4451350" y="3308350"/>
            <a:ext cx="495300" cy="495300"/>
          </a:xfrm>
          <a:prstGeom prst="rect">
            <a:avLst/>
          </a:prstGeom>
        </p:spPr>
      </p:pic>
      <p:pic>
        <p:nvPicPr>
          <p:cNvPr id="4" name="FILE_20210223_034742_30">
            <a:hlinkClick r:id="" action="ppaction://media"/>
          </p:cNvPr>
          <p:cNvPicPr/>
          <p:nvPr/>
        </p:nvPicPr>
        <p:blipFill>
          <a:blip r:embed="rId6"/>
          <a:stretch>
            <a:fillRect/>
          </a:stretch>
        </p:blipFill>
        <p:spPr>
          <a:xfrm>
            <a:off x="4324350" y="3181350"/>
            <a:ext cx="495300" cy="495300"/>
          </a:xfrm>
          <a:prstGeom prst="rect">
            <a:avLst/>
          </a:prstGeom>
          <a:noFill/>
          <a:ln w="9525">
            <a:noFill/>
          </a:ln>
        </p:spPr>
      </p:pic>
      <p:pic>
        <p:nvPicPr>
          <p:cNvPr id="32770" name="Picture 2" descr="a4d3116d3e1115ef4299a471bcd9f2ed"/>
          <p:cNvPicPr>
            <a:picLocks noChangeAspect="1"/>
          </p:cNvPicPr>
          <p:nvPr/>
        </p:nvPicPr>
        <p:blipFill>
          <a:blip r:embed="rId7"/>
          <a:stretch>
            <a:fillRect/>
          </a:stretch>
        </p:blipFill>
        <p:spPr>
          <a:xfrm>
            <a:off x="0" y="0"/>
            <a:ext cx="9144000" cy="6858000"/>
          </a:xfrm>
          <a:prstGeom prst="rect">
            <a:avLst/>
          </a:prstGeom>
          <a:noFill/>
          <a:ln w="9525">
            <a:noFill/>
          </a:ln>
        </p:spPr>
      </p:pic>
      <p:sp>
        <p:nvSpPr>
          <p:cNvPr id="32771" name="Text Box 1"/>
          <p:cNvSpPr txBox="1"/>
          <p:nvPr/>
        </p:nvSpPr>
        <p:spPr>
          <a:xfrm>
            <a:off x="1752600" y="2209800"/>
            <a:ext cx="6057900" cy="1198563"/>
          </a:xfrm>
          <a:prstGeom prst="rect">
            <a:avLst/>
          </a:prstGeom>
          <a:noFill/>
          <a:ln w="9525">
            <a:noFill/>
          </a:ln>
        </p:spPr>
        <p:txBody>
          <a:bodyPr wrap="square" anchor="t" anchorCtr="0">
            <a:spAutoFit/>
          </a:bodyPr>
          <a:lstStyle/>
          <a:p>
            <a:pPr algn="ctr"/>
            <a:r>
              <a:rPr lang="en-US" altLang="zh-CN" sz="3600" b="1" i="1">
                <a:solidFill>
                  <a:srgbClr val="3C8C93"/>
                </a:solidFill>
                <a:latin typeface="Times New Roman" panose="02020603050405020304" charset="0"/>
              </a:rPr>
              <a:t>Trên đường đi bạn Kiến con làm gì?</a:t>
            </a:r>
          </a:p>
        </p:txBody>
      </p:sp>
    </p:spTree>
  </p:cSld>
  <p:clrMapOvr>
    <a:masterClrMapping/>
  </p:clrMapOvr>
  <mc:AlternateContent xmlns:mc="http://schemas.openxmlformats.org/markup-compatibility/2006" xmlns:p14="http://schemas.microsoft.com/office/powerpoint/2010/main">
    <mc:Choice Requires="p14">
      <p:transition>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additive="base">
                                        <p:cTn id="6" dur="391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1">
                  <p:stCondLst>
                    <p:cond delay="indefinite"/>
                  </p:stCondLst>
                  <p:endCondLst>
                    <p:cond evt="onNext" delay="0">
                      <p:tgtEl>
                        <p:sldTgt/>
                      </p:tgtEl>
                    </p:cond>
                    <p:cond evt="onPrev" delay="0">
                      <p:tgtEl>
                        <p:sldTgt/>
                      </p:tgtEl>
                    </p:cond>
                    <p:cond evt="onStopAudio" delay="0">
                      <p:tgtEl>
                        <p:sldTgt/>
                      </p:tgtEl>
                    </p:cond>
                  </p:endCondLst>
                </p:cTn>
                <p:tgtEl>
                  <p:spTgt spid="2"/>
                </p:tgtEl>
              </p:cMediaNode>
            </p:audio>
            <p:audio>
              <p:cMediaNode>
                <p:cTn id="8" fill="hold" display="1">
                  <p:stCondLst>
                    <p:cond delay="indefinite"/>
                  </p:stCondLst>
                  <p:endCondLst>
                    <p:cond evt="onNext" delay="0">
                      <p:tgtEl>
                        <p:sldTgt/>
                      </p:tgtEl>
                    </p:cond>
                    <p:cond evt="onPrev" delay="0">
                      <p:tgtEl>
                        <p:sldTgt/>
                      </p:tgtEl>
                    </p:cond>
                    <p:cond evt="onStopAudio" delay="0">
                      <p:tgtEl>
                        <p:sldTgt/>
                      </p:tgtEl>
                    </p:cond>
                  </p:endCondLst>
                </p:cTn>
                <p:tgtEl>
                  <p:spTgt spid="3"/>
                </p:tgtEl>
              </p:cMediaNode>
            </p:audio>
            <p:audio>
              <p:cMediaNode>
                <p:cTn id="9" fill="hold" display="1">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FILE_20210223_034743_4 (mp3cut.net)">
            <a:hlinkClick r:id="" action="ppaction://media"/>
          </p:cNvPr>
          <p:cNvPicPr/>
          <p:nvPr>
            <a:audioFile r:link="rId2"/>
            <p:extLst>
              <p:ext uri="{DAA4B4D4-6D71-4841-9C94-3DE7FCFB9230}">
                <p14:media xmlns:p14="http://schemas.microsoft.com/office/powerpoint/2010/main" r:embed="rId1"/>
              </p:ext>
            </p:extLst>
          </p:nvPr>
        </p:nvPicPr>
        <p:blipFill>
          <a:blip r:embed="rId4"/>
          <a:stretch>
            <a:fillRect/>
          </a:stretch>
        </p:blipFill>
        <p:spPr>
          <a:xfrm>
            <a:off x="4578350" y="3435350"/>
            <a:ext cx="495300" cy="495300"/>
          </a:xfrm>
          <a:prstGeom prst="rect">
            <a:avLst/>
          </a:prstGeom>
        </p:spPr>
      </p:pic>
      <p:pic>
        <p:nvPicPr>
          <p:cNvPr id="8" name="FILE_20210223_034743_4 (mp3cut.net)">
            <a:hlinkClick r:id="" action="ppaction://media"/>
          </p:cNvPr>
          <p:cNvPicPr/>
          <p:nvPr>
            <a:audioFile r:link="rId2"/>
            <p:extLst>
              <p:ext uri="{DAA4B4D4-6D71-4841-9C94-3DE7FCFB9230}">
                <p14:media xmlns:p14="http://schemas.microsoft.com/office/powerpoint/2010/main" r:embed="rId1"/>
              </p:ext>
            </p:extLst>
          </p:nvPr>
        </p:nvPicPr>
        <p:blipFill>
          <a:blip r:embed="rId4"/>
          <a:stretch>
            <a:fillRect/>
          </a:stretch>
        </p:blipFill>
        <p:spPr>
          <a:xfrm>
            <a:off x="4451350" y="3308350"/>
            <a:ext cx="495300" cy="495300"/>
          </a:xfrm>
          <a:prstGeom prst="rect">
            <a:avLst/>
          </a:prstGeom>
        </p:spPr>
      </p:pic>
      <p:pic>
        <p:nvPicPr>
          <p:cNvPr id="2" name="FILE_20210223_034743_4">
            <a:hlinkClick r:id="" action="ppaction://media"/>
          </p:cNvPr>
          <p:cNvPicPr/>
          <p:nvPr/>
        </p:nvPicPr>
        <p:blipFill>
          <a:blip r:embed="rId4"/>
          <a:stretch>
            <a:fillRect/>
          </a:stretch>
        </p:blipFill>
        <p:spPr>
          <a:xfrm>
            <a:off x="4324350" y="3181350"/>
            <a:ext cx="495300" cy="495300"/>
          </a:xfrm>
          <a:prstGeom prst="rect">
            <a:avLst/>
          </a:prstGeom>
          <a:noFill/>
          <a:ln w="9525">
            <a:noFill/>
          </a:ln>
        </p:spPr>
      </p:pic>
      <p:pic>
        <p:nvPicPr>
          <p:cNvPr id="6146" name="Picture 3089" descr="Butterfly-03-june"/>
          <p:cNvPicPr>
            <a:picLocks noChangeAspect="1"/>
          </p:cNvPicPr>
          <p:nvPr/>
        </p:nvPicPr>
        <p:blipFill>
          <a:blip r:embed="rId5"/>
          <a:stretch>
            <a:fillRect/>
          </a:stretch>
        </p:blipFill>
        <p:spPr>
          <a:xfrm rot="6026523">
            <a:off x="-228600" y="6400800"/>
            <a:ext cx="457200" cy="457200"/>
          </a:xfrm>
          <a:prstGeom prst="rect">
            <a:avLst/>
          </a:prstGeom>
          <a:noFill/>
          <a:ln w="9525">
            <a:noFill/>
          </a:ln>
        </p:spPr>
      </p:pic>
      <p:pic>
        <p:nvPicPr>
          <p:cNvPr id="6147" name="Picture 4" descr="duong o to di copy"/>
          <p:cNvPicPr>
            <a:picLocks noChangeAspect="1"/>
          </p:cNvPicPr>
          <p:nvPr/>
        </p:nvPicPr>
        <p:blipFill>
          <a:blip r:embed="rId6"/>
          <a:stretch>
            <a:fillRect/>
          </a:stretch>
        </p:blipFill>
        <p:spPr>
          <a:xfrm>
            <a:off x="0" y="0"/>
            <a:ext cx="9144000" cy="6858000"/>
          </a:xfrm>
          <a:prstGeom prst="rect">
            <a:avLst/>
          </a:prstGeom>
          <a:noFill/>
          <a:ln w="9525">
            <a:noFill/>
          </a:ln>
        </p:spPr>
      </p:pic>
      <p:sp>
        <p:nvSpPr>
          <p:cNvPr id="6148" name="Rectangles 3134"/>
          <p:cNvSpPr/>
          <p:nvPr/>
        </p:nvSpPr>
        <p:spPr>
          <a:xfrm>
            <a:off x="7086600" y="5181600"/>
            <a:ext cx="1524000" cy="152400"/>
          </a:xfrm>
          <a:prstGeom prst="rect">
            <a:avLst/>
          </a:prstGeom>
          <a:solidFill>
            <a:schemeClr val="accent1"/>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6149" name="Rectangles 3135"/>
          <p:cNvSpPr/>
          <p:nvPr/>
        </p:nvSpPr>
        <p:spPr>
          <a:xfrm>
            <a:off x="7086600" y="6172200"/>
            <a:ext cx="1524000" cy="152400"/>
          </a:xfrm>
          <a:prstGeom prst="rect">
            <a:avLst/>
          </a:prstGeom>
          <a:solidFill>
            <a:schemeClr val="accent1"/>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6150" name="Rectangles 3136"/>
          <p:cNvSpPr/>
          <p:nvPr/>
        </p:nvSpPr>
        <p:spPr>
          <a:xfrm>
            <a:off x="7239000" y="3276600"/>
            <a:ext cx="1524000" cy="152400"/>
          </a:xfrm>
          <a:prstGeom prst="rect">
            <a:avLst/>
          </a:prstGeom>
          <a:solidFill>
            <a:schemeClr val="accent1"/>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6151" name="Rectangles 3137"/>
          <p:cNvSpPr/>
          <p:nvPr/>
        </p:nvSpPr>
        <p:spPr>
          <a:xfrm>
            <a:off x="7162800" y="3733800"/>
            <a:ext cx="1524000" cy="152400"/>
          </a:xfrm>
          <a:prstGeom prst="rect">
            <a:avLst/>
          </a:prstGeom>
          <a:solidFill>
            <a:schemeClr val="accent1"/>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6152" name="Rectangles 3138"/>
          <p:cNvSpPr/>
          <p:nvPr/>
        </p:nvSpPr>
        <p:spPr>
          <a:xfrm>
            <a:off x="7162800" y="4191000"/>
            <a:ext cx="1524000" cy="152400"/>
          </a:xfrm>
          <a:prstGeom prst="rect">
            <a:avLst/>
          </a:prstGeom>
          <a:solidFill>
            <a:schemeClr val="accent1"/>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6153" name="Rectangles 3139"/>
          <p:cNvSpPr/>
          <p:nvPr/>
        </p:nvSpPr>
        <p:spPr>
          <a:xfrm>
            <a:off x="7086600" y="4724400"/>
            <a:ext cx="1524000" cy="152400"/>
          </a:xfrm>
          <a:prstGeom prst="rect">
            <a:avLst/>
          </a:prstGeom>
          <a:solidFill>
            <a:schemeClr val="accent1"/>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6154" name="Rectangles 3140"/>
          <p:cNvSpPr/>
          <p:nvPr/>
        </p:nvSpPr>
        <p:spPr>
          <a:xfrm>
            <a:off x="7162800" y="5648325"/>
            <a:ext cx="1524000" cy="152400"/>
          </a:xfrm>
          <a:prstGeom prst="rect">
            <a:avLst/>
          </a:prstGeom>
          <a:solidFill>
            <a:schemeClr val="accent1"/>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6155" name="Right Arrow 3145"/>
          <p:cNvSpPr/>
          <p:nvPr/>
        </p:nvSpPr>
        <p:spPr>
          <a:xfrm>
            <a:off x="914400" y="3962400"/>
            <a:ext cx="4800600" cy="533400"/>
          </a:xfrm>
          <a:prstGeom prst="rightArrow">
            <a:avLst>
              <a:gd name="adj1" fmla="val 50000"/>
              <a:gd name="adj2" fmla="val 225000"/>
            </a:avLst>
          </a:prstGeom>
          <a:solidFill>
            <a:schemeClr val="accent1"/>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6156" name="Right Arrow 3146"/>
          <p:cNvSpPr/>
          <p:nvPr/>
        </p:nvSpPr>
        <p:spPr>
          <a:xfrm>
            <a:off x="10972800" y="3429000"/>
            <a:ext cx="2133600" cy="609600"/>
          </a:xfrm>
          <a:prstGeom prst="rightArrow">
            <a:avLst>
              <a:gd name="adj1" fmla="val 50000"/>
              <a:gd name="adj2" fmla="val 87500"/>
            </a:avLst>
          </a:prstGeom>
          <a:solidFill>
            <a:schemeClr val="accent1"/>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pic>
        <p:nvPicPr>
          <p:cNvPr id="6157" name="Picture 34"/>
          <p:cNvPicPr>
            <a:picLocks noChangeAspect="1"/>
          </p:cNvPicPr>
          <p:nvPr/>
        </p:nvPicPr>
        <p:blipFill>
          <a:blip r:embed="rId7">
            <a:clrChange>
              <a:clrFrom>
                <a:srgbClr val="FFFFFF"/>
              </a:clrFrom>
              <a:clrTo>
                <a:srgbClr val="FFFFFF">
                  <a:alpha val="0"/>
                </a:srgbClr>
              </a:clrTo>
            </a:clrChange>
          </a:blip>
          <a:stretch>
            <a:fillRect/>
          </a:stretch>
        </p:blipFill>
        <p:spPr>
          <a:xfrm>
            <a:off x="11049000" y="-2362200"/>
            <a:ext cx="1143000" cy="1295400"/>
          </a:xfrm>
          <a:prstGeom prst="rect">
            <a:avLst/>
          </a:prstGeom>
          <a:noFill/>
          <a:ln w="9525">
            <a:noFill/>
          </a:ln>
        </p:spPr>
      </p:pic>
      <p:pic>
        <p:nvPicPr>
          <p:cNvPr id="6158" name="Picture 3152" descr="ong cu"/>
          <p:cNvPicPr>
            <a:picLocks noChangeAspect="1"/>
          </p:cNvPicPr>
          <p:nvPr/>
        </p:nvPicPr>
        <p:blipFill>
          <a:blip r:embed="rId8">
            <a:lum bright="7999"/>
          </a:blip>
          <a:stretch>
            <a:fillRect/>
          </a:stretch>
        </p:blipFill>
        <p:spPr>
          <a:xfrm>
            <a:off x="7718425" y="838200"/>
            <a:ext cx="1425575" cy="2130425"/>
          </a:xfrm>
          <a:prstGeom prst="rect">
            <a:avLst/>
          </a:prstGeom>
          <a:noFill/>
          <a:ln w="9525">
            <a:noFill/>
          </a:ln>
        </p:spPr>
      </p:pic>
      <p:grpSp>
        <p:nvGrpSpPr>
          <p:cNvPr id="6159" name="Group 3175"/>
          <p:cNvGrpSpPr/>
          <p:nvPr/>
        </p:nvGrpSpPr>
        <p:grpSpPr>
          <a:xfrm>
            <a:off x="3429000" y="1600200"/>
            <a:ext cx="1931988" cy="1119188"/>
            <a:chOff x="1855" y="1062"/>
            <a:chExt cx="1217" cy="705"/>
          </a:xfrm>
        </p:grpSpPr>
        <p:pic>
          <p:nvPicPr>
            <p:cNvPr id="6160" name="Picture 3154" descr="dau tho 1"/>
            <p:cNvPicPr>
              <a:picLocks noChangeAspect="1"/>
            </p:cNvPicPr>
            <p:nvPr/>
          </p:nvPicPr>
          <p:blipFill>
            <a:blip r:embed="rId9"/>
            <a:stretch>
              <a:fillRect/>
            </a:stretch>
          </p:blipFill>
          <p:spPr>
            <a:xfrm rot="465512">
              <a:off x="2292" y="1062"/>
              <a:ext cx="554" cy="356"/>
            </a:xfrm>
            <a:prstGeom prst="rect">
              <a:avLst/>
            </a:prstGeom>
            <a:noFill/>
            <a:ln w="9525">
              <a:noFill/>
            </a:ln>
          </p:spPr>
        </p:pic>
        <p:pic>
          <p:nvPicPr>
            <p:cNvPr id="6161" name="Picture 3155" descr="than tho 1"/>
            <p:cNvPicPr>
              <a:picLocks noChangeAspect="1"/>
            </p:cNvPicPr>
            <p:nvPr/>
          </p:nvPicPr>
          <p:blipFill>
            <a:blip r:embed="rId10"/>
            <a:stretch>
              <a:fillRect/>
            </a:stretch>
          </p:blipFill>
          <p:spPr>
            <a:xfrm rot="1190813">
              <a:off x="1855" y="1354"/>
              <a:ext cx="1217" cy="413"/>
            </a:xfrm>
            <a:prstGeom prst="rect">
              <a:avLst/>
            </a:prstGeom>
            <a:noFill/>
            <a:ln w="9525">
              <a:noFill/>
            </a:ln>
          </p:spPr>
        </p:pic>
      </p:grpSp>
      <p:grpSp>
        <p:nvGrpSpPr>
          <p:cNvPr id="6162" name="Group 64"/>
          <p:cNvGrpSpPr/>
          <p:nvPr/>
        </p:nvGrpSpPr>
        <p:grpSpPr>
          <a:xfrm>
            <a:off x="838200" y="1676400"/>
            <a:ext cx="990600" cy="1066800"/>
            <a:chOff x="4272" y="3072"/>
            <a:chExt cx="1584" cy="1248"/>
          </a:xfrm>
        </p:grpSpPr>
        <p:pic>
          <p:nvPicPr>
            <p:cNvPr id="6163" name="Picture 65" descr="tuy lip"/>
            <p:cNvPicPr>
              <a:picLocks noChangeAspect="1"/>
            </p:cNvPicPr>
            <p:nvPr/>
          </p:nvPicPr>
          <p:blipFill>
            <a:blip r:embed="rId11"/>
            <a:stretch>
              <a:fillRect/>
            </a:stretch>
          </p:blipFill>
          <p:spPr>
            <a:xfrm>
              <a:off x="4608" y="3072"/>
              <a:ext cx="1248" cy="1248"/>
            </a:xfrm>
            <a:prstGeom prst="rect">
              <a:avLst/>
            </a:prstGeom>
            <a:noFill/>
            <a:ln w="9525">
              <a:noFill/>
            </a:ln>
          </p:spPr>
        </p:pic>
        <p:pic>
          <p:nvPicPr>
            <p:cNvPr id="6164" name="Picture 66" descr="tuy lip"/>
            <p:cNvPicPr>
              <a:picLocks noChangeAspect="1"/>
            </p:cNvPicPr>
            <p:nvPr/>
          </p:nvPicPr>
          <p:blipFill>
            <a:blip r:embed="rId11"/>
            <a:stretch>
              <a:fillRect/>
            </a:stretch>
          </p:blipFill>
          <p:spPr>
            <a:xfrm>
              <a:off x="4272" y="3312"/>
              <a:ext cx="1008" cy="1008"/>
            </a:xfrm>
            <a:prstGeom prst="rect">
              <a:avLst/>
            </a:prstGeom>
            <a:noFill/>
            <a:ln w="9525">
              <a:noFill/>
            </a:ln>
          </p:spPr>
        </p:pic>
      </p:grpSp>
      <p:grpSp>
        <p:nvGrpSpPr>
          <p:cNvPr id="6165" name="Group 11"/>
          <p:cNvGrpSpPr>
            <a:grpSpLocks noGrp="1"/>
          </p:cNvGrpSpPr>
          <p:nvPr/>
        </p:nvGrpSpPr>
        <p:grpSpPr>
          <a:xfrm>
            <a:off x="-304800" y="-533400"/>
            <a:ext cx="1828800" cy="3352800"/>
            <a:chOff x="2920" y="85"/>
            <a:chExt cx="3176" cy="4235"/>
          </a:xfrm>
        </p:grpSpPr>
        <p:pic>
          <p:nvPicPr>
            <p:cNvPr id="6166" name="Picture 12" descr="tan cay"/>
            <p:cNvPicPr>
              <a:picLocks noChangeAspect="1"/>
            </p:cNvPicPr>
            <p:nvPr/>
          </p:nvPicPr>
          <p:blipFill>
            <a:blip r:embed="rId12"/>
            <a:stretch>
              <a:fillRect/>
            </a:stretch>
          </p:blipFill>
          <p:spPr>
            <a:xfrm rot="7714034">
              <a:off x="3791" y="-47"/>
              <a:ext cx="1595" cy="1860"/>
            </a:xfrm>
            <a:prstGeom prst="rect">
              <a:avLst/>
            </a:prstGeom>
            <a:noFill/>
            <a:ln w="9525">
              <a:noFill/>
            </a:ln>
          </p:spPr>
        </p:pic>
        <p:pic>
          <p:nvPicPr>
            <p:cNvPr id="6167" name="Picture 13" descr="cay3"/>
            <p:cNvPicPr>
              <a:picLocks noChangeAspect="1"/>
            </p:cNvPicPr>
            <p:nvPr/>
          </p:nvPicPr>
          <p:blipFill>
            <a:blip r:embed="rId13"/>
            <a:stretch>
              <a:fillRect/>
            </a:stretch>
          </p:blipFill>
          <p:spPr>
            <a:xfrm>
              <a:off x="2920" y="960"/>
              <a:ext cx="3176" cy="3360"/>
            </a:xfrm>
            <a:prstGeom prst="rect">
              <a:avLst/>
            </a:prstGeom>
            <a:noFill/>
            <a:ln w="9525">
              <a:noFill/>
            </a:ln>
          </p:spPr>
        </p:pic>
      </p:grpSp>
      <p:pic>
        <p:nvPicPr>
          <p:cNvPr id="6168" name="Picture 142" descr="co3"/>
          <p:cNvPicPr>
            <a:picLocks noChangeAspect="1"/>
          </p:cNvPicPr>
          <p:nvPr/>
        </p:nvPicPr>
        <p:blipFill>
          <a:blip r:embed="rId14"/>
          <a:stretch>
            <a:fillRect/>
          </a:stretch>
        </p:blipFill>
        <p:spPr>
          <a:xfrm rot="316961">
            <a:off x="2895600" y="1981200"/>
            <a:ext cx="914400" cy="735013"/>
          </a:xfrm>
          <a:prstGeom prst="rect">
            <a:avLst/>
          </a:prstGeom>
          <a:noFill/>
          <a:ln w="9525">
            <a:noFill/>
          </a:ln>
        </p:spPr>
      </p:pic>
      <p:pic>
        <p:nvPicPr>
          <p:cNvPr id="6169" name="Picture 24" descr="1191403136WL4CTR"/>
          <p:cNvPicPr>
            <a:picLocks noChangeAspect="1"/>
          </p:cNvPicPr>
          <p:nvPr/>
        </p:nvPicPr>
        <p:blipFill>
          <a:blip r:embed="rId15">
            <a:clrChange>
              <a:clrFrom>
                <a:srgbClr val="FFFFFF"/>
              </a:clrFrom>
              <a:clrTo>
                <a:srgbClr val="FFFFFF">
                  <a:alpha val="0"/>
                </a:srgbClr>
              </a:clrTo>
            </a:clrChange>
          </a:blip>
          <a:stretch>
            <a:fillRect/>
          </a:stretch>
        </p:blipFill>
        <p:spPr>
          <a:xfrm>
            <a:off x="4648200" y="-914400"/>
            <a:ext cx="2743200" cy="4419600"/>
          </a:xfrm>
          <a:prstGeom prst="rect">
            <a:avLst/>
          </a:prstGeom>
          <a:noFill/>
          <a:ln w="9525">
            <a:noFill/>
          </a:ln>
        </p:spPr>
      </p:pic>
      <p:pic>
        <p:nvPicPr>
          <p:cNvPr id="6170" name="Picture 24" descr="1191403136WL4CTR"/>
          <p:cNvPicPr>
            <a:picLocks noChangeAspect="1"/>
          </p:cNvPicPr>
          <p:nvPr/>
        </p:nvPicPr>
        <p:blipFill>
          <a:blip r:embed="rId15">
            <a:clrChange>
              <a:clrFrom>
                <a:srgbClr val="FFFFFF"/>
              </a:clrFrom>
              <a:clrTo>
                <a:srgbClr val="FFFFFF">
                  <a:alpha val="0"/>
                </a:srgbClr>
              </a:clrTo>
            </a:clrChange>
          </a:blip>
          <a:stretch>
            <a:fillRect/>
          </a:stretch>
        </p:blipFill>
        <p:spPr>
          <a:xfrm>
            <a:off x="1219200" y="-685800"/>
            <a:ext cx="3886200" cy="4038600"/>
          </a:xfrm>
          <a:prstGeom prst="rect">
            <a:avLst/>
          </a:prstGeom>
          <a:noFill/>
          <a:ln w="9525">
            <a:noFill/>
          </a:ln>
        </p:spPr>
      </p:pic>
      <p:sp>
        <p:nvSpPr>
          <p:cNvPr id="6171" name="Rectangles 3187"/>
          <p:cNvSpPr/>
          <p:nvPr/>
        </p:nvSpPr>
        <p:spPr>
          <a:xfrm rot="214580">
            <a:off x="0" y="2819400"/>
            <a:ext cx="9144000" cy="152400"/>
          </a:xfrm>
          <a:prstGeom prst="rect">
            <a:avLst/>
          </a:prstGeom>
          <a:solidFill>
            <a:srgbClr val="003300"/>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pic>
        <p:nvPicPr>
          <p:cNvPr id="6172" name="Picture 34"/>
          <p:cNvPicPr>
            <a:picLocks noChangeAspect="1"/>
          </p:cNvPicPr>
          <p:nvPr/>
        </p:nvPicPr>
        <p:blipFill>
          <a:blip r:embed="rId16">
            <a:clrChange>
              <a:clrFrom>
                <a:srgbClr val="FFFFFF"/>
              </a:clrFrom>
              <a:clrTo>
                <a:srgbClr val="FFFFFF">
                  <a:alpha val="0"/>
                </a:srgbClr>
              </a:clrTo>
            </a:clrChange>
          </a:blip>
          <a:stretch>
            <a:fillRect/>
          </a:stretch>
        </p:blipFill>
        <p:spPr>
          <a:xfrm>
            <a:off x="0" y="-685800"/>
            <a:ext cx="908050" cy="1028700"/>
          </a:xfrm>
          <a:prstGeom prst="rect">
            <a:avLst/>
          </a:prstGeom>
          <a:noFill/>
          <a:ln w="9525">
            <a:noFill/>
          </a:ln>
        </p:spPr>
      </p:pic>
      <p:grpSp>
        <p:nvGrpSpPr>
          <p:cNvPr id="6173" name="Group 3218"/>
          <p:cNvGrpSpPr/>
          <p:nvPr/>
        </p:nvGrpSpPr>
        <p:grpSpPr>
          <a:xfrm>
            <a:off x="5715000" y="0"/>
            <a:ext cx="762000" cy="3048000"/>
            <a:chOff x="3600" y="0"/>
            <a:chExt cx="480" cy="1920"/>
          </a:xfrm>
        </p:grpSpPr>
        <p:sp>
          <p:nvSpPr>
            <p:cNvPr id="6174" name="Rectangles 3194"/>
            <p:cNvSpPr/>
            <p:nvPr/>
          </p:nvSpPr>
          <p:spPr>
            <a:xfrm>
              <a:off x="3600" y="0"/>
              <a:ext cx="480" cy="816"/>
            </a:xfrm>
            <a:prstGeom prst="rect">
              <a:avLst/>
            </a:prstGeom>
            <a:solidFill>
              <a:srgbClr val="0000FF"/>
            </a:solidFill>
            <a:ln w="9525" cap="flat" cmpd="sng">
              <a:solidFill>
                <a:schemeClr val="tx1"/>
              </a:solidFill>
              <a:prstDash val="solid"/>
              <a:miter/>
              <a:headEnd type="none" w="med" len="med"/>
              <a:tailEnd type="none" w="med" len="med"/>
            </a:ln>
          </p:spPr>
          <p:txBody>
            <a:bodyPr wrap="none" anchor="ctr" anchorCtr="0"/>
            <a:lstStyle/>
            <a:p>
              <a:pPr algn="ctr"/>
              <a:r>
                <a:rPr lang="en-US" err="1">
                  <a:solidFill>
                    <a:srgbClr val="FFFF66"/>
                  </a:solidFill>
                  <a:latin typeface="Arial" panose="020B0604020202020204" pitchFamily="34" charset="0"/>
                </a:rPr>
                <a:t>Xe</a:t>
              </a:r>
              <a:r>
                <a:rPr lang="en-US">
                  <a:solidFill>
                    <a:srgbClr val="FFFF66"/>
                  </a:solidFill>
                  <a:latin typeface="Arial" panose="020B0604020202020204" pitchFamily="34" charset="0"/>
                </a:rPr>
                <a:t> </a:t>
              </a:r>
            </a:p>
            <a:p>
              <a:pPr algn="ctr"/>
              <a:r>
                <a:rPr lang="en-US" err="1">
                  <a:solidFill>
                    <a:srgbClr val="FFFF66"/>
                  </a:solidFill>
                  <a:latin typeface="Arial" panose="020B0604020202020204" pitchFamily="34" charset="0"/>
                </a:rPr>
                <a:t>Buýt</a:t>
              </a:r>
              <a:endParaRPr lang="en-US">
                <a:solidFill>
                  <a:srgbClr val="FFFF66"/>
                </a:solidFill>
                <a:latin typeface="Arial" panose="020B0604020202020204" pitchFamily="34" charset="0"/>
              </a:endParaRPr>
            </a:p>
          </p:txBody>
        </p:sp>
        <p:sp>
          <p:nvSpPr>
            <p:cNvPr id="6175" name="Rectangles 3195"/>
            <p:cNvSpPr/>
            <p:nvPr/>
          </p:nvSpPr>
          <p:spPr>
            <a:xfrm>
              <a:off x="3792" y="816"/>
              <a:ext cx="48" cy="1104"/>
            </a:xfrm>
            <a:prstGeom prst="rect">
              <a:avLst/>
            </a:prstGeom>
            <a:solidFill>
              <a:schemeClr val="accent1"/>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grpSp>
      <p:grpSp>
        <p:nvGrpSpPr>
          <p:cNvPr id="3197" name="Group 3196"/>
          <p:cNvGrpSpPr/>
          <p:nvPr/>
        </p:nvGrpSpPr>
        <p:grpSpPr>
          <a:xfrm>
            <a:off x="6628765" y="685800"/>
            <a:ext cx="1981200" cy="1698625"/>
            <a:chOff x="-1248" y="2160"/>
            <a:chExt cx="1248" cy="1070"/>
          </a:xfrm>
        </p:grpSpPr>
        <p:pic>
          <p:nvPicPr>
            <p:cNvPr id="6177" name="Picture 13" descr="kien con"/>
            <p:cNvPicPr>
              <a:picLocks noChangeAspect="1"/>
            </p:cNvPicPr>
            <p:nvPr/>
          </p:nvPicPr>
          <p:blipFill>
            <a:blip r:embed="rId17">
              <a:clrChange>
                <a:clrFrom>
                  <a:srgbClr val="FFFFFF"/>
                </a:clrFrom>
                <a:clrTo>
                  <a:srgbClr val="FFFFFF">
                    <a:alpha val="0"/>
                  </a:srgbClr>
                </a:clrTo>
              </a:clrChange>
            </a:blip>
            <a:stretch>
              <a:fillRect/>
            </a:stretch>
          </p:blipFill>
          <p:spPr>
            <a:xfrm>
              <a:off x="-1057" y="2160"/>
              <a:ext cx="1057" cy="1070"/>
            </a:xfrm>
            <a:prstGeom prst="rect">
              <a:avLst/>
            </a:prstGeom>
            <a:noFill/>
            <a:ln w="9525">
              <a:noFill/>
            </a:ln>
          </p:spPr>
        </p:pic>
        <p:pic>
          <p:nvPicPr>
            <p:cNvPr id="6178" name="Picture 3198" descr="08071803336277528481">
              <a:hlinkClick r:id="rId18"/>
            </p:cNvPr>
            <p:cNvPicPr>
              <a:picLocks noChangeAspect="1"/>
            </p:cNvPicPr>
            <p:nvPr/>
          </p:nvPicPr>
          <p:blipFill>
            <a:blip r:embed="rId19"/>
            <a:stretch>
              <a:fillRect/>
            </a:stretch>
          </p:blipFill>
          <p:spPr>
            <a:xfrm>
              <a:off x="-1248" y="2496"/>
              <a:ext cx="409" cy="480"/>
            </a:xfrm>
            <a:prstGeom prst="rect">
              <a:avLst/>
            </a:prstGeom>
            <a:noFill/>
            <a:ln w="9525">
              <a:noFill/>
            </a:ln>
          </p:spPr>
        </p:pic>
      </p:grpSp>
      <p:grpSp>
        <p:nvGrpSpPr>
          <p:cNvPr id="6179" name="Group 3200"/>
          <p:cNvGrpSpPr/>
          <p:nvPr/>
        </p:nvGrpSpPr>
        <p:grpSpPr>
          <a:xfrm>
            <a:off x="8534400" y="4267200"/>
            <a:ext cx="609600" cy="2209800"/>
            <a:chOff x="5328" y="2112"/>
            <a:chExt cx="288" cy="1776"/>
          </a:xfrm>
        </p:grpSpPr>
        <p:sp>
          <p:nvSpPr>
            <p:cNvPr id="21" name="Oval 8"/>
            <p:cNvSpPr>
              <a:spLocks noChangeArrowheads="1"/>
            </p:cNvSpPr>
            <p:nvPr/>
          </p:nvSpPr>
          <p:spPr bwMode="auto">
            <a:xfrm>
              <a:off x="5328" y="2112"/>
              <a:ext cx="288" cy="336"/>
            </a:xfrm>
            <a:prstGeom prst="ellipse">
              <a:avLst/>
            </a:prstGeom>
            <a:solidFill>
              <a:srgbClr val="FF0000"/>
            </a:solidFill>
            <a:ln w="9525">
              <a:solidFill>
                <a:srgbClr val="FF0000"/>
              </a:solidFill>
              <a:rou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solidFill>
                    <a:srgbClr val="FF0000"/>
                  </a:solidFill>
                </a:ln>
                <a:solidFill>
                  <a:schemeClr val="tx1"/>
                </a:solidFill>
                <a:effectLst/>
                <a:uLnTx/>
                <a:uFillTx/>
                <a:latin typeface="Arial" panose="020B0604020202020204" pitchFamily="34" charset="0"/>
                <a:ea typeface="+mn-ea"/>
                <a:cs typeface="+mn-cs"/>
              </a:endParaRPr>
            </a:p>
          </p:txBody>
        </p:sp>
        <p:sp>
          <p:nvSpPr>
            <p:cNvPr id="22" name="Oval 8"/>
            <p:cNvSpPr>
              <a:spLocks noChangeArrowheads="1"/>
            </p:cNvSpPr>
            <p:nvPr/>
          </p:nvSpPr>
          <p:spPr bwMode="auto">
            <a:xfrm>
              <a:off x="5328" y="2448"/>
              <a:ext cx="288" cy="336"/>
            </a:xfrm>
            <a:prstGeom prst="ellipse">
              <a:avLst/>
            </a:prstGeom>
            <a:solidFill>
              <a:srgbClr val="9CE29F"/>
            </a:solidFill>
            <a:ln w="9525">
              <a:solidFill>
                <a:schemeClr val="tx1"/>
              </a:solidFill>
              <a:rou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solidFill>
                    <a:srgbClr val="000000"/>
                  </a:solidFill>
                </a:ln>
                <a:solidFill>
                  <a:schemeClr val="tx1"/>
                </a:solidFill>
                <a:effectLst/>
                <a:uLnTx/>
                <a:uFillTx/>
                <a:latin typeface="Arial" panose="020B0604020202020204" pitchFamily="34" charset="0"/>
                <a:ea typeface="+mn-ea"/>
                <a:cs typeface="+mn-cs"/>
              </a:endParaRPr>
            </a:p>
          </p:txBody>
        </p:sp>
        <p:sp>
          <p:nvSpPr>
            <p:cNvPr id="24" name="Rectangle 23"/>
            <p:cNvSpPr/>
            <p:nvPr/>
          </p:nvSpPr>
          <p:spPr>
            <a:xfrm>
              <a:off x="5424" y="2928"/>
              <a:ext cx="48" cy="9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6183" name="Oval 8"/>
            <p:cNvSpPr/>
            <p:nvPr/>
          </p:nvSpPr>
          <p:spPr>
            <a:xfrm>
              <a:off x="5328" y="2784"/>
              <a:ext cx="288" cy="336"/>
            </a:xfrm>
            <a:prstGeom prst="ellipse">
              <a:avLst/>
            </a:prstGeom>
            <a:solidFill>
              <a:srgbClr val="C6C33B"/>
            </a:solidFill>
            <a:ln w="9525" cap="flat" cmpd="sng">
              <a:solidFill>
                <a:schemeClr val="tx1"/>
              </a:solidFill>
              <a:prstDash val="solid"/>
              <a:round/>
              <a:headEnd type="none" w="med" len="med"/>
              <a:tailEnd type="none" w="med" len="med"/>
            </a:ln>
          </p:spPr>
          <p:txBody>
            <a:bodyPr wrap="none" anchor="ctr" anchorCtr="0"/>
            <a:lstStyle/>
            <a:p>
              <a:endParaRPr lang="en-US">
                <a:solidFill>
                  <a:srgbClr val="FFFF66"/>
                </a:solidFill>
                <a:latin typeface="Arial" panose="020B0604020202020204" pitchFamily="34" charset="0"/>
              </a:endParaRPr>
            </a:p>
          </p:txBody>
        </p:sp>
      </p:grpSp>
      <p:grpSp>
        <p:nvGrpSpPr>
          <p:cNvPr id="3218" name="Group 3217"/>
          <p:cNvGrpSpPr/>
          <p:nvPr/>
        </p:nvGrpSpPr>
        <p:grpSpPr>
          <a:xfrm>
            <a:off x="-5257800" y="2667000"/>
            <a:ext cx="5486400" cy="2593975"/>
            <a:chOff x="-720" y="1872"/>
            <a:chExt cx="3456" cy="1634"/>
          </a:xfrm>
        </p:grpSpPr>
        <p:grpSp>
          <p:nvGrpSpPr>
            <p:cNvPr id="6185" name="Group 3215"/>
            <p:cNvGrpSpPr/>
            <p:nvPr/>
          </p:nvGrpSpPr>
          <p:grpSpPr>
            <a:xfrm>
              <a:off x="-720" y="1872"/>
              <a:ext cx="3456" cy="1634"/>
              <a:chOff x="-960" y="1872"/>
              <a:chExt cx="3456" cy="1634"/>
            </a:xfrm>
          </p:grpSpPr>
          <p:grpSp>
            <p:nvGrpSpPr>
              <p:cNvPr id="6186" name="Group 3206"/>
              <p:cNvGrpSpPr/>
              <p:nvPr/>
            </p:nvGrpSpPr>
            <p:grpSpPr>
              <a:xfrm>
                <a:off x="-960" y="1872"/>
                <a:ext cx="3456" cy="1634"/>
                <a:chOff x="0" y="2686"/>
                <a:chExt cx="3456" cy="1634"/>
              </a:xfrm>
            </p:grpSpPr>
            <p:pic>
              <p:nvPicPr>
                <p:cNvPr id="6187" name="Picture 16" descr="xe o to"/>
                <p:cNvPicPr>
                  <a:picLocks noChangeAspect="1"/>
                </p:cNvPicPr>
                <p:nvPr/>
              </p:nvPicPr>
              <p:blipFill>
                <a:blip r:embed="rId20">
                  <a:clrChange>
                    <a:clrFrom>
                      <a:srgbClr val="FFFFFF"/>
                    </a:clrFrom>
                    <a:clrTo>
                      <a:srgbClr val="FFFFFF">
                        <a:alpha val="0"/>
                      </a:srgbClr>
                    </a:clrTo>
                  </a:clrChange>
                </a:blip>
                <a:stretch>
                  <a:fillRect/>
                </a:stretch>
              </p:blipFill>
              <p:spPr>
                <a:xfrm>
                  <a:off x="0" y="2686"/>
                  <a:ext cx="3456" cy="1634"/>
                </a:xfrm>
                <a:prstGeom prst="rect">
                  <a:avLst/>
                </a:prstGeom>
                <a:noFill/>
                <a:ln w="9525">
                  <a:noFill/>
                </a:ln>
              </p:spPr>
            </p:pic>
            <p:pic>
              <p:nvPicPr>
                <p:cNvPr id="6188" name="Picture 20" descr="dau cho moi"/>
                <p:cNvPicPr>
                  <a:picLocks noChangeAspect="1"/>
                </p:cNvPicPr>
                <p:nvPr/>
              </p:nvPicPr>
              <p:blipFill>
                <a:blip r:embed="rId21">
                  <a:clrChange>
                    <a:clrFrom>
                      <a:srgbClr val="FFFFFF"/>
                    </a:clrFrom>
                    <a:clrTo>
                      <a:srgbClr val="FFFFFF">
                        <a:alpha val="0"/>
                      </a:srgbClr>
                    </a:clrTo>
                  </a:clrChange>
                </a:blip>
                <a:stretch>
                  <a:fillRect/>
                </a:stretch>
              </p:blipFill>
              <p:spPr>
                <a:xfrm>
                  <a:off x="1968" y="3120"/>
                  <a:ext cx="432" cy="412"/>
                </a:xfrm>
                <a:prstGeom prst="rect">
                  <a:avLst/>
                </a:prstGeom>
                <a:noFill/>
                <a:ln w="9525">
                  <a:noFill/>
                </a:ln>
              </p:spPr>
            </p:pic>
            <p:pic>
              <p:nvPicPr>
                <p:cNvPr id="6189" name="Picture 9" descr="dau lon"/>
                <p:cNvPicPr>
                  <a:picLocks noChangeAspect="1"/>
                </p:cNvPicPr>
                <p:nvPr/>
              </p:nvPicPr>
              <p:blipFill>
                <a:blip r:embed="rId22">
                  <a:clrChange>
                    <a:clrFrom>
                      <a:srgbClr val="FFFFFF"/>
                    </a:clrFrom>
                    <a:clrTo>
                      <a:srgbClr val="FFFFFF">
                        <a:alpha val="0"/>
                      </a:srgbClr>
                    </a:clrTo>
                  </a:clrChange>
                </a:blip>
                <a:stretch>
                  <a:fillRect/>
                </a:stretch>
              </p:blipFill>
              <p:spPr>
                <a:xfrm>
                  <a:off x="1152" y="3024"/>
                  <a:ext cx="528" cy="486"/>
                </a:xfrm>
                <a:prstGeom prst="rect">
                  <a:avLst/>
                </a:prstGeom>
                <a:noFill/>
                <a:ln w="9525">
                  <a:noFill/>
                </a:ln>
              </p:spPr>
            </p:pic>
            <p:pic>
              <p:nvPicPr>
                <p:cNvPr id="6190" name="Picture 12" descr="dau khi"/>
                <p:cNvPicPr>
                  <a:picLocks noChangeAspect="1"/>
                </p:cNvPicPr>
                <p:nvPr/>
              </p:nvPicPr>
              <p:blipFill>
                <a:blip r:embed="rId23">
                  <a:clrChange>
                    <a:clrFrom>
                      <a:srgbClr val="FFFFFF"/>
                    </a:clrFrom>
                    <a:clrTo>
                      <a:srgbClr val="FFFFFF">
                        <a:alpha val="0"/>
                      </a:srgbClr>
                    </a:clrTo>
                  </a:clrChange>
                </a:blip>
                <a:stretch>
                  <a:fillRect/>
                </a:stretch>
              </p:blipFill>
              <p:spPr>
                <a:xfrm>
                  <a:off x="432" y="3120"/>
                  <a:ext cx="386" cy="405"/>
                </a:xfrm>
                <a:prstGeom prst="rect">
                  <a:avLst/>
                </a:prstGeom>
                <a:noFill/>
                <a:ln w="9525">
                  <a:noFill/>
                </a:ln>
              </p:spPr>
            </p:pic>
          </p:grpSp>
          <p:sp>
            <p:nvSpPr>
              <p:cNvPr id="6191" name="Rectangles 3212"/>
              <p:cNvSpPr/>
              <p:nvPr/>
            </p:nvSpPr>
            <p:spPr>
              <a:xfrm>
                <a:off x="240" y="2688"/>
                <a:ext cx="912" cy="576"/>
              </a:xfrm>
              <a:prstGeom prst="rect">
                <a:avLst/>
              </a:prstGeom>
              <a:solidFill>
                <a:srgbClr val="FF0000"/>
              </a:solidFill>
              <a:ln w="9525" cap="flat" cmpd="sng">
                <a:solidFill>
                  <a:srgbClr val="FF0000"/>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6192" name="Rectangles 3213"/>
              <p:cNvSpPr/>
              <p:nvPr/>
            </p:nvSpPr>
            <p:spPr>
              <a:xfrm>
                <a:off x="240" y="2688"/>
                <a:ext cx="1200" cy="138"/>
              </a:xfrm>
              <a:prstGeom prst="rect">
                <a:avLst/>
              </a:prstGeom>
              <a:solidFill>
                <a:srgbClr val="FFFF00"/>
              </a:solidFill>
              <a:ln w="9525" cap="flat" cmpd="sng">
                <a:solidFill>
                  <a:schemeClr val="bg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6193" name="Rectangles 3214"/>
              <p:cNvSpPr/>
              <p:nvPr/>
            </p:nvSpPr>
            <p:spPr>
              <a:xfrm>
                <a:off x="-864" y="2688"/>
                <a:ext cx="768" cy="138"/>
              </a:xfrm>
              <a:prstGeom prst="rect">
                <a:avLst/>
              </a:prstGeom>
              <a:solidFill>
                <a:srgbClr val="FFFF00"/>
              </a:solidFill>
              <a:ln w="9525" cap="flat" cmpd="sng">
                <a:solidFill>
                  <a:schemeClr val="bg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grpSp>
        <p:pic>
          <p:nvPicPr>
            <p:cNvPr id="6194" name="Picture 5" descr="dau tho"/>
            <p:cNvPicPr>
              <a:picLocks noChangeAspect="1"/>
            </p:cNvPicPr>
            <p:nvPr/>
          </p:nvPicPr>
          <p:blipFill>
            <a:blip r:embed="rId24">
              <a:clrChange>
                <a:clrFrom>
                  <a:srgbClr val="FFFFFF"/>
                </a:clrFrom>
                <a:clrTo>
                  <a:srgbClr val="FFFFFF">
                    <a:alpha val="0"/>
                  </a:srgbClr>
                </a:clrTo>
              </a:clrChange>
            </a:blip>
            <a:stretch>
              <a:fillRect/>
            </a:stretch>
          </p:blipFill>
          <p:spPr>
            <a:xfrm>
              <a:off x="1968" y="2112"/>
              <a:ext cx="640" cy="471"/>
            </a:xfrm>
            <a:prstGeom prst="rect">
              <a:avLst/>
            </a:prstGeom>
            <a:noFill/>
            <a:ln w="9525">
              <a:noFill/>
            </a:ln>
          </p:spPr>
        </p:pic>
      </p:grpSp>
      <p:sp>
        <p:nvSpPr>
          <p:cNvPr id="3" name="TextBox 2">
            <a:extLst>
              <a:ext uri="{FF2B5EF4-FFF2-40B4-BE49-F238E27FC236}">
                <a16:creationId xmlns:a16="http://schemas.microsoft.com/office/drawing/2014/main" id="{C5CB97D2-4B28-7B17-F687-E927A6EE640A}"/>
              </a:ext>
            </a:extLst>
          </p:cNvPr>
          <p:cNvSpPr txBox="1"/>
          <p:nvPr/>
        </p:nvSpPr>
        <p:spPr>
          <a:xfrm>
            <a:off x="141869" y="6099810"/>
            <a:ext cx="8864484" cy="400110"/>
          </a:xfrm>
          <a:prstGeom prst="rect">
            <a:avLst/>
          </a:prstGeom>
          <a:noFill/>
        </p:spPr>
        <p:txBody>
          <a:bodyPr wrap="square" rtlCol="0">
            <a:spAutoFit/>
          </a:bodyPr>
          <a:lstStyle/>
          <a:p>
            <a:r>
              <a:rPr lang="vi-VN" b="0" i="0">
                <a:solidFill>
                  <a:srgbClr val="000000"/>
                </a:solidFill>
                <a:effectLst/>
                <a:latin typeface="Arial" panose="020B0604020202020204" pitchFamily="34" charset="0"/>
              </a:rPr>
              <a:t> </a:t>
            </a:r>
            <a:r>
              <a:rPr lang="vi-VN" sz="2000" b="1" i="0">
                <a:solidFill>
                  <a:srgbClr val="002060"/>
                </a:solidFill>
                <a:effectLst/>
                <a:latin typeface="Times New Roman" panose="02020603050405020304" pitchFamily="18" charset="0"/>
                <a:cs typeface="Times New Roman" panose="02020603050405020304" pitchFamily="18" charset="0"/>
              </a:rPr>
              <a:t>Kiến con leo lên xe buýt. Kiến muốn vào rừng xanh thăm bà ngọai. </a:t>
            </a:r>
            <a:endParaRPr lang="en-US" sz="2000" b="1">
              <a:solidFill>
                <a:srgbClr val="002060"/>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additive="base">
                                        <p:cTn id="6" dur="4920" fill="hold"/>
                                        <p:tgtEl>
                                          <p:spTgt spid="10"/>
                                        </p:tgtEl>
                                      </p:cBhvr>
                                    </p:cmd>
                                  </p:childTnLst>
                                </p:cTn>
                              </p:par>
                              <p:par>
                                <p:cTn id="7" presetID="0" presetClass="path" presetSubtype="0" accel="50000" decel="50000" fill="hold" nodeType="withEffect">
                                  <p:stCondLst>
                                    <p:cond delay="0"/>
                                  </p:stCondLst>
                                  <p:childTnLst>
                                    <p:animMotion origin="layout" path="M 6.66667E-6 9.25926E-6 L -0.02499 0.14445 " pathEditMode="relative" ptsTypes="AA">
                                      <p:cBhvr>
                                        <p:cTn id="8" dur="2000" fill="hold"/>
                                        <p:tgtEl>
                                          <p:spTgt spid="3197"/>
                                        </p:tgtEl>
                                        <p:attrNameLst>
                                          <p:attrName>ppt_x</p:attrName>
                                          <p:attrName>ppt_y</p:attrName>
                                        </p:attrNameLst>
                                      </p:cBhvr>
                                    </p:animMotion>
                                  </p:childTnLst>
                                </p:cTn>
                              </p:par>
                              <p:par>
                                <p:cTn id="9" presetID="0" presetClass="path" presetSubtype="0" accel="50000" decel="50000" fill="hold" nodeType="withEffect">
                                  <p:stCondLst>
                                    <p:cond delay="0"/>
                                  </p:stCondLst>
                                  <p:childTnLst>
                                    <p:animMotion origin="layout" path="M -0.15 0 L 1.00007 0.0332407 " pathEditMode="relative" rAng="0" ptsTypes="">
                                      <p:cBhvr>
                                        <p:cTn id="10" dur="2000" fill="hold"/>
                                        <p:tgtEl>
                                          <p:spTgt spid="3218"/>
                                        </p:tgtEl>
                                        <p:attrNameLst>
                                          <p:attrName>ppt_x</p:attrName>
                                          <p:attrName>ppt_y</p:attrName>
                                        </p:attrNameLst>
                                      </p:cBhvr>
                                      <p:rCtr x="200" y="0"/>
                                    </p:animMotion>
                                  </p:childTnLst>
                                </p:cTn>
                              </p:par>
                            </p:childTnLst>
                          </p:cTn>
                        </p:par>
                        <p:par>
                          <p:cTn id="11" fill="hold">
                            <p:stCondLst>
                              <p:cond delay="5000"/>
                            </p:stCondLst>
                            <p:childTnLst>
                              <p:par>
                                <p:cTn id="12" presetID="3" presetClass="exit" presetSubtype="10" fill="hold" nodeType="afterEffect">
                                  <p:stCondLst>
                                    <p:cond delay="0"/>
                                  </p:stCondLst>
                                  <p:childTnLst>
                                    <p:animEffect transition="out" filter="blinds(horizontal)">
                                      <p:cBhvr>
                                        <p:cTn id="13" dur="500"/>
                                        <p:tgtEl>
                                          <p:spTgt spid="3197"/>
                                        </p:tgtEl>
                                      </p:cBhvr>
                                    </p:animEffect>
                                    <p:set>
                                      <p:cBhvr>
                                        <p:cTn id="14" dur="1" fill="hold">
                                          <p:stCondLst>
                                            <p:cond delay="499"/>
                                          </p:stCondLst>
                                        </p:cTn>
                                        <p:tgtEl>
                                          <p:spTgt spid="3197"/>
                                        </p:tgtEl>
                                        <p:attrNameLst>
                                          <p:attrName>style.visibility</p:attrName>
                                        </p:attrNameLst>
                                      </p:cBhvr>
                                      <p:to>
                                        <p:strVal val="hidden"/>
                                      </p:to>
                                    </p:set>
                                  </p:childTnLst>
                                </p:cTn>
                              </p:par>
                            </p:childTnLst>
                          </p:cTn>
                        </p:par>
                        <p:par>
                          <p:cTn id="15" fill="hold">
                            <p:stCondLst>
                              <p:cond delay="5500"/>
                            </p:stCondLst>
                            <p:childTnLst>
                              <p:par>
                                <p:cTn id="16" presetID="0" presetClass="path" presetSubtype="0" accel="50000" decel="50000" fill="hold" nodeType="afterEffect">
                                  <p:stCondLst>
                                    <p:cond delay="0"/>
                                  </p:stCondLst>
                                  <p:childTnLst>
                                    <p:animMotion origin="layout" path="M 0.866809 0.0335163 L 1.33348 0.0335163 " pathEditMode="relative" rAng="0" ptsTypes="AA">
                                      <p:cBhvr>
                                        <p:cTn id="17" dur="500" fill="hold"/>
                                        <p:tgtEl>
                                          <p:spTgt spid="3218"/>
                                        </p:tgtEl>
                                        <p:attrNameLst>
                                          <p:attrName>ppt_x</p:attrName>
                                          <p:attrName>ppt_y</p:attrName>
                                        </p:attrNameLst>
                                      </p:cBhvr>
                                      <p:rCtr x="200" y="0"/>
                                    </p:animMotion>
                                  </p:childTnLst>
                                </p:cTn>
                              </p:par>
                            </p:childTnLst>
                          </p:cTn>
                        </p:par>
                      </p:childTnLst>
                    </p:cTn>
                  </p:par>
                </p:childTnLst>
              </p:cTn>
              <p:prevCondLst>
                <p:cond evt="onPrev" delay="0">
                  <p:tgtEl>
                    <p:sldTgt/>
                  </p:tgtEl>
                </p:cond>
              </p:prevCondLst>
              <p:nextCondLst>
                <p:cond evt="onNext" delay="0">
                  <p:tgtEl>
                    <p:sldTgt/>
                  </p:tgtEl>
                </p:cond>
              </p:nextCondLst>
            </p:seq>
            <p:audio>
              <p:cMediaNode numSld="996" showWhenStopped="0">
                <p:cTn id="18" repeatCount="indefinite" fill="hold" display="1">
                  <p:stCondLst>
                    <p:cond delay="indefinite"/>
                  </p:stCondLst>
                  <p:endCondLst>
                    <p:cond evt="onNext" delay="0">
                      <p:tgtEl>
                        <p:sldTgt/>
                      </p:tgtEl>
                    </p:cond>
                    <p:cond evt="onPrev" delay="0">
                      <p:tgtEl>
                        <p:sldTgt/>
                      </p:tgtEl>
                    </p:cond>
                    <p:cond evt="onStopAudio" delay="0">
                      <p:tgtEl>
                        <p:sldTgt/>
                      </p:tgtEl>
                    </p:cond>
                  </p:endCondLst>
                </p:cTn>
                <p:tgtEl>
                  <p:spTgt spid="8"/>
                </p:tgtEl>
              </p:cMediaNode>
            </p:audio>
            <p:audio>
              <p:cMediaNode vol="100000">
                <p:cTn id="19" fill="hold" display="1">
                  <p:stCondLst>
                    <p:cond delay="indefinite"/>
                  </p:stCondLst>
                  <p:endCondLst>
                    <p:cond evt="onNext" delay="0">
                      <p:tgtEl>
                        <p:sldTgt/>
                      </p:tgtEl>
                    </p:cond>
                    <p:cond evt="onPrev" delay="0">
                      <p:tgtEl>
                        <p:sldTgt/>
                      </p:tgtEl>
                    </p:cond>
                    <p:cond evt="onStopAudio" delay="0">
                      <p:tgtEl>
                        <p:sldTgt/>
                      </p:tgtEl>
                    </p:cond>
                  </p:endCondLst>
                </p:cTn>
                <p:tgtEl>
                  <p:spTgt spid="10"/>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FILE_20210223_034742_31">
            <a:hlinkClick r:id="" action="ppaction://media"/>
          </p:cNvPr>
          <p:cNvPicPr/>
          <p:nvPr>
            <a:audioFile r:link="rId2"/>
            <p:extLst>
              <p:ext uri="{DAA4B4D4-6D71-4841-9C94-3DE7FCFB9230}">
                <p14:media xmlns:p14="http://schemas.microsoft.com/office/powerpoint/2010/main" r:embed="rId1"/>
              </p:ext>
            </p:extLst>
          </p:nvPr>
        </p:nvPicPr>
        <p:blipFill>
          <a:blip r:embed="rId4"/>
          <a:stretch>
            <a:fillRect/>
          </a:stretch>
        </p:blipFill>
        <p:spPr>
          <a:xfrm>
            <a:off x="4419600" y="3300730"/>
            <a:ext cx="495300" cy="495300"/>
          </a:xfrm>
          <a:prstGeom prst="rect">
            <a:avLst/>
          </a:prstGeom>
        </p:spPr>
      </p:pic>
      <p:pic>
        <p:nvPicPr>
          <p:cNvPr id="3" name="FILE_20210223_034742_31">
            <a:hlinkClick r:id="" action="ppaction://media"/>
          </p:cNvPr>
          <p:cNvPicPr/>
          <p:nvPr/>
        </p:nvPicPr>
        <p:blipFill>
          <a:blip r:embed="rId4"/>
          <a:stretch>
            <a:fillRect/>
          </a:stretch>
        </p:blipFill>
        <p:spPr>
          <a:xfrm>
            <a:off x="4324350" y="3181350"/>
            <a:ext cx="495300" cy="495300"/>
          </a:xfrm>
          <a:prstGeom prst="rect">
            <a:avLst/>
          </a:prstGeom>
          <a:noFill/>
          <a:ln w="9525">
            <a:noFill/>
          </a:ln>
        </p:spPr>
      </p:pic>
      <p:pic>
        <p:nvPicPr>
          <p:cNvPr id="33794" name="Picture 4" descr="tho lai xe khong dau copy"/>
          <p:cNvPicPr>
            <a:picLocks noChangeAspect="1"/>
          </p:cNvPicPr>
          <p:nvPr/>
        </p:nvPicPr>
        <p:blipFill>
          <a:blip r:embed="rId5"/>
          <a:stretch>
            <a:fillRect/>
          </a:stretch>
        </p:blipFill>
        <p:spPr>
          <a:xfrm>
            <a:off x="-42862" y="0"/>
            <a:ext cx="9144000" cy="6858000"/>
          </a:xfrm>
          <a:prstGeom prst="rect">
            <a:avLst/>
          </a:prstGeom>
          <a:noFill/>
          <a:ln w="9525">
            <a:noFill/>
          </a:ln>
        </p:spPr>
      </p:pic>
      <p:pic>
        <p:nvPicPr>
          <p:cNvPr id="13319" name="Picture 7" descr="dau de"/>
          <p:cNvPicPr>
            <a:picLocks noChangeAspect="1"/>
          </p:cNvPicPr>
          <p:nvPr/>
        </p:nvPicPr>
        <p:blipFill>
          <a:blip r:embed="rId6">
            <a:clrChange>
              <a:clrFrom>
                <a:srgbClr val="FFFFFF"/>
              </a:clrFrom>
              <a:clrTo>
                <a:srgbClr val="FFFFFF">
                  <a:alpha val="0"/>
                </a:srgbClr>
              </a:clrTo>
            </a:clrChange>
          </a:blip>
          <a:stretch>
            <a:fillRect/>
          </a:stretch>
        </p:blipFill>
        <p:spPr>
          <a:xfrm>
            <a:off x="-228600" y="3048000"/>
            <a:ext cx="1676400" cy="979488"/>
          </a:xfrm>
          <a:prstGeom prst="rect">
            <a:avLst/>
          </a:prstGeom>
          <a:noFill/>
          <a:ln w="9525">
            <a:noFill/>
          </a:ln>
        </p:spPr>
      </p:pic>
      <p:pic>
        <p:nvPicPr>
          <p:cNvPr id="33796" name="Picture 8" descr="than lon"/>
          <p:cNvPicPr>
            <a:picLocks noChangeAspect="1"/>
          </p:cNvPicPr>
          <p:nvPr/>
        </p:nvPicPr>
        <p:blipFill>
          <a:blip r:embed="rId7">
            <a:clrChange>
              <a:clrFrom>
                <a:srgbClr val="FFFFFF"/>
              </a:clrFrom>
              <a:clrTo>
                <a:srgbClr val="FFFFFF">
                  <a:alpha val="0"/>
                </a:srgbClr>
              </a:clrTo>
            </a:clrChange>
          </a:blip>
          <a:stretch>
            <a:fillRect/>
          </a:stretch>
        </p:blipFill>
        <p:spPr>
          <a:xfrm>
            <a:off x="4356100" y="3200400"/>
            <a:ext cx="1511300" cy="1968500"/>
          </a:xfrm>
          <a:prstGeom prst="rect">
            <a:avLst/>
          </a:prstGeom>
          <a:noFill/>
          <a:ln w="9525">
            <a:noFill/>
          </a:ln>
        </p:spPr>
      </p:pic>
      <p:pic>
        <p:nvPicPr>
          <p:cNvPr id="13321" name="Picture 9" descr="dau lon"/>
          <p:cNvPicPr>
            <a:picLocks noChangeAspect="1"/>
          </p:cNvPicPr>
          <p:nvPr/>
        </p:nvPicPr>
        <p:blipFill>
          <a:blip r:embed="rId8">
            <a:clrChange>
              <a:clrFrom>
                <a:srgbClr val="FFFFFF"/>
              </a:clrFrom>
              <a:clrTo>
                <a:srgbClr val="FFFFFF">
                  <a:alpha val="0"/>
                </a:srgbClr>
              </a:clrTo>
            </a:clrChange>
          </a:blip>
          <a:stretch>
            <a:fillRect/>
          </a:stretch>
        </p:blipFill>
        <p:spPr>
          <a:xfrm>
            <a:off x="4579938" y="2743200"/>
            <a:ext cx="1143000" cy="1052513"/>
          </a:xfrm>
          <a:prstGeom prst="rect">
            <a:avLst/>
          </a:prstGeom>
          <a:noFill/>
          <a:ln w="9525">
            <a:noFill/>
          </a:ln>
        </p:spPr>
      </p:pic>
      <p:pic>
        <p:nvPicPr>
          <p:cNvPr id="33798" name="Picture 10" descr="khi khong dau duoi"/>
          <p:cNvPicPr>
            <a:picLocks noChangeAspect="1"/>
          </p:cNvPicPr>
          <p:nvPr/>
        </p:nvPicPr>
        <p:blipFill>
          <a:blip r:embed="rId9">
            <a:clrChange>
              <a:clrFrom>
                <a:srgbClr val="FFFFFF"/>
              </a:clrFrom>
              <a:clrTo>
                <a:srgbClr val="FFFFFF">
                  <a:alpha val="0"/>
                </a:srgbClr>
              </a:clrTo>
            </a:clrChange>
          </a:blip>
          <a:stretch>
            <a:fillRect/>
          </a:stretch>
        </p:blipFill>
        <p:spPr>
          <a:xfrm>
            <a:off x="5443538" y="3243263"/>
            <a:ext cx="1466850" cy="1785937"/>
          </a:xfrm>
          <a:prstGeom prst="rect">
            <a:avLst/>
          </a:prstGeom>
          <a:noFill/>
          <a:ln w="9525">
            <a:noFill/>
          </a:ln>
        </p:spPr>
      </p:pic>
      <p:pic>
        <p:nvPicPr>
          <p:cNvPr id="13323" name="Picture 11" descr="duoi khi"/>
          <p:cNvPicPr>
            <a:picLocks noChangeAspect="1"/>
          </p:cNvPicPr>
          <p:nvPr/>
        </p:nvPicPr>
        <p:blipFill>
          <a:blip r:embed="rId10">
            <a:clrChange>
              <a:clrFrom>
                <a:srgbClr val="FFFFFF"/>
              </a:clrFrom>
              <a:clrTo>
                <a:srgbClr val="FFFFFF">
                  <a:alpha val="0"/>
                </a:srgbClr>
              </a:clrTo>
            </a:clrChange>
          </a:blip>
          <a:stretch>
            <a:fillRect/>
          </a:stretch>
        </p:blipFill>
        <p:spPr>
          <a:xfrm>
            <a:off x="5976938" y="3105150"/>
            <a:ext cx="1054100" cy="1249363"/>
          </a:xfrm>
          <a:prstGeom prst="rect">
            <a:avLst/>
          </a:prstGeom>
          <a:noFill/>
          <a:ln w="9525">
            <a:noFill/>
          </a:ln>
        </p:spPr>
      </p:pic>
      <p:pic>
        <p:nvPicPr>
          <p:cNvPr id="13324" name="Picture 12" descr="dau khi"/>
          <p:cNvPicPr>
            <a:picLocks noChangeAspect="1"/>
          </p:cNvPicPr>
          <p:nvPr/>
        </p:nvPicPr>
        <p:blipFill>
          <a:blip r:embed="rId11">
            <a:clrChange>
              <a:clrFrom>
                <a:srgbClr val="FFFFFF"/>
              </a:clrFrom>
              <a:clrTo>
                <a:srgbClr val="FFFFFF">
                  <a:alpha val="0"/>
                </a:srgbClr>
              </a:clrTo>
            </a:clrChange>
          </a:blip>
          <a:stretch>
            <a:fillRect/>
          </a:stretch>
        </p:blipFill>
        <p:spPr>
          <a:xfrm>
            <a:off x="5791200" y="3090863"/>
            <a:ext cx="685800" cy="719137"/>
          </a:xfrm>
          <a:prstGeom prst="rect">
            <a:avLst/>
          </a:prstGeom>
          <a:noFill/>
          <a:ln w="9525">
            <a:noFill/>
          </a:ln>
        </p:spPr>
      </p:pic>
      <p:pic>
        <p:nvPicPr>
          <p:cNvPr id="33801" name="Picture 20" descr="than gau"/>
          <p:cNvPicPr>
            <a:picLocks noChangeAspect="1"/>
          </p:cNvPicPr>
          <p:nvPr/>
        </p:nvPicPr>
        <p:blipFill>
          <a:blip r:embed="rId12">
            <a:clrChange>
              <a:clrFrom>
                <a:srgbClr val="FFFFFF"/>
              </a:clrFrom>
              <a:clrTo>
                <a:srgbClr val="FFFFFF">
                  <a:alpha val="0"/>
                </a:srgbClr>
              </a:clrTo>
            </a:clrChange>
          </a:blip>
          <a:stretch>
            <a:fillRect/>
          </a:stretch>
        </p:blipFill>
        <p:spPr>
          <a:xfrm>
            <a:off x="1509713" y="2667000"/>
            <a:ext cx="1497012" cy="2578100"/>
          </a:xfrm>
          <a:prstGeom prst="rect">
            <a:avLst/>
          </a:prstGeom>
          <a:noFill/>
          <a:ln w="9525">
            <a:noFill/>
          </a:ln>
        </p:spPr>
      </p:pic>
      <p:pic>
        <p:nvPicPr>
          <p:cNvPr id="13333" name="Picture 21" descr="dau gau cam mu"/>
          <p:cNvPicPr>
            <a:picLocks noChangeAspect="1"/>
          </p:cNvPicPr>
          <p:nvPr/>
        </p:nvPicPr>
        <p:blipFill>
          <a:blip r:embed="rId13">
            <a:clrChange>
              <a:clrFrom>
                <a:srgbClr val="FFFFFF"/>
              </a:clrFrom>
              <a:clrTo>
                <a:srgbClr val="FFFFFF">
                  <a:alpha val="0"/>
                </a:srgbClr>
              </a:clrTo>
            </a:clrChange>
          </a:blip>
          <a:stretch>
            <a:fillRect/>
          </a:stretch>
        </p:blipFill>
        <p:spPr>
          <a:xfrm>
            <a:off x="1676400" y="2590800"/>
            <a:ext cx="990600" cy="944563"/>
          </a:xfrm>
          <a:prstGeom prst="rect">
            <a:avLst/>
          </a:prstGeom>
          <a:noFill/>
          <a:ln w="9525">
            <a:noFill/>
          </a:ln>
        </p:spPr>
      </p:pic>
      <p:pic>
        <p:nvPicPr>
          <p:cNvPr id="33803" name="Picture 22" descr="kien con"/>
          <p:cNvPicPr>
            <a:picLocks noChangeAspect="1"/>
          </p:cNvPicPr>
          <p:nvPr/>
        </p:nvPicPr>
        <p:blipFill>
          <a:blip r:embed="rId14">
            <a:clrChange>
              <a:clrFrom>
                <a:srgbClr val="FFFFFF"/>
              </a:clrFrom>
              <a:clrTo>
                <a:srgbClr val="FFFFFF">
                  <a:alpha val="0"/>
                </a:srgbClr>
              </a:clrTo>
            </a:clrChange>
          </a:blip>
          <a:stretch>
            <a:fillRect/>
          </a:stretch>
        </p:blipFill>
        <p:spPr>
          <a:xfrm>
            <a:off x="2286000" y="2743200"/>
            <a:ext cx="727075" cy="736600"/>
          </a:xfrm>
          <a:prstGeom prst="rect">
            <a:avLst/>
          </a:prstGeom>
          <a:noFill/>
          <a:ln w="9525">
            <a:noFill/>
          </a:ln>
        </p:spPr>
      </p:pic>
      <p:pic>
        <p:nvPicPr>
          <p:cNvPr id="13317" name="Picture 5" descr="dau tho"/>
          <p:cNvPicPr>
            <a:picLocks noChangeAspect="1"/>
          </p:cNvPicPr>
          <p:nvPr/>
        </p:nvPicPr>
        <p:blipFill>
          <a:blip r:embed="rId15">
            <a:clrChange>
              <a:clrFrom>
                <a:srgbClr val="FFFFFF"/>
              </a:clrFrom>
              <a:clrTo>
                <a:srgbClr val="FFFFFF">
                  <a:alpha val="0"/>
                </a:srgbClr>
              </a:clrTo>
            </a:clrChange>
          </a:blip>
          <a:stretch>
            <a:fillRect/>
          </a:stretch>
        </p:blipFill>
        <p:spPr>
          <a:xfrm>
            <a:off x="6553200" y="3581400"/>
            <a:ext cx="1778000" cy="1308100"/>
          </a:xfrm>
          <a:prstGeom prst="rect">
            <a:avLst/>
          </a:prstGeom>
          <a:noFill/>
          <a:ln w="9525">
            <a:noFill/>
          </a:ln>
        </p:spPr>
      </p:pic>
      <p:pic>
        <p:nvPicPr>
          <p:cNvPr id="33805" name="Picture 23" descr="than cho moi"/>
          <p:cNvPicPr>
            <a:picLocks noChangeAspect="1"/>
          </p:cNvPicPr>
          <p:nvPr/>
        </p:nvPicPr>
        <p:blipFill>
          <a:blip r:embed="rId16">
            <a:clrChange>
              <a:clrFrom>
                <a:srgbClr val="FFFFFF"/>
              </a:clrFrom>
              <a:clrTo>
                <a:srgbClr val="FFFFFF">
                  <a:alpha val="0"/>
                </a:srgbClr>
              </a:clrTo>
            </a:clrChange>
          </a:blip>
          <a:stretch>
            <a:fillRect/>
          </a:stretch>
        </p:blipFill>
        <p:spPr>
          <a:xfrm>
            <a:off x="2528888" y="2667000"/>
            <a:ext cx="2043112" cy="2663825"/>
          </a:xfrm>
          <a:prstGeom prst="rect">
            <a:avLst/>
          </a:prstGeom>
          <a:noFill/>
          <a:ln w="9525">
            <a:noFill/>
          </a:ln>
        </p:spPr>
      </p:pic>
      <p:pic>
        <p:nvPicPr>
          <p:cNvPr id="17" name="Picture 24" descr="dau cho moi"/>
          <p:cNvPicPr>
            <a:picLocks noChangeAspect="1"/>
          </p:cNvPicPr>
          <p:nvPr/>
        </p:nvPicPr>
        <p:blipFill>
          <a:blip r:embed="rId17">
            <a:clrChange>
              <a:clrFrom>
                <a:srgbClr val="FFFFFF"/>
              </a:clrFrom>
              <a:clrTo>
                <a:srgbClr val="FFFFFF">
                  <a:alpha val="0"/>
                </a:srgbClr>
              </a:clrTo>
            </a:clrChange>
          </a:blip>
          <a:stretch>
            <a:fillRect/>
          </a:stretch>
        </p:blipFill>
        <p:spPr>
          <a:xfrm>
            <a:off x="2952750" y="2176463"/>
            <a:ext cx="1295400" cy="1236662"/>
          </a:xfrm>
          <a:prstGeom prst="rect">
            <a:avLst/>
          </a:prstGeom>
          <a:noFill/>
          <a:ln w="9525">
            <a:noFill/>
          </a:ln>
        </p:spPr>
      </p:pic>
      <p:grpSp>
        <p:nvGrpSpPr>
          <p:cNvPr id="33807" name="Group 18"/>
          <p:cNvGrpSpPr/>
          <p:nvPr/>
        </p:nvGrpSpPr>
        <p:grpSpPr>
          <a:xfrm>
            <a:off x="0" y="5638800"/>
            <a:ext cx="914400" cy="838200"/>
            <a:chOff x="981262" y="5410200"/>
            <a:chExt cx="1241796" cy="1139371"/>
          </a:xfrm>
        </p:grpSpPr>
        <p:pic>
          <p:nvPicPr>
            <p:cNvPr id="33808" name="Picture 11" descr="08071803336277528481">
              <a:hlinkClick r:id="rId18"/>
            </p:cNvPr>
            <p:cNvPicPr>
              <a:picLocks noChangeAspect="1"/>
            </p:cNvPicPr>
            <p:nvPr/>
          </p:nvPicPr>
          <p:blipFill>
            <a:blip r:embed="rId19"/>
            <a:stretch>
              <a:fillRect/>
            </a:stretch>
          </p:blipFill>
          <p:spPr>
            <a:xfrm>
              <a:off x="990600" y="5410200"/>
              <a:ext cx="1219200" cy="1139371"/>
            </a:xfrm>
            <a:prstGeom prst="rect">
              <a:avLst/>
            </a:prstGeom>
            <a:noFill/>
            <a:ln w="9525">
              <a:noFill/>
            </a:ln>
          </p:spPr>
        </p:pic>
        <p:pic>
          <p:nvPicPr>
            <p:cNvPr id="33809" name="Picture 17" descr="nam1"/>
            <p:cNvPicPr>
              <a:picLocks noChangeAspect="1"/>
            </p:cNvPicPr>
            <p:nvPr/>
          </p:nvPicPr>
          <p:blipFill>
            <a:blip r:embed="rId20"/>
            <a:stretch>
              <a:fillRect/>
            </a:stretch>
          </p:blipFill>
          <p:spPr>
            <a:xfrm rot="992185">
              <a:off x="981262" y="5543524"/>
              <a:ext cx="479796" cy="539548"/>
            </a:xfrm>
            <a:prstGeom prst="rect">
              <a:avLst/>
            </a:prstGeom>
            <a:noFill/>
            <a:ln w="9525">
              <a:noFill/>
            </a:ln>
          </p:spPr>
        </p:pic>
        <p:pic>
          <p:nvPicPr>
            <p:cNvPr id="33810" name="Picture 17" descr="nam1"/>
            <p:cNvPicPr>
              <a:picLocks noChangeAspect="1"/>
            </p:cNvPicPr>
            <p:nvPr/>
          </p:nvPicPr>
          <p:blipFill>
            <a:blip r:embed="rId20"/>
            <a:stretch>
              <a:fillRect/>
            </a:stretch>
          </p:blipFill>
          <p:spPr>
            <a:xfrm rot="992185">
              <a:off x="1743262" y="5467323"/>
              <a:ext cx="479796" cy="539548"/>
            </a:xfrm>
            <a:prstGeom prst="rect">
              <a:avLst/>
            </a:prstGeom>
            <a:noFill/>
            <a:ln w="9525">
              <a:noFill/>
            </a:ln>
          </p:spPr>
        </p:pic>
        <p:pic>
          <p:nvPicPr>
            <p:cNvPr id="33811" name="Picture 17" descr="nam1"/>
            <p:cNvPicPr>
              <a:picLocks noChangeAspect="1"/>
            </p:cNvPicPr>
            <p:nvPr/>
          </p:nvPicPr>
          <p:blipFill>
            <a:blip r:embed="rId20"/>
            <a:stretch>
              <a:fillRect/>
            </a:stretch>
          </p:blipFill>
          <p:spPr>
            <a:xfrm rot="992185">
              <a:off x="1590863" y="5543523"/>
              <a:ext cx="479796" cy="539548"/>
            </a:xfrm>
            <a:prstGeom prst="rect">
              <a:avLst/>
            </a:prstGeom>
            <a:noFill/>
            <a:ln w="9525">
              <a:noFill/>
            </a:ln>
          </p:spPr>
        </p:pic>
      </p:grpSp>
      <p:pic>
        <p:nvPicPr>
          <p:cNvPr id="33812" name="Picture 6" descr="than de"/>
          <p:cNvPicPr>
            <a:picLocks noChangeAspect="1"/>
          </p:cNvPicPr>
          <p:nvPr/>
        </p:nvPicPr>
        <p:blipFill>
          <a:blip r:embed="rId21">
            <a:clrChange>
              <a:clrFrom>
                <a:srgbClr val="FFFFFF"/>
              </a:clrFrom>
              <a:clrTo>
                <a:srgbClr val="FFFFFF">
                  <a:alpha val="0"/>
                </a:srgbClr>
              </a:clrTo>
            </a:clrChange>
          </a:blip>
          <a:stretch>
            <a:fillRect/>
          </a:stretch>
        </p:blipFill>
        <p:spPr>
          <a:xfrm>
            <a:off x="152400" y="3276600"/>
            <a:ext cx="2273300" cy="2273300"/>
          </a:xfrm>
          <a:prstGeom prst="rect">
            <a:avLst/>
          </a:prstGeom>
          <a:noFill/>
          <a:ln w="9525">
            <a:noFill/>
          </a:ln>
        </p:spPr>
      </p:pic>
      <p:pic>
        <p:nvPicPr>
          <p:cNvPr id="33813" name="Picture 22" descr="http://tbn0.google.com/images?q=tbn:mmvEmCBMIClflM"/>
          <p:cNvPicPr>
            <a:picLocks noChangeAspect="1"/>
          </p:cNvPicPr>
          <p:nvPr/>
        </p:nvPicPr>
        <p:blipFill>
          <a:blip r:embed="rId22"/>
          <a:stretch>
            <a:fillRect/>
          </a:stretch>
        </p:blipFill>
        <p:spPr>
          <a:xfrm>
            <a:off x="457200" y="304800"/>
            <a:ext cx="685800" cy="685800"/>
          </a:xfrm>
          <a:prstGeom prst="rect">
            <a:avLst/>
          </a:prstGeom>
          <a:noFill/>
          <a:ln w="9525">
            <a:noFill/>
          </a:ln>
        </p:spPr>
      </p:pic>
      <p:pic>
        <p:nvPicPr>
          <p:cNvPr id="33814" name="Picture 34"/>
          <p:cNvPicPr>
            <a:picLocks noChangeAspect="1"/>
          </p:cNvPicPr>
          <p:nvPr/>
        </p:nvPicPr>
        <p:blipFill>
          <a:blip r:embed="rId23">
            <a:clrChange>
              <a:clrFrom>
                <a:srgbClr val="FFFFFF"/>
              </a:clrFrom>
              <a:clrTo>
                <a:srgbClr val="FFFFFF">
                  <a:alpha val="0"/>
                </a:srgbClr>
              </a:clrTo>
            </a:clrChange>
          </a:blip>
          <a:stretch>
            <a:fillRect/>
          </a:stretch>
        </p:blipFill>
        <p:spPr>
          <a:xfrm>
            <a:off x="0" y="1087438"/>
            <a:ext cx="457200" cy="517525"/>
          </a:xfrm>
          <a:prstGeom prst="rect">
            <a:avLst/>
          </a:prstGeom>
          <a:noFill/>
          <a:ln w="9525">
            <a:noFill/>
          </a:ln>
        </p:spPr>
      </p:pic>
      <p:pic>
        <p:nvPicPr>
          <p:cNvPr id="33815" name="Picture 2055" descr="img355/5972/notesdemusique8iq4.gif"/>
          <p:cNvPicPr>
            <a:picLocks noChangeAspect="1"/>
          </p:cNvPicPr>
          <p:nvPr/>
        </p:nvPicPr>
        <p:blipFill>
          <a:blip r:embed="rId24"/>
          <a:stretch>
            <a:fillRect/>
          </a:stretch>
        </p:blipFill>
        <p:spPr>
          <a:xfrm rot="-1200000">
            <a:off x="2709863" y="2319338"/>
            <a:ext cx="704850" cy="376237"/>
          </a:xfrm>
          <a:prstGeom prst="rect">
            <a:avLst/>
          </a:prstGeom>
          <a:noFill/>
          <a:ln w="9525">
            <a:noFill/>
          </a:ln>
        </p:spPr>
      </p:pic>
      <p:pic>
        <p:nvPicPr>
          <p:cNvPr id="33816" name="Picture 1" descr="img355/5972/notesdemusique8iq4.gif"/>
          <p:cNvPicPr>
            <a:picLocks noChangeAspect="1"/>
          </p:cNvPicPr>
          <p:nvPr/>
        </p:nvPicPr>
        <p:blipFill>
          <a:blip r:embed="rId24"/>
          <a:stretch>
            <a:fillRect/>
          </a:stretch>
        </p:blipFill>
        <p:spPr>
          <a:xfrm rot="-1200000">
            <a:off x="3548063" y="1938338"/>
            <a:ext cx="704850" cy="376237"/>
          </a:xfrm>
          <a:prstGeom prst="rect">
            <a:avLst/>
          </a:prstGeom>
          <a:noFill/>
          <a:ln w="9525">
            <a:noFill/>
          </a:ln>
        </p:spPr>
      </p:pic>
    </p:spTree>
  </p:cSld>
  <p:clrMapOvr>
    <a:masterClrMapping/>
  </p:clrMapOvr>
  <mc:AlternateContent xmlns:mc="http://schemas.openxmlformats.org/markup-compatibility/2006" xmlns:p14="http://schemas.microsoft.com/office/powerpoint/2010/main">
    <mc:Choice Requires="p14">
      <p:transition>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additive="base">
                                        <p:cTn id="6" dur="11635" fill="hold"/>
                                        <p:tgtEl>
                                          <p:spTgt spid="2"/>
                                        </p:tgtEl>
                                      </p:cBhvr>
                                    </p:cmd>
                                  </p:childTnLst>
                                </p:cTn>
                              </p:par>
                            </p:childTnLst>
                          </p:cTn>
                        </p:par>
                        <p:par>
                          <p:cTn id="7" fill="hold">
                            <p:stCondLst>
                              <p:cond delay="12000"/>
                            </p:stCondLst>
                            <p:childTnLst>
                              <p:par>
                                <p:cTn id="8" presetID="0" presetClass="path" presetSubtype="0" repeatCount="indefinite" accel="50000" decel="50000" fill="hold" nodeType="afterEffect">
                                  <p:stCondLst>
                                    <p:cond delay="0"/>
                                  </p:stCondLst>
                                  <p:childTnLst>
                                    <p:animMotion origin="layout" path="M 2.77778E-7 -6.47549E-8 C -0.00712 -6.47549E-8 -0.01424 -6.47549E-8 -0.01702 -6.47549E-8 " pathEditMode="relative" ptsTypes="aA">
                                      <p:cBhvr>
                                        <p:cTn id="9" dur="3000" fill="hold"/>
                                        <p:tgtEl>
                                          <p:spTgt spid="13317"/>
                                        </p:tgtEl>
                                        <p:attrNameLst>
                                          <p:attrName>ppt_x</p:attrName>
                                          <p:attrName>ppt_y</p:attrName>
                                        </p:attrNameLst>
                                      </p:cBhvr>
                                    </p:animMotion>
                                  </p:childTnLst>
                                </p:cTn>
                              </p:par>
                            </p:childTnLst>
                          </p:cTn>
                        </p:par>
                        <p:par>
                          <p:cTn id="10" fill="hold">
                            <p:stCondLst>
                              <p:cond delay="15000"/>
                            </p:stCondLst>
                            <p:childTnLst>
                              <p:par>
                                <p:cTn id="11" presetID="0" presetClass="path" presetSubtype="0" repeatCount="indefinite" accel="50000" decel="50000" fill="hold" nodeType="afterEffect">
                                  <p:stCondLst>
                                    <p:cond delay="0"/>
                                  </p:stCondLst>
                                  <p:childTnLst>
                                    <p:animMotion origin="layout" path="M -4.16667E-6 7.9371E-6 C -4.16667E-6 7.9371E-6 0.01076 7.9371E-6 0.02153 7.9371E-6 " pathEditMode="relative" ptsTypes="aA">
                                      <p:cBhvr>
                                        <p:cTn id="12" dur="5000" fill="hold"/>
                                        <p:tgtEl>
                                          <p:spTgt spid="13319"/>
                                        </p:tgtEl>
                                        <p:attrNameLst>
                                          <p:attrName>ppt_x</p:attrName>
                                          <p:attrName>ppt_y</p:attrName>
                                        </p:attrNameLst>
                                      </p:cBhvr>
                                    </p:animMotion>
                                  </p:childTnLst>
                                </p:cTn>
                              </p:par>
                            </p:childTnLst>
                          </p:cTn>
                        </p:par>
                        <p:par>
                          <p:cTn id="13" fill="hold">
                            <p:stCondLst>
                              <p:cond delay="20000"/>
                            </p:stCondLst>
                            <p:childTnLst>
                              <p:par>
                                <p:cTn id="14" presetID="0" presetClass="path" presetSubtype="0" repeatCount="indefinite" accel="50000" decel="50000" fill="hold" nodeType="afterEffect">
                                  <p:stCondLst>
                                    <p:cond delay="0"/>
                                  </p:stCondLst>
                                  <p:childTnLst>
                                    <p:animMotion origin="layout" path="M 0.00798 0.00255 C 0.00798 0.00255 -0.00122 0.00255 -0.01042 0.00255 " pathEditMode="relative" rAng="0" ptsTypes="aA">
                                      <p:cBhvr>
                                        <p:cTn id="15" dur="2000" fill="hold"/>
                                        <p:tgtEl>
                                          <p:spTgt spid="13321"/>
                                        </p:tgtEl>
                                        <p:attrNameLst>
                                          <p:attrName>ppt_x</p:attrName>
                                          <p:attrName>ppt_y</p:attrName>
                                        </p:attrNameLst>
                                      </p:cBhvr>
                                      <p:rCtr x="-900" y="0"/>
                                    </p:animMotion>
                                  </p:childTnLst>
                                </p:cTn>
                              </p:par>
                            </p:childTnLst>
                          </p:cTn>
                        </p:par>
                        <p:par>
                          <p:cTn id="16" fill="hold">
                            <p:stCondLst>
                              <p:cond delay="22000"/>
                            </p:stCondLst>
                            <p:childTnLst>
                              <p:par>
                                <p:cTn id="17" presetID="0" presetClass="path" presetSubtype="0" repeatCount="indefinite" accel="50000" decel="50000" fill="hold" nodeType="afterEffect">
                                  <p:stCondLst>
                                    <p:cond delay="0"/>
                                  </p:stCondLst>
                                  <p:childTnLst>
                                    <p:animMotion origin="layout" path="M 2.5E-6 2.27567E-6 C 2.5E-6 2.27567E-6 -0.00851 2.27567E-6 -0.01701 2.27567E-6 " pathEditMode="relative" ptsTypes="aA">
                                      <p:cBhvr>
                                        <p:cTn id="18" dur="3000" fill="hold"/>
                                        <p:tgtEl>
                                          <p:spTgt spid="13324"/>
                                        </p:tgtEl>
                                        <p:attrNameLst>
                                          <p:attrName>ppt_x</p:attrName>
                                          <p:attrName>ppt_y</p:attrName>
                                        </p:attrNameLst>
                                      </p:cBhvr>
                                    </p:animMotion>
                                  </p:childTnLst>
                                </p:cTn>
                              </p:par>
                            </p:childTnLst>
                          </p:cTn>
                        </p:par>
                        <p:par>
                          <p:cTn id="19" fill="hold">
                            <p:stCondLst>
                              <p:cond delay="25000"/>
                            </p:stCondLst>
                            <p:childTnLst>
                              <p:par>
                                <p:cTn id="20" presetID="0" presetClass="path" presetSubtype="0" repeatCount="indefinite" accel="50000" decel="50000" fill="hold" nodeType="afterEffect">
                                  <p:stCondLst>
                                    <p:cond delay="0"/>
                                  </p:stCondLst>
                                  <p:childTnLst>
                                    <p:animMotion origin="layout" path="M -1.11111E-6 -4.81481E-6 C -1.11111E-6 -4.81481E-6 -0.00087 -0.00856 -0.00156 -0.01713 " pathEditMode="relative" ptsTypes="aA">
                                      <p:cBhvr>
                                        <p:cTn id="21" dur="3000" fill="hold"/>
                                        <p:tgtEl>
                                          <p:spTgt spid="13323"/>
                                        </p:tgtEl>
                                        <p:attrNameLst>
                                          <p:attrName>ppt_x</p:attrName>
                                          <p:attrName>ppt_y</p:attrName>
                                        </p:attrNameLst>
                                      </p:cBhvr>
                                    </p:animMotion>
                                  </p:childTnLst>
                                </p:cTn>
                              </p:par>
                            </p:childTnLst>
                          </p:cTn>
                        </p:par>
                        <p:par>
                          <p:cTn id="22" fill="hold">
                            <p:stCondLst>
                              <p:cond delay="28000"/>
                            </p:stCondLst>
                            <p:childTnLst>
                              <p:par>
                                <p:cTn id="23" presetID="0" presetClass="path" presetSubtype="0" repeatCount="indefinite" accel="50000" decel="50000" fill="hold" nodeType="afterEffect">
                                  <p:stCondLst>
                                    <p:cond delay="0"/>
                                  </p:stCondLst>
                                  <p:childTnLst>
                                    <p:animMotion origin="layout" path="M -8.33333E-7 -2.59259E-6 C -8.33333E-7 -2.59259E-6 0.01215 -2.59259E-6 0.02431 -2.59259E-6 " pathEditMode="relative" ptsTypes="aA">
                                      <p:cBhvr>
                                        <p:cTn id="24" dur="3000" fill="hold"/>
                                        <p:tgtEl>
                                          <p:spTgt spid="13333"/>
                                        </p:tgtEl>
                                        <p:attrNameLst>
                                          <p:attrName>ppt_x</p:attrName>
                                          <p:attrName>ppt_y</p:attrName>
                                        </p:attrNameLst>
                                      </p:cBhvr>
                                    </p:animMotion>
                                  </p:childTnLst>
                                </p:cTn>
                              </p:par>
                            </p:childTnLst>
                          </p:cTn>
                        </p:par>
                        <p:par>
                          <p:cTn id="25" fill="hold">
                            <p:stCondLst>
                              <p:cond delay="31000"/>
                            </p:stCondLst>
                            <p:childTnLst>
                              <p:par>
                                <p:cTn id="26" presetID="0" presetClass="path" presetSubtype="0" repeatCount="indefinite" accel="50000" decel="50000" fill="hold" nodeType="afterEffect">
                                  <p:stCondLst>
                                    <p:cond delay="0"/>
                                  </p:stCondLst>
                                  <p:childTnLst>
                                    <p:animMotion origin="layout" path="M -5.55556E-7 -2.42775E-6 C -5.55556E-7 -2.42775E-6 -5.55556E-7 0.01087 -5.55556E-7 0.02173 " pathEditMode="relative" ptsTypes="aA">
                                      <p:cBhvr>
                                        <p:cTn id="27" dur="3000" fill="hold"/>
                                        <p:tgtEl>
                                          <p:spTgt spid="17"/>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audio>
              <p:cMediaNode>
                <p:cTn id="28" fill="hold" display="1">
                  <p:stCondLst>
                    <p:cond delay="indefinite"/>
                  </p:stCondLst>
                  <p:endCondLst>
                    <p:cond evt="onNext" delay="0">
                      <p:tgtEl>
                        <p:sldTgt/>
                      </p:tgtEl>
                    </p:cond>
                    <p:cond evt="onPrev" delay="0">
                      <p:tgtEl>
                        <p:sldTgt/>
                      </p:tgtEl>
                    </p:cond>
                    <p:cond evt="onStopAudio" delay="0">
                      <p:tgtEl>
                        <p:sldTgt/>
                      </p:tgtEl>
                    </p:cond>
                  </p:endCondLst>
                </p:cTn>
                <p:tgtEl>
                  <p:spTgt spid="2"/>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FILE_20210223_034742_32">
            <a:hlinkClick r:id="" action="ppaction://media"/>
          </p:cNvPr>
          <p:cNvPicPr/>
          <p:nvPr>
            <a:audioFile r:link="rId2"/>
            <p:extLst>
              <p:ext uri="{DAA4B4D4-6D71-4841-9C94-3DE7FCFB9230}">
                <p14:media xmlns:p14="http://schemas.microsoft.com/office/powerpoint/2010/main" r:embed="rId1"/>
              </p:ext>
            </p:extLst>
          </p:nvPr>
        </p:nvPicPr>
        <p:blipFill>
          <a:blip r:embed="rId4"/>
          <a:stretch>
            <a:fillRect/>
          </a:stretch>
        </p:blipFill>
        <p:spPr>
          <a:xfrm>
            <a:off x="4451350" y="3308350"/>
            <a:ext cx="495300" cy="495300"/>
          </a:xfrm>
          <a:prstGeom prst="rect">
            <a:avLst/>
          </a:prstGeom>
        </p:spPr>
      </p:pic>
      <p:pic>
        <p:nvPicPr>
          <p:cNvPr id="3" name="FILE_20210223_034742_32">
            <a:hlinkClick r:id="" action="ppaction://media"/>
          </p:cNvPr>
          <p:cNvPicPr/>
          <p:nvPr/>
        </p:nvPicPr>
        <p:blipFill>
          <a:blip r:embed="rId4"/>
          <a:stretch>
            <a:fillRect/>
          </a:stretch>
        </p:blipFill>
        <p:spPr>
          <a:xfrm>
            <a:off x="4324350" y="3181350"/>
            <a:ext cx="495300" cy="495300"/>
          </a:xfrm>
          <a:prstGeom prst="rect">
            <a:avLst/>
          </a:prstGeom>
          <a:noFill/>
          <a:ln w="9525">
            <a:noFill/>
          </a:ln>
        </p:spPr>
      </p:pic>
      <p:pic>
        <p:nvPicPr>
          <p:cNvPr id="34818" name="Picture 1" descr="unnamed"/>
          <p:cNvPicPr>
            <a:picLocks noChangeAspect="1"/>
          </p:cNvPicPr>
          <p:nvPr/>
        </p:nvPicPr>
        <p:blipFill>
          <a:blip r:embed="rId5"/>
          <a:stretch>
            <a:fillRect/>
          </a:stretch>
        </p:blipFill>
        <p:spPr>
          <a:xfrm>
            <a:off x="0" y="0"/>
            <a:ext cx="9144000" cy="6858000"/>
          </a:xfrm>
          <a:prstGeom prst="rect">
            <a:avLst/>
          </a:prstGeom>
          <a:noFill/>
          <a:ln w="9525">
            <a:noFill/>
          </a:ln>
        </p:spPr>
      </p:pic>
    </p:spTree>
  </p:cSld>
  <p:clrMapOvr>
    <a:masterClrMapping/>
  </p:clrMapOvr>
  <mc:AlternateContent xmlns:mc="http://schemas.openxmlformats.org/markup-compatibility/2006" xmlns:p14="http://schemas.microsoft.com/office/powerpoint/2010/main">
    <mc:Choice Requires="p14">
      <p:transition>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additive="base">
                                        <p:cTn id="6" dur="2766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1">
                  <p:stCondLst>
                    <p:cond delay="indefinite"/>
                  </p:stCondLst>
                  <p:endCondLst>
                    <p:cond evt="onNext" delay="0">
                      <p:tgtEl>
                        <p:sldTgt/>
                      </p:tgtEl>
                    </p:cond>
                    <p:cond evt="onPrev" delay="0">
                      <p:tgtEl>
                        <p:sldTgt/>
                      </p:tgtEl>
                    </p:cond>
                    <p:cond evt="onStopAudio" delay="0">
                      <p:tgtEl>
                        <p:sldTgt/>
                      </p:tgtEl>
                    </p:cond>
                  </p:endCondLst>
                </p:cTn>
                <p:tgtEl>
                  <p:spTgt spid="2"/>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FILE_20210223_034742_33">
            <a:hlinkClick r:id="" action="ppaction://media"/>
          </p:cNvPr>
          <p:cNvPicPr/>
          <p:nvPr>
            <a:audioFile r:link="rId2"/>
            <p:extLst>
              <p:ext uri="{DAA4B4D4-6D71-4841-9C94-3DE7FCFB9230}">
                <p14:media xmlns:p14="http://schemas.microsoft.com/office/powerpoint/2010/main" r:embed="rId1"/>
              </p:ext>
            </p:extLst>
          </p:nvPr>
        </p:nvPicPr>
        <p:blipFill>
          <a:blip r:embed="rId4"/>
          <a:stretch>
            <a:fillRect/>
          </a:stretch>
        </p:blipFill>
        <p:spPr>
          <a:xfrm>
            <a:off x="4451350" y="3308350"/>
            <a:ext cx="495300" cy="495300"/>
          </a:xfrm>
          <a:prstGeom prst="rect">
            <a:avLst/>
          </a:prstGeom>
        </p:spPr>
      </p:pic>
      <p:pic>
        <p:nvPicPr>
          <p:cNvPr id="5" name="FILE_20210223_034742_33">
            <a:hlinkClick r:id="" action="ppaction://media"/>
          </p:cNvPr>
          <p:cNvPicPr/>
          <p:nvPr/>
        </p:nvPicPr>
        <p:blipFill>
          <a:blip r:embed="rId4"/>
          <a:stretch>
            <a:fillRect/>
          </a:stretch>
        </p:blipFill>
        <p:spPr>
          <a:xfrm>
            <a:off x="4324350" y="3181350"/>
            <a:ext cx="495300" cy="495300"/>
          </a:xfrm>
          <a:prstGeom prst="rect">
            <a:avLst/>
          </a:prstGeom>
          <a:noFill/>
          <a:ln w="9525">
            <a:noFill/>
          </a:ln>
        </p:spPr>
      </p:pic>
      <p:pic>
        <p:nvPicPr>
          <p:cNvPr id="35842" name="Picture 2" descr="anh-nen-powerpoint-de-thuong_114703267"/>
          <p:cNvPicPr>
            <a:picLocks noChangeAspect="1"/>
          </p:cNvPicPr>
          <p:nvPr/>
        </p:nvPicPr>
        <p:blipFill>
          <a:blip r:embed="rId5"/>
          <a:stretch>
            <a:fillRect/>
          </a:stretch>
        </p:blipFill>
        <p:spPr>
          <a:xfrm>
            <a:off x="-4762" y="0"/>
            <a:ext cx="9148762" cy="6858000"/>
          </a:xfrm>
          <a:prstGeom prst="rect">
            <a:avLst/>
          </a:prstGeom>
          <a:noFill/>
          <a:ln w="9525">
            <a:noFill/>
          </a:ln>
        </p:spPr>
      </p:pic>
      <p:sp>
        <p:nvSpPr>
          <p:cNvPr id="4" name="Text Box 3"/>
          <p:cNvSpPr txBox="1"/>
          <p:nvPr/>
        </p:nvSpPr>
        <p:spPr>
          <a:xfrm>
            <a:off x="2197100" y="1676400"/>
            <a:ext cx="4744085" cy="523220"/>
          </a:xfrm>
          <a:prstGeom prst="rect">
            <a:avLst/>
          </a:prstGeom>
          <a:noFill/>
        </p:spPr>
        <p:txBody>
          <a:bodyPr wrap="square" rtlCol="0">
            <a:spAutoFit/>
          </a:bodyPr>
          <a:lstStyle/>
          <a:p>
            <a:pPr algn="ctr"/>
            <a:r>
              <a:rPr lang="en-US" sz="2800" noProof="1">
                <a:gradFill>
                  <a:gsLst>
                    <a:gs pos="0">
                      <a:srgbClr val="007BD3"/>
                    </a:gs>
                    <a:gs pos="100000">
                      <a:srgbClr val="034373"/>
                    </a:gs>
                  </a:gsLst>
                  <a:lin scaled="0"/>
                </a:gradFill>
                <a:latin typeface="Times New Roman" panose="02020603050405020304" charset="0"/>
                <a:ea typeface="+mn-ea"/>
                <a:cs typeface="Times New Roman" panose="02020603050405020304" charset="0"/>
              </a:rPr>
              <a:t>Bài học kết thúc</a:t>
            </a:r>
            <a:endParaRPr lang="en-US" sz="2800" noProof="1">
              <a:gradFill>
                <a:gsLst>
                  <a:gs pos="0">
                    <a:srgbClr val="007BD3"/>
                  </a:gs>
                  <a:gs pos="100000">
                    <a:srgbClr val="034373"/>
                  </a:gs>
                </a:gsLst>
                <a:lin scaled="0"/>
              </a:gradFill>
              <a:latin typeface="Times New Roman" panose="02020603050405020304" charset="0"/>
              <a:cs typeface="Times New Roman" panose="02020603050405020304" charset="0"/>
            </a:endParaRPr>
          </a:p>
        </p:txBody>
      </p:sp>
    </p:spTree>
  </p:cSld>
  <p:clrMapOvr>
    <a:masterClrMapping/>
  </p:clrMapOvr>
  <mc:AlternateContent xmlns:mc="http://schemas.openxmlformats.org/markup-compatibility/2006" xmlns:p14="http://schemas.microsoft.com/office/powerpoint/2010/main">
    <mc:Choice Requires="p14">
      <p:transition>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additive="base">
                                        <p:cTn id="6" dur="1223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1">
                  <p:stCondLst>
                    <p:cond delay="indefinite"/>
                  </p:stCondLst>
                  <p:endCondLst>
                    <p:cond evt="onNext" delay="0">
                      <p:tgtEl>
                        <p:sldTgt/>
                      </p:tgtEl>
                    </p:cond>
                    <p:cond evt="onPrev" delay="0">
                      <p:tgtEl>
                        <p:sldTgt/>
                      </p:tgtEl>
                    </p:cond>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erge_from_ofoct">
            <a:hlinkClick r:id="" action="ppaction://media"/>
          </p:cNvPr>
          <p:cNvPicPr/>
          <p:nvPr>
            <a:audioFile r:link="rId2"/>
            <p:extLst>
              <p:ext uri="{DAA4B4D4-6D71-4841-9C94-3DE7FCFB9230}">
                <p14:media xmlns:p14="http://schemas.microsoft.com/office/powerpoint/2010/main" r:embed="rId1"/>
              </p:ext>
            </p:extLst>
          </p:nvPr>
        </p:nvPicPr>
        <p:blipFill>
          <a:blip r:embed="rId4"/>
          <a:stretch>
            <a:fillRect/>
          </a:stretch>
        </p:blipFill>
        <p:spPr>
          <a:xfrm>
            <a:off x="4578350" y="3435350"/>
            <a:ext cx="495300" cy="495300"/>
          </a:xfrm>
          <a:prstGeom prst="rect">
            <a:avLst/>
          </a:prstGeom>
        </p:spPr>
      </p:pic>
      <p:pic>
        <p:nvPicPr>
          <p:cNvPr id="3" name="merge_from_ofoct">
            <a:hlinkClick r:id="" action="ppaction://media"/>
          </p:cNvPr>
          <p:cNvPicPr/>
          <p:nvPr>
            <a:audioFile r:link="rId2"/>
            <p:extLst>
              <p:ext uri="{DAA4B4D4-6D71-4841-9C94-3DE7FCFB9230}">
                <p14:media xmlns:p14="http://schemas.microsoft.com/office/powerpoint/2010/main" r:embed="rId1"/>
              </p:ext>
            </p:extLst>
          </p:nvPr>
        </p:nvPicPr>
        <p:blipFill>
          <a:blip r:embed="rId4"/>
          <a:stretch>
            <a:fillRect/>
          </a:stretch>
        </p:blipFill>
        <p:spPr>
          <a:xfrm>
            <a:off x="4451350" y="3308350"/>
            <a:ext cx="495300" cy="495300"/>
          </a:xfrm>
          <a:prstGeom prst="rect">
            <a:avLst/>
          </a:prstGeom>
        </p:spPr>
      </p:pic>
      <p:pic>
        <p:nvPicPr>
          <p:cNvPr id="2" name="FILE_20210223_034742_5">
            <a:hlinkClick r:id="" action="ppaction://media"/>
          </p:cNvPr>
          <p:cNvPicPr/>
          <p:nvPr/>
        </p:nvPicPr>
        <p:blipFill>
          <a:blip r:embed="rId4"/>
          <a:stretch>
            <a:fillRect/>
          </a:stretch>
        </p:blipFill>
        <p:spPr>
          <a:xfrm>
            <a:off x="4324350" y="3181350"/>
            <a:ext cx="495300" cy="495300"/>
          </a:xfrm>
          <a:prstGeom prst="rect">
            <a:avLst/>
          </a:prstGeom>
          <a:noFill/>
          <a:ln w="9525">
            <a:noFill/>
          </a:ln>
        </p:spPr>
      </p:pic>
      <p:pic>
        <p:nvPicPr>
          <p:cNvPr id="7170" name="Picture 4" descr="tho lai xe khong dau copy"/>
          <p:cNvPicPr>
            <a:picLocks noChangeAspect="1"/>
          </p:cNvPicPr>
          <p:nvPr/>
        </p:nvPicPr>
        <p:blipFill>
          <a:blip r:embed="rId5"/>
          <a:stretch>
            <a:fillRect/>
          </a:stretch>
        </p:blipFill>
        <p:spPr>
          <a:xfrm>
            <a:off x="-42862" y="0"/>
            <a:ext cx="9144000" cy="6858000"/>
          </a:xfrm>
          <a:prstGeom prst="rect">
            <a:avLst/>
          </a:prstGeom>
          <a:noFill/>
          <a:ln w="9525">
            <a:noFill/>
          </a:ln>
        </p:spPr>
      </p:pic>
      <p:pic>
        <p:nvPicPr>
          <p:cNvPr id="4099" name="Picture 5" descr="dau tho"/>
          <p:cNvPicPr>
            <a:picLocks noChangeAspect="1"/>
          </p:cNvPicPr>
          <p:nvPr/>
        </p:nvPicPr>
        <p:blipFill>
          <a:blip r:embed="rId6">
            <a:clrChange>
              <a:clrFrom>
                <a:srgbClr val="FFFFFF"/>
              </a:clrFrom>
              <a:clrTo>
                <a:srgbClr val="FFFFFF">
                  <a:alpha val="0"/>
                </a:srgbClr>
              </a:clrTo>
            </a:clrChange>
          </a:blip>
          <a:stretch>
            <a:fillRect/>
          </a:stretch>
        </p:blipFill>
        <p:spPr>
          <a:xfrm>
            <a:off x="6553200" y="3581400"/>
            <a:ext cx="1778000" cy="1308100"/>
          </a:xfrm>
          <a:prstGeom prst="rect">
            <a:avLst/>
          </a:prstGeom>
          <a:noFill/>
          <a:ln w="9525">
            <a:noFill/>
          </a:ln>
        </p:spPr>
      </p:pic>
      <p:pic>
        <p:nvPicPr>
          <p:cNvPr id="7172" name="Picture 7" descr="dau de"/>
          <p:cNvPicPr>
            <a:picLocks noChangeAspect="1"/>
          </p:cNvPicPr>
          <p:nvPr/>
        </p:nvPicPr>
        <p:blipFill>
          <a:blip r:embed="rId7">
            <a:clrChange>
              <a:clrFrom>
                <a:srgbClr val="FFFFFF"/>
              </a:clrFrom>
              <a:clrTo>
                <a:srgbClr val="FFFFFF">
                  <a:alpha val="0"/>
                </a:srgbClr>
              </a:clrTo>
            </a:clrChange>
          </a:blip>
          <a:stretch>
            <a:fillRect/>
          </a:stretch>
        </p:blipFill>
        <p:spPr>
          <a:xfrm>
            <a:off x="457200" y="3048000"/>
            <a:ext cx="1676400" cy="979488"/>
          </a:xfrm>
          <a:prstGeom prst="rect">
            <a:avLst/>
          </a:prstGeom>
          <a:noFill/>
          <a:ln w="9525">
            <a:noFill/>
          </a:ln>
        </p:spPr>
      </p:pic>
      <p:pic>
        <p:nvPicPr>
          <p:cNvPr id="7173" name="Picture 8" descr="than lon"/>
          <p:cNvPicPr>
            <a:picLocks noChangeAspect="1"/>
          </p:cNvPicPr>
          <p:nvPr/>
        </p:nvPicPr>
        <p:blipFill>
          <a:blip r:embed="rId8">
            <a:clrChange>
              <a:clrFrom>
                <a:srgbClr val="FFFFFF"/>
              </a:clrFrom>
              <a:clrTo>
                <a:srgbClr val="FFFFFF">
                  <a:alpha val="0"/>
                </a:srgbClr>
              </a:clrTo>
            </a:clrChange>
          </a:blip>
          <a:stretch>
            <a:fillRect/>
          </a:stretch>
        </p:blipFill>
        <p:spPr>
          <a:xfrm>
            <a:off x="3670300" y="3505200"/>
            <a:ext cx="1511300" cy="1968500"/>
          </a:xfrm>
          <a:prstGeom prst="rect">
            <a:avLst/>
          </a:prstGeom>
          <a:noFill/>
          <a:ln w="9525">
            <a:noFill/>
          </a:ln>
        </p:spPr>
      </p:pic>
      <p:pic>
        <p:nvPicPr>
          <p:cNvPr id="4102" name="Picture 9" descr="dau lon"/>
          <p:cNvPicPr>
            <a:picLocks noChangeAspect="1"/>
          </p:cNvPicPr>
          <p:nvPr/>
        </p:nvPicPr>
        <p:blipFill>
          <a:blip r:embed="rId9">
            <a:clrChange>
              <a:clrFrom>
                <a:srgbClr val="FFFFFF"/>
              </a:clrFrom>
              <a:clrTo>
                <a:srgbClr val="FFFFFF">
                  <a:alpha val="0"/>
                </a:srgbClr>
              </a:clrTo>
            </a:clrChange>
          </a:blip>
          <a:stretch>
            <a:fillRect/>
          </a:stretch>
        </p:blipFill>
        <p:spPr>
          <a:xfrm>
            <a:off x="3894138" y="3048000"/>
            <a:ext cx="1143000" cy="1052513"/>
          </a:xfrm>
          <a:prstGeom prst="rect">
            <a:avLst/>
          </a:prstGeom>
          <a:noFill/>
          <a:ln w="9525">
            <a:noFill/>
          </a:ln>
        </p:spPr>
      </p:pic>
      <p:pic>
        <p:nvPicPr>
          <p:cNvPr id="7175" name="Picture 10" descr="khi khong dau duoi"/>
          <p:cNvPicPr>
            <a:picLocks noChangeAspect="1"/>
          </p:cNvPicPr>
          <p:nvPr/>
        </p:nvPicPr>
        <p:blipFill>
          <a:blip r:embed="rId10">
            <a:clrChange>
              <a:clrFrom>
                <a:srgbClr val="FFFFFF"/>
              </a:clrFrom>
              <a:clrTo>
                <a:srgbClr val="FFFFFF">
                  <a:alpha val="0"/>
                </a:srgbClr>
              </a:clrTo>
            </a:clrChange>
          </a:blip>
          <a:stretch>
            <a:fillRect/>
          </a:stretch>
        </p:blipFill>
        <p:spPr>
          <a:xfrm>
            <a:off x="4953000" y="3048000"/>
            <a:ext cx="1828800" cy="2227263"/>
          </a:xfrm>
          <a:prstGeom prst="rect">
            <a:avLst/>
          </a:prstGeom>
          <a:noFill/>
          <a:ln w="9525">
            <a:noFill/>
          </a:ln>
        </p:spPr>
      </p:pic>
      <p:pic>
        <p:nvPicPr>
          <p:cNvPr id="7176" name="Picture 11" descr="duoi khi"/>
          <p:cNvPicPr>
            <a:picLocks noChangeAspect="1"/>
          </p:cNvPicPr>
          <p:nvPr/>
        </p:nvPicPr>
        <p:blipFill>
          <a:blip r:embed="rId11">
            <a:clrChange>
              <a:clrFrom>
                <a:srgbClr val="FFFFFF"/>
              </a:clrFrom>
              <a:clrTo>
                <a:srgbClr val="FFFFFF">
                  <a:alpha val="0"/>
                </a:srgbClr>
              </a:clrTo>
            </a:clrChange>
          </a:blip>
          <a:stretch>
            <a:fillRect/>
          </a:stretch>
        </p:blipFill>
        <p:spPr>
          <a:xfrm>
            <a:off x="5700713" y="2895600"/>
            <a:ext cx="1054100" cy="1249363"/>
          </a:xfrm>
          <a:prstGeom prst="rect">
            <a:avLst/>
          </a:prstGeom>
          <a:noFill/>
          <a:ln w="9525">
            <a:noFill/>
          </a:ln>
        </p:spPr>
      </p:pic>
      <p:pic>
        <p:nvPicPr>
          <p:cNvPr id="4105" name="Picture 12" descr="dau khi"/>
          <p:cNvPicPr>
            <a:picLocks noChangeAspect="1"/>
          </p:cNvPicPr>
          <p:nvPr/>
        </p:nvPicPr>
        <p:blipFill>
          <a:blip r:embed="rId12">
            <a:clrChange>
              <a:clrFrom>
                <a:srgbClr val="FFFFFF"/>
              </a:clrFrom>
              <a:clrTo>
                <a:srgbClr val="FFFFFF">
                  <a:alpha val="0"/>
                </a:srgbClr>
              </a:clrTo>
            </a:clrChange>
          </a:blip>
          <a:stretch>
            <a:fillRect/>
          </a:stretch>
        </p:blipFill>
        <p:spPr>
          <a:xfrm>
            <a:off x="5562600" y="3014663"/>
            <a:ext cx="685800" cy="719137"/>
          </a:xfrm>
          <a:prstGeom prst="rect">
            <a:avLst/>
          </a:prstGeom>
          <a:noFill/>
          <a:ln w="9525">
            <a:noFill/>
          </a:ln>
        </p:spPr>
      </p:pic>
      <p:pic>
        <p:nvPicPr>
          <p:cNvPr id="7178" name="Picture 19" descr="than cho moi"/>
          <p:cNvPicPr>
            <a:picLocks noChangeAspect="1"/>
          </p:cNvPicPr>
          <p:nvPr/>
        </p:nvPicPr>
        <p:blipFill>
          <a:blip r:embed="rId13">
            <a:clrChange>
              <a:clrFrom>
                <a:srgbClr val="FFFFFF"/>
              </a:clrFrom>
              <a:clrTo>
                <a:srgbClr val="FFFFFF">
                  <a:alpha val="0"/>
                </a:srgbClr>
              </a:clrTo>
            </a:clrChange>
          </a:blip>
          <a:stretch>
            <a:fillRect/>
          </a:stretch>
        </p:blipFill>
        <p:spPr>
          <a:xfrm>
            <a:off x="1600200" y="2514600"/>
            <a:ext cx="2211388" cy="2882900"/>
          </a:xfrm>
          <a:prstGeom prst="rect">
            <a:avLst/>
          </a:prstGeom>
          <a:noFill/>
          <a:ln w="9525">
            <a:noFill/>
          </a:ln>
        </p:spPr>
      </p:pic>
      <p:pic>
        <p:nvPicPr>
          <p:cNvPr id="4109" name="Picture 20" descr="dau cho moi"/>
          <p:cNvPicPr>
            <a:picLocks noChangeAspect="1"/>
          </p:cNvPicPr>
          <p:nvPr/>
        </p:nvPicPr>
        <p:blipFill>
          <a:blip r:embed="rId14">
            <a:clrChange>
              <a:clrFrom>
                <a:srgbClr val="FFFFFF"/>
              </a:clrFrom>
              <a:clrTo>
                <a:srgbClr val="FFFFFF">
                  <a:alpha val="0"/>
                </a:srgbClr>
              </a:clrTo>
            </a:clrChange>
          </a:blip>
          <a:stretch>
            <a:fillRect/>
          </a:stretch>
        </p:blipFill>
        <p:spPr>
          <a:xfrm>
            <a:off x="2133600" y="2286000"/>
            <a:ext cx="1295400" cy="1236663"/>
          </a:xfrm>
          <a:prstGeom prst="rect">
            <a:avLst/>
          </a:prstGeom>
          <a:noFill/>
          <a:ln w="9525">
            <a:noFill/>
          </a:ln>
        </p:spPr>
      </p:pic>
      <p:grpSp>
        <p:nvGrpSpPr>
          <p:cNvPr id="7180" name="Group 25"/>
          <p:cNvGrpSpPr/>
          <p:nvPr/>
        </p:nvGrpSpPr>
        <p:grpSpPr>
          <a:xfrm>
            <a:off x="-152400" y="4495800"/>
            <a:ext cx="990600" cy="835025"/>
            <a:chOff x="981262" y="5410200"/>
            <a:chExt cx="1241796" cy="1139371"/>
          </a:xfrm>
        </p:grpSpPr>
        <p:pic>
          <p:nvPicPr>
            <p:cNvPr id="7181" name="Picture 11" descr="08071803336277528481">
              <a:hlinkClick r:id="rId15"/>
            </p:cNvPr>
            <p:cNvPicPr>
              <a:picLocks noChangeAspect="1"/>
            </p:cNvPicPr>
            <p:nvPr/>
          </p:nvPicPr>
          <p:blipFill>
            <a:blip r:embed="rId16"/>
            <a:stretch>
              <a:fillRect/>
            </a:stretch>
          </p:blipFill>
          <p:spPr>
            <a:xfrm>
              <a:off x="990600" y="5410200"/>
              <a:ext cx="1219200" cy="1139371"/>
            </a:xfrm>
            <a:prstGeom prst="rect">
              <a:avLst/>
            </a:prstGeom>
            <a:noFill/>
            <a:ln w="9525">
              <a:noFill/>
            </a:ln>
          </p:spPr>
        </p:pic>
        <p:pic>
          <p:nvPicPr>
            <p:cNvPr id="7182" name="Picture 17" descr="nam1"/>
            <p:cNvPicPr>
              <a:picLocks noChangeAspect="1"/>
            </p:cNvPicPr>
            <p:nvPr/>
          </p:nvPicPr>
          <p:blipFill>
            <a:blip r:embed="rId17"/>
            <a:stretch>
              <a:fillRect/>
            </a:stretch>
          </p:blipFill>
          <p:spPr>
            <a:xfrm rot="992185">
              <a:off x="981262" y="5543524"/>
              <a:ext cx="479796" cy="539548"/>
            </a:xfrm>
            <a:prstGeom prst="rect">
              <a:avLst/>
            </a:prstGeom>
            <a:noFill/>
            <a:ln w="9525">
              <a:noFill/>
            </a:ln>
          </p:spPr>
        </p:pic>
        <p:pic>
          <p:nvPicPr>
            <p:cNvPr id="7183" name="Picture 17" descr="nam1"/>
            <p:cNvPicPr>
              <a:picLocks noChangeAspect="1"/>
            </p:cNvPicPr>
            <p:nvPr/>
          </p:nvPicPr>
          <p:blipFill>
            <a:blip r:embed="rId17"/>
            <a:stretch>
              <a:fillRect/>
            </a:stretch>
          </p:blipFill>
          <p:spPr>
            <a:xfrm rot="992185">
              <a:off x="1743262" y="5467323"/>
              <a:ext cx="479796" cy="539548"/>
            </a:xfrm>
            <a:prstGeom prst="rect">
              <a:avLst/>
            </a:prstGeom>
            <a:noFill/>
            <a:ln w="9525">
              <a:noFill/>
            </a:ln>
          </p:spPr>
        </p:pic>
        <p:pic>
          <p:nvPicPr>
            <p:cNvPr id="7184" name="Picture 17" descr="nam1"/>
            <p:cNvPicPr>
              <a:picLocks noChangeAspect="1"/>
            </p:cNvPicPr>
            <p:nvPr/>
          </p:nvPicPr>
          <p:blipFill>
            <a:blip r:embed="rId17"/>
            <a:stretch>
              <a:fillRect/>
            </a:stretch>
          </p:blipFill>
          <p:spPr>
            <a:xfrm rot="992185">
              <a:off x="1590863" y="5543523"/>
              <a:ext cx="479796" cy="539548"/>
            </a:xfrm>
            <a:prstGeom prst="rect">
              <a:avLst/>
            </a:prstGeom>
            <a:noFill/>
            <a:ln w="9525">
              <a:noFill/>
            </a:ln>
          </p:spPr>
        </p:pic>
      </p:grpSp>
      <p:pic>
        <p:nvPicPr>
          <p:cNvPr id="7185" name="Picture 6" descr="than de"/>
          <p:cNvPicPr>
            <a:picLocks noChangeAspect="1"/>
          </p:cNvPicPr>
          <p:nvPr/>
        </p:nvPicPr>
        <p:blipFill>
          <a:blip r:embed="rId18">
            <a:clrChange>
              <a:clrFrom>
                <a:srgbClr val="FFFFFF"/>
              </a:clrFrom>
              <a:clrTo>
                <a:srgbClr val="FFFFFF">
                  <a:alpha val="0"/>
                </a:srgbClr>
              </a:clrTo>
            </a:clrChange>
          </a:blip>
          <a:stretch>
            <a:fillRect/>
          </a:stretch>
        </p:blipFill>
        <p:spPr>
          <a:xfrm>
            <a:off x="685800" y="3276600"/>
            <a:ext cx="2273300" cy="2273300"/>
          </a:xfrm>
          <a:prstGeom prst="rect">
            <a:avLst/>
          </a:prstGeom>
          <a:noFill/>
          <a:ln w="9525">
            <a:noFill/>
          </a:ln>
        </p:spPr>
      </p:pic>
      <p:pic>
        <p:nvPicPr>
          <p:cNvPr id="7186" name="Picture 22" descr="http://tbn0.google.com/images?q=tbn:mmvEmCBMIClflM"/>
          <p:cNvPicPr>
            <a:picLocks noChangeAspect="1"/>
          </p:cNvPicPr>
          <p:nvPr/>
        </p:nvPicPr>
        <p:blipFill>
          <a:blip r:embed="rId19"/>
          <a:stretch>
            <a:fillRect/>
          </a:stretch>
        </p:blipFill>
        <p:spPr>
          <a:xfrm>
            <a:off x="457200" y="304800"/>
            <a:ext cx="685800" cy="685800"/>
          </a:xfrm>
          <a:prstGeom prst="rect">
            <a:avLst/>
          </a:prstGeom>
          <a:noFill/>
          <a:ln w="9525">
            <a:noFill/>
          </a:ln>
        </p:spPr>
      </p:pic>
      <p:grpSp>
        <p:nvGrpSpPr>
          <p:cNvPr id="7187" name="Group 4118"/>
          <p:cNvGrpSpPr/>
          <p:nvPr/>
        </p:nvGrpSpPr>
        <p:grpSpPr>
          <a:xfrm>
            <a:off x="4343400" y="990600"/>
            <a:ext cx="228600" cy="685800"/>
            <a:chOff x="5328" y="2112"/>
            <a:chExt cx="288" cy="1776"/>
          </a:xfrm>
        </p:grpSpPr>
        <p:sp>
          <p:nvSpPr>
            <p:cNvPr id="21" name="Oval 8"/>
            <p:cNvSpPr>
              <a:spLocks noChangeArrowheads="1"/>
            </p:cNvSpPr>
            <p:nvPr/>
          </p:nvSpPr>
          <p:spPr bwMode="auto">
            <a:xfrm>
              <a:off x="5328" y="2112"/>
              <a:ext cx="288" cy="336"/>
            </a:xfrm>
            <a:prstGeom prst="ellipse">
              <a:avLst/>
            </a:prstGeom>
            <a:solidFill>
              <a:srgbClr val="FF0000"/>
            </a:solidFill>
            <a:ln w="9525">
              <a:solidFill>
                <a:srgbClr val="FF0000"/>
              </a:solidFill>
              <a:rou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solidFill>
                    <a:srgbClr val="FF0000"/>
                  </a:solidFill>
                </a:ln>
                <a:solidFill>
                  <a:schemeClr val="tx1"/>
                </a:solidFill>
                <a:effectLst/>
                <a:uLnTx/>
                <a:uFillTx/>
                <a:latin typeface="Arial" panose="020B0604020202020204" pitchFamily="34" charset="0"/>
                <a:ea typeface="+mn-ea"/>
                <a:cs typeface="+mn-cs"/>
              </a:endParaRPr>
            </a:p>
          </p:txBody>
        </p:sp>
        <p:sp>
          <p:nvSpPr>
            <p:cNvPr id="22" name="Oval 8"/>
            <p:cNvSpPr>
              <a:spLocks noChangeArrowheads="1"/>
            </p:cNvSpPr>
            <p:nvPr/>
          </p:nvSpPr>
          <p:spPr bwMode="auto">
            <a:xfrm>
              <a:off x="5328" y="2448"/>
              <a:ext cx="288" cy="336"/>
            </a:xfrm>
            <a:prstGeom prst="ellipse">
              <a:avLst/>
            </a:prstGeom>
            <a:solidFill>
              <a:srgbClr val="9CE29F"/>
            </a:solidFill>
            <a:ln w="9525">
              <a:solidFill>
                <a:schemeClr val="tx1"/>
              </a:solidFill>
              <a:rou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solidFill>
                    <a:srgbClr val="000000"/>
                  </a:solidFill>
                </a:ln>
                <a:solidFill>
                  <a:schemeClr val="tx1"/>
                </a:solidFill>
                <a:effectLst/>
                <a:uLnTx/>
                <a:uFillTx/>
                <a:latin typeface="Arial" panose="020B0604020202020204" pitchFamily="34" charset="0"/>
                <a:ea typeface="+mn-ea"/>
                <a:cs typeface="+mn-cs"/>
              </a:endParaRPr>
            </a:p>
          </p:txBody>
        </p:sp>
        <p:sp>
          <p:nvSpPr>
            <p:cNvPr id="24" name="Rectangle 23"/>
            <p:cNvSpPr/>
            <p:nvPr/>
          </p:nvSpPr>
          <p:spPr>
            <a:xfrm>
              <a:off x="5424" y="2928"/>
              <a:ext cx="48" cy="9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7191" name="Oval 8"/>
            <p:cNvSpPr/>
            <p:nvPr/>
          </p:nvSpPr>
          <p:spPr>
            <a:xfrm>
              <a:off x="5328" y="2784"/>
              <a:ext cx="288" cy="336"/>
            </a:xfrm>
            <a:prstGeom prst="ellipse">
              <a:avLst/>
            </a:prstGeom>
            <a:solidFill>
              <a:srgbClr val="C6C33B"/>
            </a:solidFill>
            <a:ln w="9525" cap="flat" cmpd="sng">
              <a:solidFill>
                <a:schemeClr val="tx1"/>
              </a:solidFill>
              <a:prstDash val="solid"/>
              <a:round/>
              <a:headEnd type="none" w="med" len="med"/>
              <a:tailEnd type="none" w="med" len="med"/>
            </a:ln>
          </p:spPr>
          <p:txBody>
            <a:bodyPr wrap="none" anchor="ctr" anchorCtr="0"/>
            <a:lstStyle/>
            <a:p>
              <a:endParaRPr lang="en-US">
                <a:solidFill>
                  <a:srgbClr val="FFFF66"/>
                </a:solidFill>
                <a:latin typeface="Arial" panose="020B0604020202020204" pitchFamily="34" charset="0"/>
              </a:endParaRPr>
            </a:p>
          </p:txBody>
        </p:sp>
      </p:grpSp>
      <p:pic>
        <p:nvPicPr>
          <p:cNvPr id="7192" name="Picture 13" descr="kien con"/>
          <p:cNvPicPr>
            <a:picLocks noChangeAspect="1"/>
          </p:cNvPicPr>
          <p:nvPr/>
        </p:nvPicPr>
        <p:blipFill>
          <a:blip r:embed="rId20">
            <a:clrChange>
              <a:clrFrom>
                <a:srgbClr val="FFFFFF"/>
              </a:clrFrom>
              <a:clrTo>
                <a:srgbClr val="FFFFFF">
                  <a:alpha val="0"/>
                </a:srgbClr>
              </a:clrTo>
            </a:clrChange>
          </a:blip>
          <a:stretch>
            <a:fillRect/>
          </a:stretch>
        </p:blipFill>
        <p:spPr>
          <a:xfrm>
            <a:off x="1600200" y="4724400"/>
            <a:ext cx="2106613" cy="2133600"/>
          </a:xfrm>
          <a:prstGeom prst="rect">
            <a:avLst/>
          </a:prstGeom>
          <a:noFill/>
          <a:ln w="9525">
            <a:noFill/>
          </a:ln>
        </p:spPr>
      </p:pic>
      <p:pic>
        <p:nvPicPr>
          <p:cNvPr id="7193" name="Picture 20" descr="spring-smiley-1"/>
          <p:cNvPicPr>
            <a:picLocks noChangeAspect="1"/>
          </p:cNvPicPr>
          <p:nvPr/>
        </p:nvPicPr>
        <p:blipFill>
          <a:blip r:embed="rId21"/>
          <a:stretch>
            <a:fillRect/>
          </a:stretch>
        </p:blipFill>
        <p:spPr>
          <a:xfrm>
            <a:off x="4572000" y="457200"/>
            <a:ext cx="838200" cy="609600"/>
          </a:xfrm>
          <a:prstGeom prst="rect">
            <a:avLst/>
          </a:prstGeom>
          <a:noFill/>
          <a:ln w="9525">
            <a:noFill/>
          </a:ln>
        </p:spPr>
      </p:pic>
      <p:sp>
        <p:nvSpPr>
          <p:cNvPr id="5" name="TextBox 4">
            <a:extLst>
              <a:ext uri="{FF2B5EF4-FFF2-40B4-BE49-F238E27FC236}">
                <a16:creationId xmlns:a16="http://schemas.microsoft.com/office/drawing/2014/main" id="{EA6423C0-B989-208A-4CFC-ABC2D7A71BB4}"/>
              </a:ext>
            </a:extLst>
          </p:cNvPr>
          <p:cNvSpPr txBox="1"/>
          <p:nvPr/>
        </p:nvSpPr>
        <p:spPr>
          <a:xfrm>
            <a:off x="-21431" y="6060380"/>
            <a:ext cx="9186862" cy="923330"/>
          </a:xfrm>
          <a:prstGeom prst="rect">
            <a:avLst/>
          </a:prstGeom>
          <a:noFill/>
        </p:spPr>
        <p:txBody>
          <a:bodyPr wrap="square" rtlCol="0">
            <a:spAutoFit/>
          </a:bodyPr>
          <a:lstStyle/>
          <a:p>
            <a:r>
              <a:rPr lang="vi-VN" b="0" i="0">
                <a:solidFill>
                  <a:srgbClr val="000000"/>
                </a:solidFill>
                <a:effectLst/>
                <a:latin typeface="Arial" panose="020B0604020202020204" pitchFamily="34" charset="0"/>
              </a:rPr>
              <a:t> </a:t>
            </a:r>
            <a:r>
              <a:rPr lang="vi-VN" sz="1800" b="1" i="0">
                <a:solidFill>
                  <a:srgbClr val="002060"/>
                </a:solidFill>
                <a:effectLst/>
                <a:latin typeface="Times New Roman" panose="02020603050405020304" pitchFamily="18" charset="0"/>
                <a:cs typeface="Times New Roman" panose="02020603050405020304" pitchFamily="18" charset="0"/>
              </a:rPr>
              <a:t> Trên xe đã có dê con.Chó con, khỉ con, lợn con ngồi. Có bạn trong bọn họ vào rừng hái nấm, có bạn vào rừng chơi trốn tìm, có bạn đến dạo chơi bên hồ ở trong rừng.</a:t>
            </a:r>
            <a:endParaRPr lang="en-US" b="0" i="0">
              <a:solidFill>
                <a:srgbClr val="000000"/>
              </a:solidFill>
              <a:effectLst/>
              <a:latin typeface="Arial" panose="020B0604020202020204" pitchFamily="34" charset="0"/>
            </a:endParaRPr>
          </a:p>
          <a:p>
            <a:r>
              <a:rPr lang="vi-VN" i="0">
                <a:solidFill>
                  <a:srgbClr val="002060"/>
                </a:solidFill>
                <a:effectLst/>
                <a:latin typeface="Times New Roman" panose="02020603050405020304" pitchFamily="18" charset="0"/>
                <a:cs typeface="Times New Roman" panose="02020603050405020304" pitchFamily="18" charset="0"/>
              </a:rPr>
              <a:t> </a:t>
            </a:r>
            <a:endParaRPr lang="en-US">
              <a:solidFill>
                <a:srgbClr val="002060"/>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additive="base">
                                        <p:cTn id="6" dur="28274" fill="hold"/>
                                        <p:tgtEl>
                                          <p:spTgt spid="4"/>
                                        </p:tgtEl>
                                      </p:cBhvr>
                                    </p:cmd>
                                  </p:childTnLst>
                                </p:cTn>
                              </p:par>
                              <p:par>
                                <p:cTn id="7" presetID="0" presetClass="path" presetSubtype="0" accel="50000" decel="50000" fill="hold" nodeType="withEffect">
                                  <p:stCondLst>
                                    <p:cond delay="0"/>
                                  </p:stCondLst>
                                  <p:childTnLst>
                                    <p:animMotion origin="layout" path="M -3.33333E-6 -3.7037E-6 C -0.00556 -0.00092 -0.01181 0.00116 -0.01667 -0.00277 C -0.01875 -0.00439 -0.01285 -0.00879 -0.01042 -0.00833 C -0.00642 -0.00764 -0.00347 -0.00277 -3.33333E-6 -3.7037E-6 Z " pathEditMode="relative" ptsTypes="ffff">
                                      <p:cBhvr>
                                        <p:cTn id="8" dur="2000" fill="hold"/>
                                        <p:tgtEl>
                                          <p:spTgt spid="4109"/>
                                        </p:tgtEl>
                                        <p:attrNameLst>
                                          <p:attrName>ppt_x</p:attrName>
                                          <p:attrName>ppt_y</p:attrName>
                                        </p:attrNameLst>
                                      </p:cBhvr>
                                    </p:animMotion>
                                  </p:childTnLst>
                                </p:cTn>
                              </p:par>
                            </p:childTnLst>
                          </p:cTn>
                        </p:par>
                        <p:par>
                          <p:cTn id="9" fill="hold">
                            <p:stCondLst>
                              <p:cond delay="28500"/>
                            </p:stCondLst>
                            <p:childTnLst>
                              <p:par>
                                <p:cTn id="10" presetID="0" presetClass="path" presetSubtype="0" accel="50000" decel="50000" fill="hold" nodeType="afterEffect">
                                  <p:stCondLst>
                                    <p:cond delay="0"/>
                                  </p:stCondLst>
                                  <p:childTnLst>
                                    <p:animMotion origin="layout" path="M 1.38889E-6 5.92593E-6 C -0.0007 -0.00277 -0.00052 -0.00624 -0.00209 -0.00832 C -0.00365 -0.01041 -0.00903 -0.01388 -0.00834 -0.0111 C -0.00712 -0.00624 -0.00278 -0.00369 1.38889E-6 5.92593E-6 Z " pathEditMode="relative" ptsTypes="ffff">
                                      <p:cBhvr>
                                        <p:cTn id="11" dur="2000" fill="hold"/>
                                        <p:tgtEl>
                                          <p:spTgt spid="4102"/>
                                        </p:tgtEl>
                                        <p:attrNameLst>
                                          <p:attrName>ppt_x</p:attrName>
                                          <p:attrName>ppt_y</p:attrName>
                                        </p:attrNameLst>
                                      </p:cBhvr>
                                    </p:animMotion>
                                  </p:childTnLst>
                                </p:cTn>
                              </p:par>
                            </p:childTnLst>
                          </p:cTn>
                        </p:par>
                        <p:par>
                          <p:cTn id="12" fill="hold">
                            <p:stCondLst>
                              <p:cond delay="30500"/>
                            </p:stCondLst>
                            <p:childTnLst>
                              <p:par>
                                <p:cTn id="13" presetID="0" presetClass="path" presetSubtype="0" accel="50000" decel="50000" fill="hold" nodeType="afterEffect">
                                  <p:stCondLst>
                                    <p:cond delay="0"/>
                                  </p:stCondLst>
                                  <p:childTnLst>
                                    <p:animMotion origin="layout" path="M 3.33333E-6 1.48148E-6 C 0.00208 -0.00093 0.00625 -0.00278 0.00625 -0.00278 C 0.00625 -0.00278 0.00208 -0.00093 3.33333E-6 1.48148E-6 Z " pathEditMode="relative" ptsTypes="fff">
                                      <p:cBhvr>
                                        <p:cTn id="14" dur="2000" fill="hold"/>
                                        <p:tgtEl>
                                          <p:spTgt spid="4105"/>
                                        </p:tgtEl>
                                        <p:attrNameLst>
                                          <p:attrName>ppt_x</p:attrName>
                                          <p:attrName>ppt_y</p:attrName>
                                        </p:attrNameLst>
                                      </p:cBhvr>
                                    </p:animMotion>
                                  </p:childTnLst>
                                </p:cTn>
                              </p:par>
                            </p:childTnLst>
                          </p:cTn>
                        </p:par>
                        <p:par>
                          <p:cTn id="15" fill="hold">
                            <p:stCondLst>
                              <p:cond delay="32500"/>
                            </p:stCondLst>
                            <p:childTnLst>
                              <p:par>
                                <p:cTn id="16" presetID="0" presetClass="path" presetSubtype="0" accel="50000" decel="50000" fill="hold" nodeType="afterEffect">
                                  <p:stCondLst>
                                    <p:cond delay="0"/>
                                  </p:stCondLst>
                                  <p:childTnLst>
                                    <p:animMotion origin="layout" path="M -4.44444E-6 1.48148E-6 C 0.00209 -0.00092 0.00625 -0.00278 0.00625 -0.00278 C 0.00625 -0.00278 0.00209 -0.00092 -4.44444E-6 1.48148E-6 Z " pathEditMode="relative" ptsTypes="fff">
                                      <p:cBhvr>
                                        <p:cTn id="17" dur="2000" fill="hold"/>
                                        <p:tgtEl>
                                          <p:spTgt spid="4099"/>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audio>
              <p:cMediaNode>
                <p:cTn id="18" fill="hold" display="1">
                  <p:stCondLst>
                    <p:cond delay="indefinite"/>
                  </p:stCondLst>
                  <p:endCondLst>
                    <p:cond evt="onNext" delay="0">
                      <p:tgtEl>
                        <p:sldTgt/>
                      </p:tgtEl>
                    </p:cond>
                    <p:cond evt="onPrev" delay="0">
                      <p:tgtEl>
                        <p:sldTgt/>
                      </p:tgtEl>
                    </p:cond>
                    <p:cond evt="onStopAudio" delay="0">
                      <p:tgtEl>
                        <p:sldTgt/>
                      </p:tgtEl>
                    </p:cond>
                  </p:endCondLst>
                </p:cTn>
                <p:tgtEl>
                  <p:spTgt spid="3"/>
                </p:tgtEl>
              </p:cMediaNode>
            </p:audio>
            <p:audio>
              <p:cMediaNode>
                <p:cTn id="19" fill="hold" display="1">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FILE_20210223_034742_6">
            <a:hlinkClick r:id="" action="ppaction://media"/>
          </p:cNvPr>
          <p:cNvPicPr/>
          <p:nvPr>
            <a:audioFile r:link="rId2"/>
            <p:extLst>
              <p:ext uri="{DAA4B4D4-6D71-4841-9C94-3DE7FCFB9230}">
                <p14:media xmlns:p14="http://schemas.microsoft.com/office/powerpoint/2010/main" r:embed="rId1"/>
              </p:ext>
            </p:extLst>
          </p:nvPr>
        </p:nvPicPr>
        <p:blipFill>
          <a:blip r:embed="rId4"/>
          <a:stretch>
            <a:fillRect/>
          </a:stretch>
        </p:blipFill>
        <p:spPr>
          <a:xfrm>
            <a:off x="9677400" y="7309485"/>
            <a:ext cx="495300" cy="495300"/>
          </a:xfrm>
          <a:prstGeom prst="rect">
            <a:avLst/>
          </a:prstGeom>
        </p:spPr>
      </p:pic>
      <p:grpSp>
        <p:nvGrpSpPr>
          <p:cNvPr id="8194" name="Group 25604"/>
          <p:cNvGrpSpPr/>
          <p:nvPr/>
        </p:nvGrpSpPr>
        <p:grpSpPr>
          <a:xfrm>
            <a:off x="0" y="-304800"/>
            <a:ext cx="9144000" cy="3429000"/>
            <a:chOff x="-1152" y="4320"/>
            <a:chExt cx="8208" cy="3168"/>
          </a:xfrm>
        </p:grpSpPr>
        <p:sp>
          <p:nvSpPr>
            <p:cNvPr id="8195" name="Rectangles 25605"/>
            <p:cNvSpPr/>
            <p:nvPr/>
          </p:nvSpPr>
          <p:spPr>
            <a:xfrm>
              <a:off x="624" y="5232"/>
              <a:ext cx="1104" cy="2064"/>
            </a:xfrm>
            <a:prstGeom prst="rect">
              <a:avLst/>
            </a:prstGeom>
            <a:solidFill>
              <a:srgbClr val="FF99CC"/>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8196" name="Rectangles 25606"/>
            <p:cNvSpPr/>
            <p:nvPr/>
          </p:nvSpPr>
          <p:spPr>
            <a:xfrm>
              <a:off x="1728" y="5376"/>
              <a:ext cx="2256" cy="1824"/>
            </a:xfrm>
            <a:prstGeom prst="rect">
              <a:avLst/>
            </a:prstGeom>
            <a:solidFill>
              <a:srgbClr val="99CCFF"/>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8197" name="Flowchart: Extract 25607"/>
            <p:cNvSpPr/>
            <p:nvPr/>
          </p:nvSpPr>
          <p:spPr>
            <a:xfrm>
              <a:off x="1872" y="4464"/>
              <a:ext cx="1968" cy="864"/>
            </a:xfrm>
            <a:prstGeom prst="flowChartExtract">
              <a:avLst/>
            </a:prstGeom>
            <a:solidFill>
              <a:srgbClr val="33CCCC"/>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8198" name="Rectangles 25608"/>
            <p:cNvSpPr/>
            <p:nvPr/>
          </p:nvSpPr>
          <p:spPr>
            <a:xfrm>
              <a:off x="-1152" y="4320"/>
              <a:ext cx="1728" cy="2976"/>
            </a:xfrm>
            <a:prstGeom prst="rect">
              <a:avLst/>
            </a:prstGeom>
            <a:solidFill>
              <a:schemeClr val="accent1"/>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8199" name="Rectangles 25609"/>
            <p:cNvSpPr/>
            <p:nvPr/>
          </p:nvSpPr>
          <p:spPr>
            <a:xfrm>
              <a:off x="-864" y="4608"/>
              <a:ext cx="384" cy="336"/>
            </a:xfrm>
            <a:prstGeom prst="rect">
              <a:avLst/>
            </a:prstGeom>
            <a:solidFill>
              <a:srgbClr val="FF6600"/>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8200" name="Rectangles 25610"/>
            <p:cNvSpPr/>
            <p:nvPr/>
          </p:nvSpPr>
          <p:spPr>
            <a:xfrm>
              <a:off x="-192" y="4608"/>
              <a:ext cx="384" cy="336"/>
            </a:xfrm>
            <a:prstGeom prst="rect">
              <a:avLst/>
            </a:prstGeom>
            <a:solidFill>
              <a:srgbClr val="FF6600"/>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8201" name="Rectangles 25611"/>
            <p:cNvSpPr/>
            <p:nvPr/>
          </p:nvSpPr>
          <p:spPr>
            <a:xfrm>
              <a:off x="-816" y="5232"/>
              <a:ext cx="384" cy="336"/>
            </a:xfrm>
            <a:prstGeom prst="rect">
              <a:avLst/>
            </a:prstGeom>
            <a:solidFill>
              <a:srgbClr val="FF6600"/>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8202" name="Rectangles 25612"/>
            <p:cNvSpPr/>
            <p:nvPr/>
          </p:nvSpPr>
          <p:spPr>
            <a:xfrm>
              <a:off x="-144" y="5232"/>
              <a:ext cx="384" cy="336"/>
            </a:xfrm>
            <a:prstGeom prst="rect">
              <a:avLst/>
            </a:prstGeom>
            <a:solidFill>
              <a:srgbClr val="FF6600"/>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8203" name="Rectangles 25613"/>
            <p:cNvSpPr/>
            <p:nvPr/>
          </p:nvSpPr>
          <p:spPr>
            <a:xfrm>
              <a:off x="-816" y="5952"/>
              <a:ext cx="384" cy="336"/>
            </a:xfrm>
            <a:prstGeom prst="rect">
              <a:avLst/>
            </a:prstGeom>
            <a:solidFill>
              <a:srgbClr val="FF6600"/>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8204" name="Rectangles 25614"/>
            <p:cNvSpPr/>
            <p:nvPr/>
          </p:nvSpPr>
          <p:spPr>
            <a:xfrm>
              <a:off x="-144" y="5952"/>
              <a:ext cx="384" cy="336"/>
            </a:xfrm>
            <a:prstGeom prst="rect">
              <a:avLst/>
            </a:prstGeom>
            <a:solidFill>
              <a:srgbClr val="FF6600"/>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8205" name="Rectangles 25615"/>
            <p:cNvSpPr/>
            <p:nvPr/>
          </p:nvSpPr>
          <p:spPr>
            <a:xfrm>
              <a:off x="-1032" y="6534"/>
              <a:ext cx="576" cy="720"/>
            </a:xfrm>
            <a:prstGeom prst="rect">
              <a:avLst/>
            </a:prstGeom>
            <a:solidFill>
              <a:srgbClr val="FF6600"/>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8206" name="Rectangles 25616"/>
            <p:cNvSpPr/>
            <p:nvPr/>
          </p:nvSpPr>
          <p:spPr>
            <a:xfrm>
              <a:off x="-192" y="6540"/>
              <a:ext cx="576" cy="720"/>
            </a:xfrm>
            <a:prstGeom prst="rect">
              <a:avLst/>
            </a:prstGeom>
            <a:solidFill>
              <a:srgbClr val="FF6600"/>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8207" name="Rectangles 25617"/>
            <p:cNvSpPr/>
            <p:nvPr/>
          </p:nvSpPr>
          <p:spPr>
            <a:xfrm>
              <a:off x="912" y="5280"/>
              <a:ext cx="384" cy="336"/>
            </a:xfrm>
            <a:prstGeom prst="rect">
              <a:avLst/>
            </a:prstGeom>
            <a:solidFill>
              <a:srgbClr val="FFFFFF"/>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8208" name="Rectangles 25618"/>
            <p:cNvSpPr/>
            <p:nvPr/>
          </p:nvSpPr>
          <p:spPr>
            <a:xfrm>
              <a:off x="768" y="5712"/>
              <a:ext cx="384" cy="336"/>
            </a:xfrm>
            <a:prstGeom prst="rect">
              <a:avLst/>
            </a:prstGeom>
            <a:solidFill>
              <a:srgbClr val="FFCC99"/>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8209" name="Rectangles 25619"/>
            <p:cNvSpPr/>
            <p:nvPr/>
          </p:nvSpPr>
          <p:spPr>
            <a:xfrm>
              <a:off x="1308" y="5724"/>
              <a:ext cx="384" cy="336"/>
            </a:xfrm>
            <a:prstGeom prst="rect">
              <a:avLst/>
            </a:prstGeom>
            <a:solidFill>
              <a:srgbClr val="FFCC99"/>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8210" name="Rectangles 25620"/>
            <p:cNvSpPr/>
            <p:nvPr/>
          </p:nvSpPr>
          <p:spPr>
            <a:xfrm>
              <a:off x="792" y="6138"/>
              <a:ext cx="384" cy="336"/>
            </a:xfrm>
            <a:prstGeom prst="rect">
              <a:avLst/>
            </a:prstGeom>
            <a:solidFill>
              <a:srgbClr val="FFFFFF"/>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8211" name="Rectangles 25621"/>
            <p:cNvSpPr/>
            <p:nvPr/>
          </p:nvSpPr>
          <p:spPr>
            <a:xfrm>
              <a:off x="1290" y="6144"/>
              <a:ext cx="384" cy="336"/>
            </a:xfrm>
            <a:prstGeom prst="rect">
              <a:avLst/>
            </a:prstGeom>
            <a:solidFill>
              <a:srgbClr val="FF9900"/>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8212" name="Rectangles 25622"/>
            <p:cNvSpPr/>
            <p:nvPr/>
          </p:nvSpPr>
          <p:spPr>
            <a:xfrm>
              <a:off x="912" y="6576"/>
              <a:ext cx="576" cy="720"/>
            </a:xfrm>
            <a:prstGeom prst="rect">
              <a:avLst/>
            </a:prstGeom>
            <a:solidFill>
              <a:schemeClr val="accent1"/>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8213" name="Rectangles 25623"/>
            <p:cNvSpPr/>
            <p:nvPr/>
          </p:nvSpPr>
          <p:spPr>
            <a:xfrm>
              <a:off x="2928" y="5904"/>
              <a:ext cx="864" cy="1248"/>
            </a:xfrm>
            <a:prstGeom prst="rect">
              <a:avLst/>
            </a:prstGeom>
            <a:solidFill>
              <a:srgbClr val="808000"/>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8214" name="Oval 25624"/>
            <p:cNvSpPr/>
            <p:nvPr/>
          </p:nvSpPr>
          <p:spPr>
            <a:xfrm>
              <a:off x="3024" y="6432"/>
              <a:ext cx="96" cy="144"/>
            </a:xfrm>
            <a:prstGeom prst="ellipse">
              <a:avLst/>
            </a:prstGeom>
            <a:solidFill>
              <a:srgbClr val="FF0000"/>
            </a:solidFill>
            <a:ln w="9525" cap="flat" cmpd="sng">
              <a:solidFill>
                <a:schemeClr val="tx1"/>
              </a:solidFill>
              <a:prstDash val="solid"/>
              <a:round/>
              <a:headEnd type="none" w="med" len="med"/>
              <a:tailEnd type="none" w="med" len="med"/>
            </a:ln>
          </p:spPr>
          <p:txBody>
            <a:bodyPr anchor="t" anchorCtr="0"/>
            <a:lstStyle/>
            <a:p>
              <a:endParaRPr lang="en-US" altLang="zh-CN">
                <a:latin typeface="Arial" panose="020B0604020202020204" pitchFamily="34" charset="0"/>
              </a:endParaRPr>
            </a:p>
          </p:txBody>
        </p:sp>
        <p:sp>
          <p:nvSpPr>
            <p:cNvPr id="8215" name="Rectangles 25625"/>
            <p:cNvSpPr/>
            <p:nvPr/>
          </p:nvSpPr>
          <p:spPr>
            <a:xfrm>
              <a:off x="1824" y="5952"/>
              <a:ext cx="384" cy="336"/>
            </a:xfrm>
            <a:prstGeom prst="rect">
              <a:avLst/>
            </a:prstGeom>
            <a:solidFill>
              <a:srgbClr val="800080"/>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8216" name="Straight Connector 25626"/>
            <p:cNvSpPr/>
            <p:nvPr/>
          </p:nvSpPr>
          <p:spPr>
            <a:xfrm>
              <a:off x="1728" y="5616"/>
              <a:ext cx="2256" cy="0"/>
            </a:xfrm>
            <a:prstGeom prst="line">
              <a:avLst/>
            </a:prstGeom>
            <a:ln w="9525" cap="flat" cmpd="sng">
              <a:solidFill>
                <a:schemeClr val="tx1"/>
              </a:solidFill>
              <a:prstDash val="solid"/>
              <a:round/>
              <a:headEnd type="none" w="med" len="med"/>
              <a:tailEnd type="none" w="med" len="med"/>
            </a:ln>
          </p:spPr>
          <p:txBody>
            <a:bodyPr/>
            <a:lstStyle/>
            <a:p>
              <a:endParaRPr lang="en-US"/>
            </a:p>
          </p:txBody>
        </p:sp>
        <p:sp>
          <p:nvSpPr>
            <p:cNvPr id="8217" name="Straight Connector 25627"/>
            <p:cNvSpPr/>
            <p:nvPr/>
          </p:nvSpPr>
          <p:spPr>
            <a:xfrm>
              <a:off x="2496" y="5664"/>
              <a:ext cx="0" cy="1440"/>
            </a:xfrm>
            <a:prstGeom prst="line">
              <a:avLst/>
            </a:prstGeom>
            <a:ln w="9525" cap="flat" cmpd="sng">
              <a:solidFill>
                <a:schemeClr val="tx1"/>
              </a:solidFill>
              <a:prstDash val="solid"/>
              <a:round/>
              <a:headEnd type="none" w="med" len="med"/>
              <a:tailEnd type="none" w="med" len="med"/>
            </a:ln>
          </p:spPr>
          <p:txBody>
            <a:bodyPr/>
            <a:lstStyle/>
            <a:p>
              <a:endParaRPr lang="en-US"/>
            </a:p>
          </p:txBody>
        </p:sp>
        <p:sp>
          <p:nvSpPr>
            <p:cNvPr id="8218" name="Double Wave 25628"/>
            <p:cNvSpPr/>
            <p:nvPr/>
          </p:nvSpPr>
          <p:spPr>
            <a:xfrm>
              <a:off x="4080" y="6096"/>
              <a:ext cx="2928" cy="1200"/>
            </a:xfrm>
            <a:prstGeom prst="doubleWave">
              <a:avLst>
                <a:gd name="adj1" fmla="val 6500"/>
                <a:gd name="adj2" fmla="val 0"/>
              </a:avLst>
            </a:prstGeom>
            <a:solidFill>
              <a:srgbClr val="FFFF00"/>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8219" name="Flowchart: Extract 25629"/>
            <p:cNvSpPr/>
            <p:nvPr/>
          </p:nvSpPr>
          <p:spPr>
            <a:xfrm>
              <a:off x="4032" y="5616"/>
              <a:ext cx="912" cy="528"/>
            </a:xfrm>
            <a:prstGeom prst="flowChartExtract">
              <a:avLst/>
            </a:prstGeom>
            <a:solidFill>
              <a:srgbClr val="33CCCC"/>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8220" name="Freeform 25630"/>
            <p:cNvSpPr/>
            <p:nvPr/>
          </p:nvSpPr>
          <p:spPr>
            <a:xfrm>
              <a:off x="4944" y="5088"/>
              <a:ext cx="1824" cy="2400"/>
            </a:xfrm>
            <a:custGeom>
              <a:avLst/>
              <a:gdLst/>
              <a:ahLst/>
              <a:cxnLst>
                <a:cxn ang="270">
                  <a:pos x="10800" y="0"/>
                </a:cxn>
                <a:cxn ang="180">
                  <a:pos x="2700" y="10800"/>
                </a:cxn>
                <a:cxn ang="270">
                  <a:pos x="10800" y="5400"/>
                </a:cxn>
                <a:cxn ang="0">
                  <a:pos x="18900" y="10800"/>
                </a:cxn>
              </a:cxnLst>
              <a:rect l="0" t="0" r="0" b="0"/>
              <a:pathLst>
                <a:path w="21600" h="21600">
                  <a:moveTo>
                    <a:pt x="5400" y="10800"/>
                  </a:moveTo>
                  <a:cubicBezTo>
                    <a:pt x="5400" y="7818"/>
                    <a:pt x="7818" y="5400"/>
                    <a:pt x="10800" y="5400"/>
                  </a:cubicBezTo>
                  <a:cubicBezTo>
                    <a:pt x="13782" y="5400"/>
                    <a:pt x="16200" y="7818"/>
                    <a:pt x="16200" y="10800"/>
                  </a:cubicBezTo>
                  <a:lnTo>
                    <a:pt x="21600" y="10800"/>
                  </a:lnTo>
                  <a:cubicBezTo>
                    <a:pt x="21600" y="4835"/>
                    <a:pt x="16765" y="0"/>
                    <a:pt x="10800" y="0"/>
                  </a:cubicBezTo>
                  <a:cubicBezTo>
                    <a:pt x="4835" y="0"/>
                    <a:pt x="0" y="4835"/>
                    <a:pt x="0" y="10800"/>
                  </a:cubicBezTo>
                  <a:close/>
                </a:path>
              </a:pathLst>
            </a:custGeom>
            <a:solidFill>
              <a:srgbClr val="FF6600"/>
            </a:solidFill>
            <a:ln w="9525" cap="flat" cmpd="sng">
              <a:solidFill>
                <a:schemeClr val="tx1"/>
              </a:solidFill>
              <a:prstDash val="solid"/>
              <a:miter/>
              <a:headEnd type="none" w="med" len="med"/>
              <a:tailEnd type="none" w="med" len="med"/>
            </a:ln>
          </p:spPr>
          <p:txBody>
            <a:bodyPr/>
            <a:lstStyle/>
            <a:p>
              <a:endParaRPr lang="en-US"/>
            </a:p>
          </p:txBody>
        </p:sp>
        <p:sp>
          <p:nvSpPr>
            <p:cNvPr id="8221" name="Vertical Scroll 25631"/>
            <p:cNvSpPr/>
            <p:nvPr/>
          </p:nvSpPr>
          <p:spPr>
            <a:xfrm>
              <a:off x="5376" y="6432"/>
              <a:ext cx="624" cy="720"/>
            </a:xfrm>
            <a:prstGeom prst="verticalScroll">
              <a:avLst>
                <a:gd name="adj" fmla="val 12500"/>
              </a:avLst>
            </a:prstGeom>
            <a:solidFill>
              <a:srgbClr val="993300"/>
            </a:solidFill>
            <a:ln w="9525" cap="flat" cmpd="sng">
              <a:solidFill>
                <a:schemeClr val="tx1"/>
              </a:solidFill>
              <a:prstDash val="solid"/>
              <a:round/>
              <a:headEnd type="none" w="med" len="med"/>
              <a:tailEnd type="none" w="med" len="med"/>
            </a:ln>
          </p:spPr>
          <p:txBody>
            <a:bodyPr anchor="t" anchorCtr="0"/>
            <a:lstStyle/>
            <a:p>
              <a:endParaRPr lang="en-US" altLang="zh-CN">
                <a:latin typeface="Arial" panose="020B0604020202020204" pitchFamily="34" charset="0"/>
              </a:endParaRPr>
            </a:p>
          </p:txBody>
        </p:sp>
        <p:sp>
          <p:nvSpPr>
            <p:cNvPr id="8222" name="Oval 25632"/>
            <p:cNvSpPr/>
            <p:nvPr/>
          </p:nvSpPr>
          <p:spPr>
            <a:xfrm>
              <a:off x="4320" y="6480"/>
              <a:ext cx="336" cy="288"/>
            </a:xfrm>
            <a:prstGeom prst="ellipse">
              <a:avLst/>
            </a:prstGeom>
            <a:solidFill>
              <a:schemeClr val="accent2"/>
            </a:solidFill>
            <a:ln w="9525" cap="flat" cmpd="sng">
              <a:solidFill>
                <a:schemeClr val="tx1"/>
              </a:solidFill>
              <a:prstDash val="solid"/>
              <a:round/>
              <a:headEnd type="none" w="med" len="med"/>
              <a:tailEnd type="none" w="med" len="med"/>
            </a:ln>
          </p:spPr>
          <p:txBody>
            <a:bodyPr anchor="t" anchorCtr="0"/>
            <a:lstStyle/>
            <a:p>
              <a:endParaRPr lang="en-US" altLang="zh-CN">
                <a:latin typeface="Arial" panose="020B0604020202020204" pitchFamily="34" charset="0"/>
              </a:endParaRPr>
            </a:p>
          </p:txBody>
        </p:sp>
        <p:sp>
          <p:nvSpPr>
            <p:cNvPr id="8223" name="Oval 25633"/>
            <p:cNvSpPr/>
            <p:nvPr/>
          </p:nvSpPr>
          <p:spPr>
            <a:xfrm>
              <a:off x="6288" y="6528"/>
              <a:ext cx="336" cy="288"/>
            </a:xfrm>
            <a:prstGeom prst="ellipse">
              <a:avLst/>
            </a:prstGeom>
            <a:solidFill>
              <a:schemeClr val="accent2"/>
            </a:solidFill>
            <a:ln w="9525" cap="flat" cmpd="sng">
              <a:solidFill>
                <a:schemeClr val="tx1"/>
              </a:solidFill>
              <a:prstDash val="solid"/>
              <a:round/>
              <a:headEnd type="none" w="med" len="med"/>
              <a:tailEnd type="none" w="med" len="med"/>
            </a:ln>
          </p:spPr>
          <p:txBody>
            <a:bodyPr anchor="t" anchorCtr="0"/>
            <a:lstStyle/>
            <a:p>
              <a:endParaRPr lang="en-US" altLang="zh-CN">
                <a:latin typeface="Arial" panose="020B0604020202020204" pitchFamily="34" charset="0"/>
              </a:endParaRPr>
            </a:p>
          </p:txBody>
        </p:sp>
        <p:sp>
          <p:nvSpPr>
            <p:cNvPr id="8224" name="Rectangles 25634"/>
            <p:cNvSpPr/>
            <p:nvPr/>
          </p:nvSpPr>
          <p:spPr>
            <a:xfrm>
              <a:off x="4512" y="5136"/>
              <a:ext cx="2544" cy="288"/>
            </a:xfrm>
            <a:prstGeom prst="rect">
              <a:avLst/>
            </a:prstGeom>
            <a:solidFill>
              <a:srgbClr val="FFFFFF"/>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grpSp>
      <p:sp>
        <p:nvSpPr>
          <p:cNvPr id="8225" name="Rectangles 25635"/>
          <p:cNvSpPr/>
          <p:nvPr/>
        </p:nvSpPr>
        <p:spPr>
          <a:xfrm>
            <a:off x="6477000" y="533400"/>
            <a:ext cx="2992438" cy="457200"/>
          </a:xfrm>
          <a:prstGeom prst="rect">
            <a:avLst/>
          </a:prstGeom>
          <a:noFill/>
          <a:ln w="9525">
            <a:noFill/>
          </a:ln>
        </p:spPr>
        <p:txBody>
          <a:bodyPr anchor="t" anchorCtr="0">
            <a:spAutoFit/>
          </a:bodyPr>
          <a:lstStyle/>
          <a:p>
            <a:r>
              <a:rPr lang="en-US" sz="2400">
                <a:solidFill>
                  <a:srgbClr val="FF3300"/>
                </a:solidFill>
                <a:latin typeface="Arial" panose="020B0604020202020204" pitchFamily="34" charset="0"/>
              </a:rPr>
              <a:t>RẠP CHIẾU PHIM</a:t>
            </a:r>
          </a:p>
        </p:txBody>
      </p:sp>
      <p:sp>
        <p:nvSpPr>
          <p:cNvPr id="8227" name="Straight Connector 25637"/>
          <p:cNvSpPr/>
          <p:nvPr/>
        </p:nvSpPr>
        <p:spPr>
          <a:xfrm flipV="1">
            <a:off x="0" y="3962400"/>
            <a:ext cx="9144000" cy="76200"/>
          </a:xfrm>
          <a:prstGeom prst="line">
            <a:avLst/>
          </a:prstGeom>
          <a:ln w="9525" cap="flat" cmpd="sng">
            <a:solidFill>
              <a:schemeClr val="tx1"/>
            </a:solidFill>
            <a:prstDash val="solid"/>
            <a:round/>
            <a:headEnd type="none" w="med" len="med"/>
            <a:tailEnd type="none" w="med" len="med"/>
          </a:ln>
        </p:spPr>
        <p:txBody>
          <a:bodyPr/>
          <a:lstStyle/>
          <a:p>
            <a:endParaRPr lang="en-US"/>
          </a:p>
        </p:txBody>
      </p:sp>
      <p:pic>
        <p:nvPicPr>
          <p:cNvPr id="8228" name="Picture 12" descr="http://www.compositesaodo.com.vn/uploads/bien3001.jpg"/>
          <p:cNvPicPr>
            <a:picLocks noChangeAspect="1"/>
          </p:cNvPicPr>
          <p:nvPr/>
        </p:nvPicPr>
        <p:blipFill>
          <a:blip r:embed="rId5"/>
          <a:stretch>
            <a:fillRect/>
          </a:stretch>
        </p:blipFill>
        <p:spPr>
          <a:xfrm>
            <a:off x="685800" y="2209800"/>
            <a:ext cx="381000" cy="1447800"/>
          </a:xfrm>
          <a:prstGeom prst="rect">
            <a:avLst/>
          </a:prstGeom>
          <a:noFill/>
          <a:ln w="9525">
            <a:noFill/>
          </a:ln>
        </p:spPr>
      </p:pic>
      <p:pic>
        <p:nvPicPr>
          <p:cNvPr id="8229" name="Picture 26" descr="1097598lgcsepnnyx"/>
          <p:cNvPicPr>
            <a:picLocks noChangeAspect="1"/>
          </p:cNvPicPr>
          <p:nvPr/>
        </p:nvPicPr>
        <p:blipFill>
          <a:blip r:embed="rId6"/>
          <a:stretch>
            <a:fillRect/>
          </a:stretch>
        </p:blipFill>
        <p:spPr>
          <a:xfrm>
            <a:off x="5791200" y="2667000"/>
            <a:ext cx="1323975" cy="666750"/>
          </a:xfrm>
          <a:prstGeom prst="rect">
            <a:avLst/>
          </a:prstGeom>
          <a:noFill/>
          <a:ln w="9525">
            <a:noFill/>
          </a:ln>
        </p:spPr>
      </p:pic>
      <p:pic>
        <p:nvPicPr>
          <p:cNvPr id="8230" name="Picture 26" descr="1097598lgcsepnnyx"/>
          <p:cNvPicPr>
            <a:picLocks noChangeAspect="1"/>
          </p:cNvPicPr>
          <p:nvPr/>
        </p:nvPicPr>
        <p:blipFill>
          <a:blip r:embed="rId6"/>
          <a:stretch>
            <a:fillRect/>
          </a:stretch>
        </p:blipFill>
        <p:spPr>
          <a:xfrm>
            <a:off x="7820025" y="2667000"/>
            <a:ext cx="1323975" cy="666750"/>
          </a:xfrm>
          <a:prstGeom prst="rect">
            <a:avLst/>
          </a:prstGeom>
          <a:noFill/>
          <a:ln w="9525">
            <a:noFill/>
          </a:ln>
        </p:spPr>
      </p:pic>
      <p:pic>
        <p:nvPicPr>
          <p:cNvPr id="8231" name="Picture 20" descr="spring-smiley-1"/>
          <p:cNvPicPr>
            <a:picLocks noChangeAspect="1"/>
          </p:cNvPicPr>
          <p:nvPr/>
        </p:nvPicPr>
        <p:blipFill>
          <a:blip r:embed="rId7"/>
          <a:stretch>
            <a:fillRect/>
          </a:stretch>
        </p:blipFill>
        <p:spPr>
          <a:xfrm>
            <a:off x="5410200" y="0"/>
            <a:ext cx="685800" cy="498475"/>
          </a:xfrm>
          <a:prstGeom prst="rect">
            <a:avLst/>
          </a:prstGeom>
          <a:noFill/>
          <a:ln w="9525">
            <a:noFill/>
          </a:ln>
        </p:spPr>
      </p:pic>
      <p:pic>
        <p:nvPicPr>
          <p:cNvPr id="8232" name="Picture 142" descr="co3"/>
          <p:cNvPicPr>
            <a:picLocks noChangeAspect="1"/>
          </p:cNvPicPr>
          <p:nvPr/>
        </p:nvPicPr>
        <p:blipFill>
          <a:blip r:embed="rId8"/>
          <a:stretch>
            <a:fillRect/>
          </a:stretch>
        </p:blipFill>
        <p:spPr>
          <a:xfrm rot="316961">
            <a:off x="609600" y="2743200"/>
            <a:ext cx="838200" cy="673100"/>
          </a:xfrm>
          <a:prstGeom prst="rect">
            <a:avLst/>
          </a:prstGeom>
          <a:noFill/>
          <a:ln w="9525">
            <a:noFill/>
          </a:ln>
        </p:spPr>
      </p:pic>
      <p:pic>
        <p:nvPicPr>
          <p:cNvPr id="8233" name="Picture 142" descr="co3"/>
          <p:cNvPicPr>
            <a:picLocks noChangeAspect="1"/>
          </p:cNvPicPr>
          <p:nvPr/>
        </p:nvPicPr>
        <p:blipFill>
          <a:blip r:embed="rId8"/>
          <a:stretch>
            <a:fillRect/>
          </a:stretch>
        </p:blipFill>
        <p:spPr>
          <a:xfrm rot="316961">
            <a:off x="1143000" y="2667000"/>
            <a:ext cx="838200" cy="673100"/>
          </a:xfrm>
          <a:prstGeom prst="rect">
            <a:avLst/>
          </a:prstGeom>
          <a:noFill/>
          <a:ln w="9525">
            <a:noFill/>
          </a:ln>
        </p:spPr>
      </p:pic>
      <p:pic>
        <p:nvPicPr>
          <p:cNvPr id="8234" name="Picture 142" descr="co3"/>
          <p:cNvPicPr>
            <a:picLocks noChangeAspect="1"/>
          </p:cNvPicPr>
          <p:nvPr/>
        </p:nvPicPr>
        <p:blipFill>
          <a:blip r:embed="rId8"/>
          <a:stretch>
            <a:fillRect/>
          </a:stretch>
        </p:blipFill>
        <p:spPr>
          <a:xfrm rot="316961">
            <a:off x="990600" y="2667000"/>
            <a:ext cx="838200" cy="673100"/>
          </a:xfrm>
          <a:prstGeom prst="rect">
            <a:avLst/>
          </a:prstGeom>
          <a:noFill/>
          <a:ln w="9525">
            <a:noFill/>
          </a:ln>
        </p:spPr>
      </p:pic>
      <p:grpSp>
        <p:nvGrpSpPr>
          <p:cNvPr id="8235" name="Group 11"/>
          <p:cNvGrpSpPr>
            <a:grpSpLocks noGrp="1"/>
          </p:cNvGrpSpPr>
          <p:nvPr/>
        </p:nvGrpSpPr>
        <p:grpSpPr>
          <a:xfrm>
            <a:off x="2133600" y="1371600"/>
            <a:ext cx="1524000" cy="2438400"/>
            <a:chOff x="2920" y="85"/>
            <a:chExt cx="3176" cy="4235"/>
          </a:xfrm>
        </p:grpSpPr>
        <p:pic>
          <p:nvPicPr>
            <p:cNvPr id="8236" name="Picture 12" descr="tan cay"/>
            <p:cNvPicPr>
              <a:picLocks noChangeAspect="1"/>
            </p:cNvPicPr>
            <p:nvPr/>
          </p:nvPicPr>
          <p:blipFill>
            <a:blip r:embed="rId9"/>
            <a:stretch>
              <a:fillRect/>
            </a:stretch>
          </p:blipFill>
          <p:spPr>
            <a:xfrm rot="7714034">
              <a:off x="3791" y="-47"/>
              <a:ext cx="1595" cy="1860"/>
            </a:xfrm>
            <a:prstGeom prst="rect">
              <a:avLst/>
            </a:prstGeom>
            <a:noFill/>
            <a:ln w="9525">
              <a:noFill/>
            </a:ln>
          </p:spPr>
        </p:pic>
        <p:pic>
          <p:nvPicPr>
            <p:cNvPr id="8237" name="Picture 13" descr="cay3"/>
            <p:cNvPicPr>
              <a:picLocks noChangeAspect="1"/>
            </p:cNvPicPr>
            <p:nvPr/>
          </p:nvPicPr>
          <p:blipFill>
            <a:blip r:embed="rId10"/>
            <a:stretch>
              <a:fillRect/>
            </a:stretch>
          </p:blipFill>
          <p:spPr>
            <a:xfrm>
              <a:off x="2920" y="960"/>
              <a:ext cx="3176" cy="3360"/>
            </a:xfrm>
            <a:prstGeom prst="rect">
              <a:avLst/>
            </a:prstGeom>
            <a:noFill/>
            <a:ln w="9525">
              <a:noFill/>
            </a:ln>
          </p:spPr>
        </p:pic>
      </p:grpSp>
      <p:sp>
        <p:nvSpPr>
          <p:cNvPr id="8238" name="Rectangles 25701"/>
          <p:cNvSpPr/>
          <p:nvPr/>
        </p:nvSpPr>
        <p:spPr>
          <a:xfrm>
            <a:off x="0" y="3962400"/>
            <a:ext cx="9372600" cy="2895600"/>
          </a:xfrm>
          <a:prstGeom prst="rect">
            <a:avLst/>
          </a:prstGeom>
          <a:solidFill>
            <a:srgbClr val="C0C0C0"/>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8239" name="Rectangles 25702"/>
          <p:cNvSpPr/>
          <p:nvPr/>
        </p:nvSpPr>
        <p:spPr>
          <a:xfrm>
            <a:off x="0" y="5029200"/>
            <a:ext cx="3048000" cy="152400"/>
          </a:xfrm>
          <a:prstGeom prst="rect">
            <a:avLst/>
          </a:prstGeom>
          <a:solidFill>
            <a:schemeClr val="accent1"/>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8240" name="Rectangles 25703"/>
          <p:cNvSpPr/>
          <p:nvPr/>
        </p:nvSpPr>
        <p:spPr>
          <a:xfrm>
            <a:off x="6553200" y="5257800"/>
            <a:ext cx="3048000" cy="152400"/>
          </a:xfrm>
          <a:prstGeom prst="rect">
            <a:avLst/>
          </a:prstGeom>
          <a:solidFill>
            <a:schemeClr val="accent1"/>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grpSp>
        <p:nvGrpSpPr>
          <p:cNvPr id="8241" name="Group 25715"/>
          <p:cNvGrpSpPr/>
          <p:nvPr/>
        </p:nvGrpSpPr>
        <p:grpSpPr>
          <a:xfrm>
            <a:off x="5410200" y="1143000"/>
            <a:ext cx="685800" cy="2819400"/>
            <a:chOff x="3600" y="0"/>
            <a:chExt cx="480" cy="1920"/>
          </a:xfrm>
        </p:grpSpPr>
        <p:sp>
          <p:nvSpPr>
            <p:cNvPr id="8242" name="Rectangles 25716"/>
            <p:cNvSpPr/>
            <p:nvPr/>
          </p:nvSpPr>
          <p:spPr>
            <a:xfrm>
              <a:off x="3600" y="0"/>
              <a:ext cx="480" cy="816"/>
            </a:xfrm>
            <a:prstGeom prst="rect">
              <a:avLst/>
            </a:prstGeom>
            <a:solidFill>
              <a:srgbClr val="0000FF"/>
            </a:solidFill>
            <a:ln w="9525" cap="flat" cmpd="sng">
              <a:solidFill>
                <a:schemeClr val="tx1"/>
              </a:solidFill>
              <a:prstDash val="solid"/>
              <a:miter/>
              <a:headEnd type="none" w="med" len="med"/>
              <a:tailEnd type="none" w="med" len="med"/>
            </a:ln>
          </p:spPr>
          <p:txBody>
            <a:bodyPr wrap="none" anchor="ctr" anchorCtr="0"/>
            <a:lstStyle/>
            <a:p>
              <a:pPr algn="ctr"/>
              <a:r>
                <a:rPr lang="en-US" err="1">
                  <a:solidFill>
                    <a:schemeClr val="bg1"/>
                  </a:solidFill>
                  <a:latin typeface="Arial" panose="020B0604020202020204" pitchFamily="34" charset="0"/>
                </a:rPr>
                <a:t>Xe</a:t>
              </a:r>
              <a:r>
                <a:rPr lang="en-US">
                  <a:solidFill>
                    <a:schemeClr val="bg1"/>
                  </a:solidFill>
                  <a:latin typeface="Arial" panose="020B0604020202020204" pitchFamily="34" charset="0"/>
                </a:rPr>
                <a:t> </a:t>
              </a:r>
            </a:p>
            <a:p>
              <a:pPr algn="ctr"/>
              <a:r>
                <a:rPr lang="en-US" err="1">
                  <a:solidFill>
                    <a:schemeClr val="bg1"/>
                  </a:solidFill>
                  <a:latin typeface="Arial" panose="020B0604020202020204" pitchFamily="34" charset="0"/>
                </a:rPr>
                <a:t>Buýt</a:t>
              </a:r>
              <a:endParaRPr lang="en-US">
                <a:solidFill>
                  <a:schemeClr val="bg1"/>
                </a:solidFill>
                <a:latin typeface="Arial" panose="020B0604020202020204" pitchFamily="34" charset="0"/>
              </a:endParaRPr>
            </a:p>
          </p:txBody>
        </p:sp>
        <p:sp>
          <p:nvSpPr>
            <p:cNvPr id="8243" name="Rectangles 25717"/>
            <p:cNvSpPr/>
            <p:nvPr/>
          </p:nvSpPr>
          <p:spPr>
            <a:xfrm>
              <a:off x="3792" y="816"/>
              <a:ext cx="48" cy="1104"/>
            </a:xfrm>
            <a:prstGeom prst="rect">
              <a:avLst/>
            </a:prstGeom>
            <a:solidFill>
              <a:schemeClr val="accent1"/>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grpSp>
      <p:grpSp>
        <p:nvGrpSpPr>
          <p:cNvPr id="8244" name="Group 25718"/>
          <p:cNvGrpSpPr/>
          <p:nvPr/>
        </p:nvGrpSpPr>
        <p:grpSpPr>
          <a:xfrm>
            <a:off x="5181600" y="3962400"/>
            <a:ext cx="990600" cy="1143000"/>
            <a:chOff x="-1440" y="4320"/>
            <a:chExt cx="1440" cy="1584"/>
          </a:xfrm>
        </p:grpSpPr>
        <p:sp>
          <p:nvSpPr>
            <p:cNvPr id="8245" name="Rectangles 25719"/>
            <p:cNvSpPr/>
            <p:nvPr/>
          </p:nvSpPr>
          <p:spPr>
            <a:xfrm>
              <a:off x="-1440" y="4320"/>
              <a:ext cx="1440" cy="1584"/>
            </a:xfrm>
            <a:prstGeom prst="rect">
              <a:avLst/>
            </a:prstGeom>
            <a:solidFill>
              <a:schemeClr val="bg1"/>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8246" name="Rectangles 25720"/>
            <p:cNvSpPr/>
            <p:nvPr/>
          </p:nvSpPr>
          <p:spPr>
            <a:xfrm>
              <a:off x="-1398" y="4590"/>
              <a:ext cx="1344" cy="192"/>
            </a:xfrm>
            <a:prstGeom prst="rect">
              <a:avLst/>
            </a:prstGeom>
            <a:solidFill>
              <a:srgbClr val="FF0000"/>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8247" name="Rectangles 25721"/>
            <p:cNvSpPr/>
            <p:nvPr/>
          </p:nvSpPr>
          <p:spPr>
            <a:xfrm>
              <a:off x="-1398" y="5028"/>
              <a:ext cx="1344" cy="192"/>
            </a:xfrm>
            <a:prstGeom prst="rect">
              <a:avLst/>
            </a:prstGeom>
            <a:solidFill>
              <a:srgbClr val="FF0000"/>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8248" name="Rectangles 25722"/>
            <p:cNvSpPr/>
            <p:nvPr/>
          </p:nvSpPr>
          <p:spPr>
            <a:xfrm>
              <a:off x="-1380" y="5472"/>
              <a:ext cx="1344" cy="192"/>
            </a:xfrm>
            <a:prstGeom prst="rect">
              <a:avLst/>
            </a:prstGeom>
            <a:solidFill>
              <a:srgbClr val="FF0000"/>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grpSp>
      <p:grpSp>
        <p:nvGrpSpPr>
          <p:cNvPr id="8249" name="Group 25723"/>
          <p:cNvGrpSpPr/>
          <p:nvPr/>
        </p:nvGrpSpPr>
        <p:grpSpPr>
          <a:xfrm>
            <a:off x="5181600" y="5105400"/>
            <a:ext cx="990600" cy="1295400"/>
            <a:chOff x="-1440" y="4320"/>
            <a:chExt cx="1440" cy="1584"/>
          </a:xfrm>
        </p:grpSpPr>
        <p:sp>
          <p:nvSpPr>
            <p:cNvPr id="8250" name="Rectangles 25724"/>
            <p:cNvSpPr/>
            <p:nvPr/>
          </p:nvSpPr>
          <p:spPr>
            <a:xfrm>
              <a:off x="-1440" y="4320"/>
              <a:ext cx="1440" cy="1584"/>
            </a:xfrm>
            <a:prstGeom prst="rect">
              <a:avLst/>
            </a:prstGeom>
            <a:solidFill>
              <a:schemeClr val="bg1"/>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8251" name="Rectangles 25725"/>
            <p:cNvSpPr/>
            <p:nvPr/>
          </p:nvSpPr>
          <p:spPr>
            <a:xfrm>
              <a:off x="-1398" y="4590"/>
              <a:ext cx="1344" cy="192"/>
            </a:xfrm>
            <a:prstGeom prst="rect">
              <a:avLst/>
            </a:prstGeom>
            <a:solidFill>
              <a:srgbClr val="FF0000"/>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8252" name="Rectangles 25726"/>
            <p:cNvSpPr/>
            <p:nvPr/>
          </p:nvSpPr>
          <p:spPr>
            <a:xfrm>
              <a:off x="-1398" y="5028"/>
              <a:ext cx="1344" cy="192"/>
            </a:xfrm>
            <a:prstGeom prst="rect">
              <a:avLst/>
            </a:prstGeom>
            <a:solidFill>
              <a:srgbClr val="FF0000"/>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8253" name="Rectangles 25727"/>
            <p:cNvSpPr/>
            <p:nvPr/>
          </p:nvSpPr>
          <p:spPr>
            <a:xfrm>
              <a:off x="-1380" y="5472"/>
              <a:ext cx="1344" cy="192"/>
            </a:xfrm>
            <a:prstGeom prst="rect">
              <a:avLst/>
            </a:prstGeom>
            <a:solidFill>
              <a:srgbClr val="FF0000"/>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grpSp>
      <p:grpSp>
        <p:nvGrpSpPr>
          <p:cNvPr id="25730" name="Group 25729"/>
          <p:cNvGrpSpPr/>
          <p:nvPr/>
        </p:nvGrpSpPr>
        <p:grpSpPr>
          <a:xfrm>
            <a:off x="2057400" y="2057400"/>
            <a:ext cx="1371600" cy="1752600"/>
            <a:chOff x="2544" y="4021"/>
            <a:chExt cx="1141" cy="1787"/>
          </a:xfrm>
        </p:grpSpPr>
        <p:pic>
          <p:nvPicPr>
            <p:cNvPr id="8255" name="Picture 17" descr="than bac gau cam mu"/>
            <p:cNvPicPr>
              <a:picLocks noChangeAspect="1"/>
            </p:cNvPicPr>
            <p:nvPr/>
          </p:nvPicPr>
          <p:blipFill>
            <a:blip r:embed="rId11">
              <a:clrChange>
                <a:clrFrom>
                  <a:srgbClr val="FFFFFF"/>
                </a:clrFrom>
                <a:clrTo>
                  <a:srgbClr val="FFFFFF">
                    <a:alpha val="0"/>
                  </a:srgbClr>
                </a:clrTo>
              </a:clrChange>
            </a:blip>
            <a:stretch>
              <a:fillRect/>
            </a:stretch>
          </p:blipFill>
          <p:spPr>
            <a:xfrm rot="-635961">
              <a:off x="2544" y="4320"/>
              <a:ext cx="1141" cy="1488"/>
            </a:xfrm>
            <a:prstGeom prst="rect">
              <a:avLst/>
            </a:prstGeom>
            <a:noFill/>
            <a:ln w="9525">
              <a:noFill/>
            </a:ln>
          </p:spPr>
        </p:pic>
        <p:pic>
          <p:nvPicPr>
            <p:cNvPr id="8256" name="Picture 18" descr="dau gau cam mu"/>
            <p:cNvPicPr>
              <a:picLocks noChangeAspect="1"/>
            </p:cNvPicPr>
            <p:nvPr/>
          </p:nvPicPr>
          <p:blipFill>
            <a:blip r:embed="rId12">
              <a:clrChange>
                <a:clrFrom>
                  <a:srgbClr val="FEFEFF"/>
                </a:clrFrom>
                <a:clrTo>
                  <a:srgbClr val="FEFEFF">
                    <a:alpha val="0"/>
                  </a:srgbClr>
                </a:clrTo>
              </a:clrChange>
            </a:blip>
            <a:stretch>
              <a:fillRect/>
            </a:stretch>
          </p:blipFill>
          <p:spPr>
            <a:xfrm rot="-1941710">
              <a:off x="2712" y="4021"/>
              <a:ext cx="648" cy="789"/>
            </a:xfrm>
            <a:prstGeom prst="rect">
              <a:avLst/>
            </a:prstGeom>
            <a:noFill/>
            <a:ln w="9525">
              <a:noFill/>
            </a:ln>
          </p:spPr>
        </p:pic>
      </p:grpSp>
      <p:grpSp>
        <p:nvGrpSpPr>
          <p:cNvPr id="25731" name="Group 25730"/>
          <p:cNvGrpSpPr/>
          <p:nvPr/>
        </p:nvGrpSpPr>
        <p:grpSpPr>
          <a:xfrm>
            <a:off x="266700" y="3733800"/>
            <a:ext cx="5486400" cy="2593975"/>
            <a:chOff x="480" y="2064"/>
            <a:chExt cx="3456" cy="1634"/>
          </a:xfrm>
        </p:grpSpPr>
        <p:grpSp>
          <p:nvGrpSpPr>
            <p:cNvPr id="8258" name="Group 25731"/>
            <p:cNvGrpSpPr/>
            <p:nvPr/>
          </p:nvGrpSpPr>
          <p:grpSpPr>
            <a:xfrm>
              <a:off x="480" y="2064"/>
              <a:ext cx="3456" cy="1634"/>
              <a:chOff x="0" y="2686"/>
              <a:chExt cx="3456" cy="1634"/>
            </a:xfrm>
          </p:grpSpPr>
          <p:pic>
            <p:nvPicPr>
              <p:cNvPr id="8259" name="Picture 16" descr="xe o to"/>
              <p:cNvPicPr>
                <a:picLocks noChangeAspect="1"/>
              </p:cNvPicPr>
              <p:nvPr/>
            </p:nvPicPr>
            <p:blipFill>
              <a:blip r:embed="rId13">
                <a:clrChange>
                  <a:clrFrom>
                    <a:srgbClr val="FFFFFF"/>
                  </a:clrFrom>
                  <a:clrTo>
                    <a:srgbClr val="FFFFFF">
                      <a:alpha val="0"/>
                    </a:srgbClr>
                  </a:clrTo>
                </a:clrChange>
              </a:blip>
              <a:stretch>
                <a:fillRect/>
              </a:stretch>
            </p:blipFill>
            <p:spPr>
              <a:xfrm>
                <a:off x="0" y="2686"/>
                <a:ext cx="3456" cy="1634"/>
              </a:xfrm>
              <a:prstGeom prst="rect">
                <a:avLst/>
              </a:prstGeom>
              <a:noFill/>
              <a:ln w="9525">
                <a:noFill/>
              </a:ln>
            </p:spPr>
          </p:pic>
          <p:pic>
            <p:nvPicPr>
              <p:cNvPr id="8260" name="Picture 20" descr="dau cho moi"/>
              <p:cNvPicPr>
                <a:picLocks noChangeAspect="1"/>
              </p:cNvPicPr>
              <p:nvPr/>
            </p:nvPicPr>
            <p:blipFill>
              <a:blip r:embed="rId14">
                <a:clrChange>
                  <a:clrFrom>
                    <a:srgbClr val="FFFFFF"/>
                  </a:clrFrom>
                  <a:clrTo>
                    <a:srgbClr val="FFFFFF">
                      <a:alpha val="0"/>
                    </a:srgbClr>
                  </a:clrTo>
                </a:clrChange>
              </a:blip>
              <a:stretch>
                <a:fillRect/>
              </a:stretch>
            </p:blipFill>
            <p:spPr>
              <a:xfrm>
                <a:off x="1968" y="3120"/>
                <a:ext cx="432" cy="412"/>
              </a:xfrm>
              <a:prstGeom prst="rect">
                <a:avLst/>
              </a:prstGeom>
              <a:noFill/>
              <a:ln w="9525">
                <a:noFill/>
              </a:ln>
            </p:spPr>
          </p:pic>
          <p:pic>
            <p:nvPicPr>
              <p:cNvPr id="8261" name="Picture 9" descr="dau lon"/>
              <p:cNvPicPr>
                <a:picLocks noChangeAspect="1"/>
              </p:cNvPicPr>
              <p:nvPr/>
            </p:nvPicPr>
            <p:blipFill>
              <a:blip r:embed="rId15">
                <a:clrChange>
                  <a:clrFrom>
                    <a:srgbClr val="FFFFFF"/>
                  </a:clrFrom>
                  <a:clrTo>
                    <a:srgbClr val="FFFFFF">
                      <a:alpha val="0"/>
                    </a:srgbClr>
                  </a:clrTo>
                </a:clrChange>
              </a:blip>
              <a:stretch>
                <a:fillRect/>
              </a:stretch>
            </p:blipFill>
            <p:spPr>
              <a:xfrm>
                <a:off x="1152" y="3024"/>
                <a:ext cx="528" cy="486"/>
              </a:xfrm>
              <a:prstGeom prst="rect">
                <a:avLst/>
              </a:prstGeom>
              <a:noFill/>
              <a:ln w="9525">
                <a:noFill/>
              </a:ln>
            </p:spPr>
          </p:pic>
          <p:pic>
            <p:nvPicPr>
              <p:cNvPr id="8262" name="Picture 12" descr="dau khi"/>
              <p:cNvPicPr>
                <a:picLocks noChangeAspect="1"/>
              </p:cNvPicPr>
              <p:nvPr/>
            </p:nvPicPr>
            <p:blipFill>
              <a:blip r:embed="rId16">
                <a:clrChange>
                  <a:clrFrom>
                    <a:srgbClr val="FFFFFF"/>
                  </a:clrFrom>
                  <a:clrTo>
                    <a:srgbClr val="FFFFFF">
                      <a:alpha val="0"/>
                    </a:srgbClr>
                  </a:clrTo>
                </a:clrChange>
              </a:blip>
              <a:stretch>
                <a:fillRect/>
              </a:stretch>
            </p:blipFill>
            <p:spPr>
              <a:xfrm>
                <a:off x="432" y="3120"/>
                <a:ext cx="386" cy="405"/>
              </a:xfrm>
              <a:prstGeom prst="rect">
                <a:avLst/>
              </a:prstGeom>
              <a:noFill/>
              <a:ln w="9525">
                <a:noFill/>
              </a:ln>
            </p:spPr>
          </p:pic>
        </p:grpSp>
        <p:pic>
          <p:nvPicPr>
            <p:cNvPr id="8263" name="Picture 13" descr="kien con"/>
            <p:cNvPicPr>
              <a:picLocks noChangeAspect="1"/>
            </p:cNvPicPr>
            <p:nvPr/>
          </p:nvPicPr>
          <p:blipFill>
            <a:blip r:embed="rId17">
              <a:clrChange>
                <a:clrFrom>
                  <a:srgbClr val="FFFFFF"/>
                </a:clrFrom>
                <a:clrTo>
                  <a:srgbClr val="FFFFFF">
                    <a:alpha val="0"/>
                  </a:srgbClr>
                </a:clrTo>
              </a:clrChange>
            </a:blip>
            <a:stretch>
              <a:fillRect/>
            </a:stretch>
          </p:blipFill>
          <p:spPr>
            <a:xfrm>
              <a:off x="1981" y="2304"/>
              <a:ext cx="1043" cy="1056"/>
            </a:xfrm>
            <a:prstGeom prst="rect">
              <a:avLst/>
            </a:prstGeom>
            <a:noFill/>
            <a:ln w="9525">
              <a:noFill/>
            </a:ln>
          </p:spPr>
        </p:pic>
        <p:sp>
          <p:nvSpPr>
            <p:cNvPr id="8264" name="Rectangles 25737"/>
            <p:cNvSpPr/>
            <p:nvPr/>
          </p:nvSpPr>
          <p:spPr>
            <a:xfrm>
              <a:off x="1680" y="2880"/>
              <a:ext cx="912" cy="576"/>
            </a:xfrm>
            <a:prstGeom prst="rect">
              <a:avLst/>
            </a:prstGeom>
            <a:solidFill>
              <a:srgbClr val="FF0000"/>
            </a:solidFill>
            <a:ln w="9525" cap="flat" cmpd="sng">
              <a:solidFill>
                <a:srgbClr val="FF0000"/>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8265" name="Rectangles 25738"/>
            <p:cNvSpPr/>
            <p:nvPr/>
          </p:nvSpPr>
          <p:spPr>
            <a:xfrm>
              <a:off x="1680" y="2880"/>
              <a:ext cx="1200" cy="138"/>
            </a:xfrm>
            <a:prstGeom prst="rect">
              <a:avLst/>
            </a:prstGeom>
            <a:solidFill>
              <a:srgbClr val="FFFF00"/>
            </a:solidFill>
            <a:ln w="9525" cap="flat" cmpd="sng">
              <a:solidFill>
                <a:schemeClr val="bg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8266" name="Rectangles 25739"/>
            <p:cNvSpPr/>
            <p:nvPr/>
          </p:nvSpPr>
          <p:spPr>
            <a:xfrm>
              <a:off x="576" y="2880"/>
              <a:ext cx="768" cy="138"/>
            </a:xfrm>
            <a:prstGeom prst="rect">
              <a:avLst/>
            </a:prstGeom>
            <a:solidFill>
              <a:srgbClr val="FFFF00"/>
            </a:solidFill>
            <a:ln w="9525" cap="flat" cmpd="sng">
              <a:solidFill>
                <a:schemeClr val="bg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grpSp>
      <p:grpSp>
        <p:nvGrpSpPr>
          <p:cNvPr id="8267" name="Group 25740"/>
          <p:cNvGrpSpPr/>
          <p:nvPr/>
        </p:nvGrpSpPr>
        <p:grpSpPr>
          <a:xfrm>
            <a:off x="5181600" y="6210300"/>
            <a:ext cx="990600" cy="1295400"/>
            <a:chOff x="-1440" y="4320"/>
            <a:chExt cx="1440" cy="1584"/>
          </a:xfrm>
        </p:grpSpPr>
        <p:sp>
          <p:nvSpPr>
            <p:cNvPr id="8268" name="Rectangles 25741"/>
            <p:cNvSpPr/>
            <p:nvPr/>
          </p:nvSpPr>
          <p:spPr>
            <a:xfrm>
              <a:off x="-1440" y="4320"/>
              <a:ext cx="1440" cy="1584"/>
            </a:xfrm>
            <a:prstGeom prst="rect">
              <a:avLst/>
            </a:prstGeom>
            <a:solidFill>
              <a:schemeClr val="bg1"/>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8269" name="Rectangles 25742"/>
            <p:cNvSpPr/>
            <p:nvPr/>
          </p:nvSpPr>
          <p:spPr>
            <a:xfrm>
              <a:off x="-1398" y="4590"/>
              <a:ext cx="1344" cy="192"/>
            </a:xfrm>
            <a:prstGeom prst="rect">
              <a:avLst/>
            </a:prstGeom>
            <a:solidFill>
              <a:srgbClr val="FF0000"/>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8270" name="Rectangles 25743"/>
            <p:cNvSpPr/>
            <p:nvPr/>
          </p:nvSpPr>
          <p:spPr>
            <a:xfrm>
              <a:off x="-1398" y="5028"/>
              <a:ext cx="1344" cy="192"/>
            </a:xfrm>
            <a:prstGeom prst="rect">
              <a:avLst/>
            </a:prstGeom>
            <a:solidFill>
              <a:srgbClr val="FF0000"/>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8271" name="Rectangles 25744"/>
            <p:cNvSpPr/>
            <p:nvPr/>
          </p:nvSpPr>
          <p:spPr>
            <a:xfrm>
              <a:off x="-1380" y="5472"/>
              <a:ext cx="1344" cy="192"/>
            </a:xfrm>
            <a:prstGeom prst="rect">
              <a:avLst/>
            </a:prstGeom>
            <a:solidFill>
              <a:srgbClr val="FF0000"/>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grpSp>
      <p:sp>
        <p:nvSpPr>
          <p:cNvPr id="2" name="TextBox 1">
            <a:extLst>
              <a:ext uri="{FF2B5EF4-FFF2-40B4-BE49-F238E27FC236}">
                <a16:creationId xmlns:a16="http://schemas.microsoft.com/office/drawing/2014/main" id="{31B0CCDA-88E5-EA93-B8A8-5CE9A091A3AE}"/>
              </a:ext>
            </a:extLst>
          </p:cNvPr>
          <p:cNvSpPr txBox="1"/>
          <p:nvPr/>
        </p:nvSpPr>
        <p:spPr>
          <a:xfrm>
            <a:off x="242043" y="5736865"/>
            <a:ext cx="8864484" cy="1231106"/>
          </a:xfrm>
          <a:prstGeom prst="rect">
            <a:avLst/>
          </a:prstGeom>
          <a:noFill/>
        </p:spPr>
        <p:txBody>
          <a:bodyPr wrap="square" rtlCol="0">
            <a:spAutoFit/>
          </a:bodyPr>
          <a:lstStyle/>
          <a:p>
            <a:r>
              <a:rPr lang="vi-VN" b="1" i="0">
                <a:solidFill>
                  <a:srgbClr val="000000"/>
                </a:solidFill>
                <a:effectLst/>
                <a:latin typeface="Arial" panose="020B0604020202020204" pitchFamily="34" charset="0"/>
              </a:rPr>
              <a:t> </a:t>
            </a:r>
            <a:r>
              <a:rPr lang="vi-VN" b="1" i="0">
                <a:solidFill>
                  <a:srgbClr val="002060"/>
                </a:solidFill>
                <a:effectLst/>
                <a:latin typeface="Times New Roman" panose="02020603050405020304" pitchFamily="18" charset="0"/>
                <a:cs typeface="Times New Roman" panose="02020603050405020304" pitchFamily="18" charset="0"/>
              </a:rPr>
              <a:t> “ Bim Bim” xe chạy rồi. Tất cả cùng tiếng hát, rộn rang biết bao</a:t>
            </a:r>
            <a:br>
              <a:rPr lang="vi-VN" b="1">
                <a:solidFill>
                  <a:srgbClr val="002060"/>
                </a:solidFill>
                <a:latin typeface="Times New Roman" panose="02020603050405020304" pitchFamily="18" charset="0"/>
                <a:cs typeface="Times New Roman" panose="02020603050405020304" pitchFamily="18" charset="0"/>
              </a:rPr>
            </a:br>
            <a:r>
              <a:rPr lang="vi-VN" b="1" i="0">
                <a:solidFill>
                  <a:srgbClr val="002060"/>
                </a:solidFill>
                <a:effectLst/>
                <a:latin typeface="Times New Roman" panose="02020603050405020304" pitchFamily="18" charset="0"/>
                <a:cs typeface="Times New Roman" panose="02020603050405020304" pitchFamily="18" charset="0"/>
              </a:rPr>
              <a:t>            “ Bim Bim” xe dừng ở bến đón khách, một bác gấu lên xe. Bác đển rừng xanh để thăm cháu . “ Ngồi vào đâu bây giờ?” chỗ ngồi đã chật kín…</a:t>
            </a:r>
            <a:br>
              <a:rPr lang="vi-VN" b="1">
                <a:solidFill>
                  <a:srgbClr val="002060"/>
                </a:solidFill>
                <a:latin typeface="Times New Roman" panose="02020603050405020304" pitchFamily="18" charset="0"/>
                <a:cs typeface="Times New Roman" panose="02020603050405020304" pitchFamily="18" charset="0"/>
              </a:rPr>
            </a:br>
            <a:r>
              <a:rPr lang="vi-VN" i="0">
                <a:solidFill>
                  <a:srgbClr val="002060"/>
                </a:solidFill>
                <a:effectLst/>
                <a:latin typeface="Times New Roman" panose="02020603050405020304" pitchFamily="18" charset="0"/>
                <a:cs typeface="Times New Roman" panose="02020603050405020304" pitchFamily="18" charset="0"/>
              </a:rPr>
              <a:t>   </a:t>
            </a:r>
            <a:endParaRPr lang="en-US" sz="2000" b="1">
              <a:solidFill>
                <a:srgbClr val="002060"/>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additive="base">
                                        <p:cTn id="6" dur="10047" fill="hold"/>
                                        <p:tgtEl>
                                          <p:spTgt spid="4"/>
                                        </p:tgtEl>
                                      </p:cBhvr>
                                    </p:cmd>
                                  </p:childTnLst>
                                </p:cTn>
                              </p:par>
                              <p:par>
                                <p:cTn id="7" presetID="0" presetClass="path" presetSubtype="0" accel="50000" decel="50000" fill="hold" nodeType="withEffect">
                                  <p:stCondLst>
                                    <p:cond delay="0"/>
                                  </p:stCondLst>
                                  <p:childTnLst>
                                    <p:animMotion origin="layout" path="M -0.24165 -0.0221634 C -0.16658 -0.0205545 -0.0985997 -0.0183717 -0.0270666 -0.0152711 C 0.0140303 -0.0135496 0.0587323 -0.0152711 0.101683 -0.0152711 " pathEditMode="relative" rAng="0" ptsTypes="ffA">
                                      <p:cBhvr>
                                        <p:cTn id="8" dur="2000" fill="hold"/>
                                        <p:tgtEl>
                                          <p:spTgt spid="25731"/>
                                        </p:tgtEl>
                                        <p:attrNameLst>
                                          <p:attrName>ppt_x</p:attrName>
                                          <p:attrName>ppt_y</p:attrName>
                                        </p:attrNameLst>
                                      </p:cBhvr>
                                      <p:rCtr x="17200" y="400"/>
                                    </p:animMotion>
                                  </p:childTnLst>
                                </p:cTn>
                              </p:par>
                            </p:childTnLst>
                          </p:cTn>
                        </p:par>
                        <p:par>
                          <p:cTn id="9" fill="hold">
                            <p:stCondLst>
                              <p:cond delay="10500"/>
                            </p:stCondLst>
                            <p:childTnLst>
                              <p:par>
                                <p:cTn id="10" presetID="0" presetClass="path" presetSubtype="0" accel="50000" decel="50000" fill="hold" nodeType="afterEffect">
                                  <p:stCondLst>
                                    <p:cond delay="0"/>
                                  </p:stCondLst>
                                  <p:childTnLst>
                                    <p:animMotion origin="layout" path="M 0 -0.000185185 L 0.00833333 0.238889 " pathEditMode="relative" rAng="0" ptsTypes="">
                                      <p:cBhvr>
                                        <p:cTn id="11" dur="1000" fill="hold"/>
                                        <p:tgtEl>
                                          <p:spTgt spid="25730"/>
                                        </p:tgtEl>
                                        <p:attrNameLst>
                                          <p:attrName>ppt_x</p:attrName>
                                          <p:attrName>ppt_y</p:attrName>
                                        </p:attrNameLst>
                                      </p:cBhvr>
                                      <p:rCtr x="4600" y="8100"/>
                                    </p:animMotion>
                                  </p:childTnLst>
                                </p:cTn>
                              </p:par>
                            </p:childTnLst>
                          </p:cTn>
                        </p:par>
                      </p:childTnLst>
                    </p:cTn>
                  </p:par>
                </p:childTnLst>
              </p:cTn>
              <p:prevCondLst>
                <p:cond evt="onPrev" delay="0">
                  <p:tgtEl>
                    <p:sldTgt/>
                  </p:tgtEl>
                </p:cond>
              </p:prevCondLst>
              <p:nextCondLst>
                <p:cond evt="onNext" delay="0">
                  <p:tgtEl>
                    <p:sldTgt/>
                  </p:tgtEl>
                </p:cond>
              </p:nextCondLst>
            </p:seq>
            <p:audio>
              <p:cMediaNode>
                <p:cTn id="12" fill="hold" display="1">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FILE_20210223_034742_7">
            <a:hlinkClick r:id="" action="ppaction://media"/>
          </p:cNvPr>
          <p:cNvPicPr/>
          <p:nvPr>
            <a:audioFile r:link="rId2"/>
            <p:extLst>
              <p:ext uri="{DAA4B4D4-6D71-4841-9C94-3DE7FCFB9230}">
                <p14:media xmlns:p14="http://schemas.microsoft.com/office/powerpoint/2010/main" r:embed="rId1"/>
              </p:ext>
            </p:extLst>
          </p:nvPr>
        </p:nvPicPr>
        <p:blipFill>
          <a:blip r:embed="rId4"/>
          <a:stretch>
            <a:fillRect/>
          </a:stretch>
        </p:blipFill>
        <p:spPr>
          <a:xfrm>
            <a:off x="4324350" y="3181350"/>
            <a:ext cx="495300" cy="495300"/>
          </a:xfrm>
          <a:prstGeom prst="rect">
            <a:avLst/>
          </a:prstGeom>
        </p:spPr>
      </p:pic>
      <p:pic>
        <p:nvPicPr>
          <p:cNvPr id="2" name="FILE_20210223_034742_7">
            <a:hlinkClick r:id="" action="ppaction://media"/>
          </p:cNvPr>
          <p:cNvPicPr/>
          <p:nvPr/>
        </p:nvPicPr>
        <p:blipFill>
          <a:blip r:embed="rId4"/>
          <a:stretch>
            <a:fillRect/>
          </a:stretch>
        </p:blipFill>
        <p:spPr>
          <a:xfrm>
            <a:off x="4324350" y="3257550"/>
            <a:ext cx="495300" cy="495300"/>
          </a:xfrm>
          <a:prstGeom prst="rect">
            <a:avLst/>
          </a:prstGeom>
          <a:noFill/>
          <a:ln w="9525">
            <a:noFill/>
          </a:ln>
        </p:spPr>
      </p:pic>
      <p:pic>
        <p:nvPicPr>
          <p:cNvPr id="9218" name="Picture 4" descr="tho lai xe khong dau copy"/>
          <p:cNvPicPr>
            <a:picLocks noChangeAspect="1"/>
          </p:cNvPicPr>
          <p:nvPr/>
        </p:nvPicPr>
        <p:blipFill>
          <a:blip r:embed="rId5"/>
          <a:stretch>
            <a:fillRect/>
          </a:stretch>
        </p:blipFill>
        <p:spPr>
          <a:xfrm>
            <a:off x="0" y="0"/>
            <a:ext cx="9144000" cy="6858000"/>
          </a:xfrm>
          <a:prstGeom prst="rect">
            <a:avLst/>
          </a:prstGeom>
          <a:noFill/>
          <a:ln w="9525">
            <a:noFill/>
          </a:ln>
        </p:spPr>
      </p:pic>
      <p:pic>
        <p:nvPicPr>
          <p:cNvPr id="9219" name="Picture 7" descr="dau de"/>
          <p:cNvPicPr>
            <a:picLocks noChangeAspect="1"/>
          </p:cNvPicPr>
          <p:nvPr/>
        </p:nvPicPr>
        <p:blipFill>
          <a:blip r:embed="rId6">
            <a:clrChange>
              <a:clrFrom>
                <a:srgbClr val="FFFFFF"/>
              </a:clrFrom>
              <a:clrTo>
                <a:srgbClr val="FFFFFF">
                  <a:alpha val="0"/>
                </a:srgbClr>
              </a:clrTo>
            </a:clrChange>
          </a:blip>
          <a:stretch>
            <a:fillRect/>
          </a:stretch>
        </p:blipFill>
        <p:spPr>
          <a:xfrm>
            <a:off x="3048000" y="2982913"/>
            <a:ext cx="1676400" cy="979487"/>
          </a:xfrm>
          <a:prstGeom prst="rect">
            <a:avLst/>
          </a:prstGeom>
          <a:noFill/>
          <a:ln w="9525">
            <a:noFill/>
          </a:ln>
        </p:spPr>
      </p:pic>
      <p:pic>
        <p:nvPicPr>
          <p:cNvPr id="9220" name="Picture 6" descr="than de"/>
          <p:cNvPicPr>
            <a:picLocks noChangeAspect="1"/>
          </p:cNvPicPr>
          <p:nvPr/>
        </p:nvPicPr>
        <p:blipFill>
          <a:blip r:embed="rId7">
            <a:clrChange>
              <a:clrFrom>
                <a:srgbClr val="FFFFFF"/>
              </a:clrFrom>
              <a:clrTo>
                <a:srgbClr val="FFFFFF">
                  <a:alpha val="0"/>
                </a:srgbClr>
              </a:clrTo>
            </a:clrChange>
          </a:blip>
          <a:stretch>
            <a:fillRect/>
          </a:stretch>
        </p:blipFill>
        <p:spPr>
          <a:xfrm>
            <a:off x="3352800" y="3200400"/>
            <a:ext cx="2273300" cy="2273300"/>
          </a:xfrm>
          <a:prstGeom prst="rect">
            <a:avLst/>
          </a:prstGeom>
          <a:noFill/>
          <a:ln w="9525">
            <a:noFill/>
          </a:ln>
        </p:spPr>
      </p:pic>
      <p:pic>
        <p:nvPicPr>
          <p:cNvPr id="9221" name="Picture 8" descr="than lon"/>
          <p:cNvPicPr>
            <a:picLocks noChangeAspect="1"/>
          </p:cNvPicPr>
          <p:nvPr/>
        </p:nvPicPr>
        <p:blipFill>
          <a:blip r:embed="rId8">
            <a:clrChange>
              <a:clrFrom>
                <a:srgbClr val="FFFFFF"/>
              </a:clrFrom>
              <a:clrTo>
                <a:srgbClr val="FFFFFF">
                  <a:alpha val="0"/>
                </a:srgbClr>
              </a:clrTo>
            </a:clrChange>
          </a:blip>
          <a:stretch>
            <a:fillRect/>
          </a:stretch>
        </p:blipFill>
        <p:spPr>
          <a:xfrm>
            <a:off x="4953000" y="3505200"/>
            <a:ext cx="1511300" cy="1968500"/>
          </a:xfrm>
          <a:prstGeom prst="rect">
            <a:avLst/>
          </a:prstGeom>
          <a:noFill/>
          <a:ln w="9525">
            <a:noFill/>
          </a:ln>
        </p:spPr>
      </p:pic>
      <p:pic>
        <p:nvPicPr>
          <p:cNvPr id="9222" name="Picture 9" descr="dau lon"/>
          <p:cNvPicPr>
            <a:picLocks noChangeAspect="1"/>
          </p:cNvPicPr>
          <p:nvPr/>
        </p:nvPicPr>
        <p:blipFill>
          <a:blip r:embed="rId9">
            <a:clrChange>
              <a:clrFrom>
                <a:srgbClr val="FFFFFF"/>
              </a:clrFrom>
              <a:clrTo>
                <a:srgbClr val="FFFFFF">
                  <a:alpha val="0"/>
                </a:srgbClr>
              </a:clrTo>
            </a:clrChange>
          </a:blip>
          <a:stretch>
            <a:fillRect/>
          </a:stretch>
        </p:blipFill>
        <p:spPr>
          <a:xfrm>
            <a:off x="5105400" y="3048000"/>
            <a:ext cx="1143000" cy="1052513"/>
          </a:xfrm>
          <a:prstGeom prst="rect">
            <a:avLst/>
          </a:prstGeom>
          <a:noFill/>
          <a:ln w="9525">
            <a:noFill/>
          </a:ln>
        </p:spPr>
      </p:pic>
      <p:pic>
        <p:nvPicPr>
          <p:cNvPr id="9223" name="Picture 10" descr="khi khong dau duoi"/>
          <p:cNvPicPr>
            <a:picLocks noChangeAspect="1"/>
          </p:cNvPicPr>
          <p:nvPr/>
        </p:nvPicPr>
        <p:blipFill>
          <a:blip r:embed="rId10">
            <a:clrChange>
              <a:clrFrom>
                <a:srgbClr val="FFFFFF"/>
              </a:clrFrom>
              <a:clrTo>
                <a:srgbClr val="FFFFFF">
                  <a:alpha val="0"/>
                </a:srgbClr>
              </a:clrTo>
            </a:clrChange>
          </a:blip>
          <a:stretch>
            <a:fillRect/>
          </a:stretch>
        </p:blipFill>
        <p:spPr>
          <a:xfrm>
            <a:off x="7391400" y="3179763"/>
            <a:ext cx="1828800" cy="2227262"/>
          </a:xfrm>
          <a:prstGeom prst="rect">
            <a:avLst/>
          </a:prstGeom>
          <a:noFill/>
          <a:ln w="9525">
            <a:noFill/>
          </a:ln>
        </p:spPr>
      </p:pic>
      <p:pic>
        <p:nvPicPr>
          <p:cNvPr id="7179" name="Picture 11" descr="duoi khi"/>
          <p:cNvPicPr>
            <a:picLocks noChangeAspect="1"/>
          </p:cNvPicPr>
          <p:nvPr/>
        </p:nvPicPr>
        <p:blipFill>
          <a:blip r:embed="rId11">
            <a:clrChange>
              <a:clrFrom>
                <a:srgbClr val="FFFFFF"/>
              </a:clrFrom>
              <a:clrTo>
                <a:srgbClr val="FFFFFF">
                  <a:alpha val="0"/>
                </a:srgbClr>
              </a:clrTo>
            </a:clrChange>
          </a:blip>
          <a:stretch>
            <a:fillRect/>
          </a:stretch>
        </p:blipFill>
        <p:spPr>
          <a:xfrm>
            <a:off x="7924800" y="3017838"/>
            <a:ext cx="1054100" cy="1249362"/>
          </a:xfrm>
          <a:prstGeom prst="rect">
            <a:avLst/>
          </a:prstGeom>
          <a:noFill/>
          <a:ln w="9525">
            <a:noFill/>
          </a:ln>
        </p:spPr>
      </p:pic>
      <p:pic>
        <p:nvPicPr>
          <p:cNvPr id="9225" name="Picture 12" descr="dau khi"/>
          <p:cNvPicPr>
            <a:picLocks noChangeAspect="1"/>
          </p:cNvPicPr>
          <p:nvPr/>
        </p:nvPicPr>
        <p:blipFill>
          <a:blip r:embed="rId12">
            <a:clrChange>
              <a:clrFrom>
                <a:srgbClr val="FFFFFF"/>
              </a:clrFrom>
              <a:clrTo>
                <a:srgbClr val="FFFFFF">
                  <a:alpha val="0"/>
                </a:srgbClr>
              </a:clrTo>
            </a:clrChange>
          </a:blip>
          <a:stretch>
            <a:fillRect/>
          </a:stretch>
        </p:blipFill>
        <p:spPr>
          <a:xfrm>
            <a:off x="7772400" y="3179763"/>
            <a:ext cx="685800" cy="719137"/>
          </a:xfrm>
          <a:prstGeom prst="rect">
            <a:avLst/>
          </a:prstGeom>
          <a:noFill/>
          <a:ln w="9525">
            <a:noFill/>
          </a:ln>
        </p:spPr>
      </p:pic>
      <p:pic>
        <p:nvPicPr>
          <p:cNvPr id="9226" name="Picture 13" descr="kien con"/>
          <p:cNvPicPr>
            <a:picLocks noChangeAspect="1"/>
          </p:cNvPicPr>
          <p:nvPr/>
        </p:nvPicPr>
        <p:blipFill>
          <a:blip r:embed="rId13">
            <a:clrChange>
              <a:clrFrom>
                <a:srgbClr val="FFFFFF"/>
              </a:clrFrom>
              <a:clrTo>
                <a:srgbClr val="FFFFFF">
                  <a:alpha val="0"/>
                </a:srgbClr>
              </a:clrTo>
            </a:clrChange>
          </a:blip>
          <a:stretch>
            <a:fillRect/>
          </a:stretch>
        </p:blipFill>
        <p:spPr>
          <a:xfrm>
            <a:off x="2514600" y="2743200"/>
            <a:ext cx="1752600" cy="1774825"/>
          </a:xfrm>
          <a:prstGeom prst="rect">
            <a:avLst/>
          </a:prstGeom>
          <a:noFill/>
          <a:ln w="9525">
            <a:noFill/>
          </a:ln>
        </p:spPr>
      </p:pic>
      <p:grpSp>
        <p:nvGrpSpPr>
          <p:cNvPr id="9227" name="Group 6211"/>
          <p:cNvGrpSpPr/>
          <p:nvPr/>
        </p:nvGrpSpPr>
        <p:grpSpPr>
          <a:xfrm>
            <a:off x="609600" y="2438400"/>
            <a:ext cx="2043113" cy="3182938"/>
            <a:chOff x="552" y="1545"/>
            <a:chExt cx="1287" cy="2005"/>
          </a:xfrm>
        </p:grpSpPr>
        <p:pic>
          <p:nvPicPr>
            <p:cNvPr id="9228" name="Picture 19" descr="than cho moi"/>
            <p:cNvPicPr>
              <a:picLocks noChangeAspect="1"/>
            </p:cNvPicPr>
            <p:nvPr/>
          </p:nvPicPr>
          <p:blipFill>
            <a:blip r:embed="rId14">
              <a:clrChange>
                <a:clrFrom>
                  <a:srgbClr val="FFFFFF"/>
                </a:clrFrom>
                <a:clrTo>
                  <a:srgbClr val="FFFFFF">
                    <a:alpha val="0"/>
                  </a:srgbClr>
                </a:clrTo>
              </a:clrChange>
            </a:blip>
            <a:stretch>
              <a:fillRect/>
            </a:stretch>
          </p:blipFill>
          <p:spPr>
            <a:xfrm>
              <a:off x="552" y="1872"/>
              <a:ext cx="1287" cy="1678"/>
            </a:xfrm>
            <a:prstGeom prst="rect">
              <a:avLst/>
            </a:prstGeom>
            <a:noFill/>
            <a:ln w="9525">
              <a:noFill/>
            </a:ln>
          </p:spPr>
        </p:pic>
        <p:pic>
          <p:nvPicPr>
            <p:cNvPr id="9229" name="Picture 20" descr="dau cho moi"/>
            <p:cNvPicPr>
              <a:picLocks noChangeAspect="1"/>
            </p:cNvPicPr>
            <p:nvPr/>
          </p:nvPicPr>
          <p:blipFill>
            <a:blip r:embed="rId15">
              <a:clrChange>
                <a:clrFrom>
                  <a:srgbClr val="FFFFFF"/>
                </a:clrFrom>
                <a:clrTo>
                  <a:srgbClr val="FFFFFF">
                    <a:alpha val="0"/>
                  </a:srgbClr>
                </a:clrTo>
              </a:clrChange>
            </a:blip>
            <a:stretch>
              <a:fillRect/>
            </a:stretch>
          </p:blipFill>
          <p:spPr>
            <a:xfrm>
              <a:off x="810" y="1545"/>
              <a:ext cx="816" cy="779"/>
            </a:xfrm>
            <a:prstGeom prst="rect">
              <a:avLst/>
            </a:prstGeom>
            <a:noFill/>
            <a:ln w="9525">
              <a:noFill/>
            </a:ln>
          </p:spPr>
        </p:pic>
      </p:grpSp>
      <p:pic>
        <p:nvPicPr>
          <p:cNvPr id="7186" name="Picture 18" descr="bac gau cam mu"/>
          <p:cNvPicPr>
            <a:picLocks noChangeAspect="1"/>
          </p:cNvPicPr>
          <p:nvPr/>
        </p:nvPicPr>
        <p:blipFill>
          <a:blip r:embed="rId16">
            <a:clrChange>
              <a:clrFrom>
                <a:srgbClr val="FFFFFF"/>
              </a:clrFrom>
              <a:clrTo>
                <a:srgbClr val="FFFFFF">
                  <a:alpha val="0"/>
                </a:srgbClr>
              </a:clrTo>
            </a:clrChange>
          </a:blip>
          <a:stretch>
            <a:fillRect/>
          </a:stretch>
        </p:blipFill>
        <p:spPr>
          <a:xfrm>
            <a:off x="-1978025" y="4572000"/>
            <a:ext cx="1978025" cy="2578100"/>
          </a:xfrm>
          <a:prstGeom prst="rect">
            <a:avLst/>
          </a:prstGeom>
          <a:noFill/>
          <a:ln w="9525">
            <a:noFill/>
          </a:ln>
        </p:spPr>
      </p:pic>
      <p:pic>
        <p:nvPicPr>
          <p:cNvPr id="7173" name="Picture 5" descr="dau tho"/>
          <p:cNvPicPr>
            <a:picLocks noChangeAspect="1"/>
          </p:cNvPicPr>
          <p:nvPr/>
        </p:nvPicPr>
        <p:blipFill>
          <a:blip r:embed="rId17">
            <a:clrChange>
              <a:clrFrom>
                <a:srgbClr val="FFFFFF"/>
              </a:clrFrom>
              <a:clrTo>
                <a:srgbClr val="FFFFFF">
                  <a:alpha val="0"/>
                </a:srgbClr>
              </a:clrTo>
            </a:clrChange>
          </a:blip>
          <a:stretch>
            <a:fillRect/>
          </a:stretch>
        </p:blipFill>
        <p:spPr>
          <a:xfrm>
            <a:off x="6527800" y="3644900"/>
            <a:ext cx="1778000" cy="1308100"/>
          </a:xfrm>
          <a:prstGeom prst="rect">
            <a:avLst/>
          </a:prstGeom>
          <a:noFill/>
          <a:ln w="9525">
            <a:noFill/>
          </a:ln>
        </p:spPr>
      </p:pic>
      <p:pic>
        <p:nvPicPr>
          <p:cNvPr id="9232" name="Picture 42" descr="41"/>
          <p:cNvPicPr>
            <a:picLocks noChangeAspect="1"/>
          </p:cNvPicPr>
          <p:nvPr/>
        </p:nvPicPr>
        <p:blipFill>
          <a:blip r:embed="rId18"/>
          <a:stretch>
            <a:fillRect/>
          </a:stretch>
        </p:blipFill>
        <p:spPr>
          <a:xfrm>
            <a:off x="7543800" y="3810000"/>
            <a:ext cx="914400" cy="739775"/>
          </a:xfrm>
          <a:prstGeom prst="rect">
            <a:avLst/>
          </a:prstGeom>
          <a:noFill/>
          <a:ln w="9525">
            <a:noFill/>
          </a:ln>
        </p:spPr>
      </p:pic>
      <p:grpSp>
        <p:nvGrpSpPr>
          <p:cNvPr id="9233" name="Group 19"/>
          <p:cNvGrpSpPr/>
          <p:nvPr/>
        </p:nvGrpSpPr>
        <p:grpSpPr>
          <a:xfrm>
            <a:off x="2286000" y="4724400"/>
            <a:ext cx="990600" cy="835025"/>
            <a:chOff x="981262" y="5410200"/>
            <a:chExt cx="1241796" cy="1139371"/>
          </a:xfrm>
        </p:grpSpPr>
        <p:pic>
          <p:nvPicPr>
            <p:cNvPr id="9234" name="Picture 11" descr="08071803336277528481">
              <a:hlinkClick r:id="rId19"/>
            </p:cNvPr>
            <p:cNvPicPr>
              <a:picLocks noChangeAspect="1"/>
            </p:cNvPicPr>
            <p:nvPr/>
          </p:nvPicPr>
          <p:blipFill>
            <a:blip r:embed="rId20"/>
            <a:stretch>
              <a:fillRect/>
            </a:stretch>
          </p:blipFill>
          <p:spPr>
            <a:xfrm>
              <a:off x="990600" y="5410200"/>
              <a:ext cx="1219200" cy="1139371"/>
            </a:xfrm>
            <a:prstGeom prst="rect">
              <a:avLst/>
            </a:prstGeom>
            <a:noFill/>
            <a:ln w="9525">
              <a:noFill/>
            </a:ln>
          </p:spPr>
        </p:pic>
        <p:pic>
          <p:nvPicPr>
            <p:cNvPr id="9235" name="Picture 17" descr="nam1"/>
            <p:cNvPicPr>
              <a:picLocks noChangeAspect="1"/>
            </p:cNvPicPr>
            <p:nvPr/>
          </p:nvPicPr>
          <p:blipFill>
            <a:blip r:embed="rId21"/>
            <a:stretch>
              <a:fillRect/>
            </a:stretch>
          </p:blipFill>
          <p:spPr>
            <a:xfrm rot="992185">
              <a:off x="981262" y="5543524"/>
              <a:ext cx="479796" cy="539548"/>
            </a:xfrm>
            <a:prstGeom prst="rect">
              <a:avLst/>
            </a:prstGeom>
            <a:noFill/>
            <a:ln w="9525">
              <a:noFill/>
            </a:ln>
          </p:spPr>
        </p:pic>
        <p:pic>
          <p:nvPicPr>
            <p:cNvPr id="9236" name="Picture 17" descr="nam1"/>
            <p:cNvPicPr>
              <a:picLocks noChangeAspect="1"/>
            </p:cNvPicPr>
            <p:nvPr/>
          </p:nvPicPr>
          <p:blipFill>
            <a:blip r:embed="rId21"/>
            <a:stretch>
              <a:fillRect/>
            </a:stretch>
          </p:blipFill>
          <p:spPr>
            <a:xfrm rot="992185">
              <a:off x="1743262" y="5467323"/>
              <a:ext cx="479796" cy="539548"/>
            </a:xfrm>
            <a:prstGeom prst="rect">
              <a:avLst/>
            </a:prstGeom>
            <a:noFill/>
            <a:ln w="9525">
              <a:noFill/>
            </a:ln>
          </p:spPr>
        </p:pic>
        <p:pic>
          <p:nvPicPr>
            <p:cNvPr id="9237" name="Picture 17" descr="nam1"/>
            <p:cNvPicPr>
              <a:picLocks noChangeAspect="1"/>
            </p:cNvPicPr>
            <p:nvPr/>
          </p:nvPicPr>
          <p:blipFill>
            <a:blip r:embed="rId21"/>
            <a:stretch>
              <a:fillRect/>
            </a:stretch>
          </p:blipFill>
          <p:spPr>
            <a:xfrm rot="992185">
              <a:off x="1590863" y="5543523"/>
              <a:ext cx="479796" cy="539548"/>
            </a:xfrm>
            <a:prstGeom prst="rect">
              <a:avLst/>
            </a:prstGeom>
            <a:noFill/>
            <a:ln w="9525">
              <a:noFill/>
            </a:ln>
          </p:spPr>
        </p:pic>
      </p:grpSp>
      <p:pic>
        <p:nvPicPr>
          <p:cNvPr id="9238" name="Picture 16" descr="http://tbn0.google.com/images?q=tbn:mmvEmCBMIClflM"/>
          <p:cNvPicPr>
            <a:picLocks noChangeAspect="1"/>
          </p:cNvPicPr>
          <p:nvPr/>
        </p:nvPicPr>
        <p:blipFill>
          <a:blip r:embed="rId22"/>
          <a:stretch>
            <a:fillRect/>
          </a:stretch>
        </p:blipFill>
        <p:spPr>
          <a:xfrm>
            <a:off x="533400" y="304800"/>
            <a:ext cx="685800" cy="685800"/>
          </a:xfrm>
          <a:prstGeom prst="rect">
            <a:avLst/>
          </a:prstGeom>
          <a:noFill/>
          <a:ln w="9525">
            <a:noFill/>
          </a:ln>
        </p:spPr>
      </p:pic>
      <p:grpSp>
        <p:nvGrpSpPr>
          <p:cNvPr id="9239" name="Group 6167"/>
          <p:cNvGrpSpPr/>
          <p:nvPr/>
        </p:nvGrpSpPr>
        <p:grpSpPr>
          <a:xfrm>
            <a:off x="4267200" y="838200"/>
            <a:ext cx="1600200" cy="1143000"/>
            <a:chOff x="-1152" y="4320"/>
            <a:chExt cx="8208" cy="3168"/>
          </a:xfrm>
        </p:grpSpPr>
        <p:sp>
          <p:nvSpPr>
            <p:cNvPr id="9240" name="Rectangles 6168"/>
            <p:cNvSpPr/>
            <p:nvPr/>
          </p:nvSpPr>
          <p:spPr>
            <a:xfrm>
              <a:off x="624" y="5232"/>
              <a:ext cx="1104" cy="2064"/>
            </a:xfrm>
            <a:prstGeom prst="rect">
              <a:avLst/>
            </a:prstGeom>
            <a:solidFill>
              <a:srgbClr val="FF99CC"/>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9241" name="Rectangles 6169"/>
            <p:cNvSpPr/>
            <p:nvPr/>
          </p:nvSpPr>
          <p:spPr>
            <a:xfrm>
              <a:off x="1728" y="5376"/>
              <a:ext cx="2256" cy="1824"/>
            </a:xfrm>
            <a:prstGeom prst="rect">
              <a:avLst/>
            </a:prstGeom>
            <a:solidFill>
              <a:srgbClr val="99CCFF"/>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9242" name="Flowchart: Extract 6170"/>
            <p:cNvSpPr/>
            <p:nvPr/>
          </p:nvSpPr>
          <p:spPr>
            <a:xfrm>
              <a:off x="1872" y="4464"/>
              <a:ext cx="1968" cy="864"/>
            </a:xfrm>
            <a:prstGeom prst="flowChartExtract">
              <a:avLst/>
            </a:prstGeom>
            <a:solidFill>
              <a:srgbClr val="33CCCC"/>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9243" name="Rectangles 6171"/>
            <p:cNvSpPr/>
            <p:nvPr/>
          </p:nvSpPr>
          <p:spPr>
            <a:xfrm>
              <a:off x="-1152" y="4320"/>
              <a:ext cx="1728" cy="2976"/>
            </a:xfrm>
            <a:prstGeom prst="rect">
              <a:avLst/>
            </a:prstGeom>
            <a:solidFill>
              <a:schemeClr val="accent1"/>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9244" name="Rectangles 6172"/>
            <p:cNvSpPr/>
            <p:nvPr/>
          </p:nvSpPr>
          <p:spPr>
            <a:xfrm>
              <a:off x="-864" y="4608"/>
              <a:ext cx="384" cy="336"/>
            </a:xfrm>
            <a:prstGeom prst="rect">
              <a:avLst/>
            </a:prstGeom>
            <a:solidFill>
              <a:srgbClr val="FF6600"/>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9245" name="Rectangles 6173"/>
            <p:cNvSpPr/>
            <p:nvPr/>
          </p:nvSpPr>
          <p:spPr>
            <a:xfrm>
              <a:off x="-192" y="4608"/>
              <a:ext cx="384" cy="336"/>
            </a:xfrm>
            <a:prstGeom prst="rect">
              <a:avLst/>
            </a:prstGeom>
            <a:solidFill>
              <a:srgbClr val="FF6600"/>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9246" name="Rectangles 6174"/>
            <p:cNvSpPr/>
            <p:nvPr/>
          </p:nvSpPr>
          <p:spPr>
            <a:xfrm>
              <a:off x="-816" y="5232"/>
              <a:ext cx="384" cy="336"/>
            </a:xfrm>
            <a:prstGeom prst="rect">
              <a:avLst/>
            </a:prstGeom>
            <a:solidFill>
              <a:srgbClr val="FF6600"/>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9247" name="Rectangles 6175"/>
            <p:cNvSpPr/>
            <p:nvPr/>
          </p:nvSpPr>
          <p:spPr>
            <a:xfrm>
              <a:off x="-144" y="5232"/>
              <a:ext cx="384" cy="336"/>
            </a:xfrm>
            <a:prstGeom prst="rect">
              <a:avLst/>
            </a:prstGeom>
            <a:solidFill>
              <a:srgbClr val="FF6600"/>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9248" name="Rectangles 6176"/>
            <p:cNvSpPr/>
            <p:nvPr/>
          </p:nvSpPr>
          <p:spPr>
            <a:xfrm>
              <a:off x="-816" y="5952"/>
              <a:ext cx="384" cy="336"/>
            </a:xfrm>
            <a:prstGeom prst="rect">
              <a:avLst/>
            </a:prstGeom>
            <a:solidFill>
              <a:srgbClr val="FF6600"/>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9249" name="Rectangles 6177"/>
            <p:cNvSpPr/>
            <p:nvPr/>
          </p:nvSpPr>
          <p:spPr>
            <a:xfrm>
              <a:off x="-144" y="5952"/>
              <a:ext cx="384" cy="336"/>
            </a:xfrm>
            <a:prstGeom prst="rect">
              <a:avLst/>
            </a:prstGeom>
            <a:solidFill>
              <a:srgbClr val="FF6600"/>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9250" name="Rectangles 6178"/>
            <p:cNvSpPr/>
            <p:nvPr/>
          </p:nvSpPr>
          <p:spPr>
            <a:xfrm>
              <a:off x="-1032" y="6534"/>
              <a:ext cx="576" cy="720"/>
            </a:xfrm>
            <a:prstGeom prst="rect">
              <a:avLst/>
            </a:prstGeom>
            <a:solidFill>
              <a:srgbClr val="FF6600"/>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9251" name="Rectangles 6179"/>
            <p:cNvSpPr/>
            <p:nvPr/>
          </p:nvSpPr>
          <p:spPr>
            <a:xfrm>
              <a:off x="-192" y="6540"/>
              <a:ext cx="576" cy="720"/>
            </a:xfrm>
            <a:prstGeom prst="rect">
              <a:avLst/>
            </a:prstGeom>
            <a:solidFill>
              <a:srgbClr val="FF6600"/>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9252" name="Rectangles 6180"/>
            <p:cNvSpPr/>
            <p:nvPr/>
          </p:nvSpPr>
          <p:spPr>
            <a:xfrm>
              <a:off x="912" y="5280"/>
              <a:ext cx="384" cy="336"/>
            </a:xfrm>
            <a:prstGeom prst="rect">
              <a:avLst/>
            </a:prstGeom>
            <a:solidFill>
              <a:srgbClr val="FFFFFF"/>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9253" name="Rectangles 6181"/>
            <p:cNvSpPr/>
            <p:nvPr/>
          </p:nvSpPr>
          <p:spPr>
            <a:xfrm>
              <a:off x="768" y="5712"/>
              <a:ext cx="384" cy="336"/>
            </a:xfrm>
            <a:prstGeom prst="rect">
              <a:avLst/>
            </a:prstGeom>
            <a:solidFill>
              <a:srgbClr val="FFCC99"/>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9254" name="Rectangles 6182"/>
            <p:cNvSpPr/>
            <p:nvPr/>
          </p:nvSpPr>
          <p:spPr>
            <a:xfrm>
              <a:off x="1308" y="5724"/>
              <a:ext cx="384" cy="336"/>
            </a:xfrm>
            <a:prstGeom prst="rect">
              <a:avLst/>
            </a:prstGeom>
            <a:solidFill>
              <a:srgbClr val="FFCC99"/>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9255" name="Rectangles 6183"/>
            <p:cNvSpPr/>
            <p:nvPr/>
          </p:nvSpPr>
          <p:spPr>
            <a:xfrm>
              <a:off x="792" y="6138"/>
              <a:ext cx="384" cy="336"/>
            </a:xfrm>
            <a:prstGeom prst="rect">
              <a:avLst/>
            </a:prstGeom>
            <a:solidFill>
              <a:srgbClr val="FFFFFF"/>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9256" name="Rectangles 6184"/>
            <p:cNvSpPr/>
            <p:nvPr/>
          </p:nvSpPr>
          <p:spPr>
            <a:xfrm>
              <a:off x="1290" y="6144"/>
              <a:ext cx="384" cy="336"/>
            </a:xfrm>
            <a:prstGeom prst="rect">
              <a:avLst/>
            </a:prstGeom>
            <a:solidFill>
              <a:srgbClr val="FF9900"/>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9257" name="Rectangles 6185"/>
            <p:cNvSpPr/>
            <p:nvPr/>
          </p:nvSpPr>
          <p:spPr>
            <a:xfrm>
              <a:off x="912" y="6576"/>
              <a:ext cx="576" cy="720"/>
            </a:xfrm>
            <a:prstGeom prst="rect">
              <a:avLst/>
            </a:prstGeom>
            <a:solidFill>
              <a:schemeClr val="accent1"/>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9258" name="Rectangles 6186"/>
            <p:cNvSpPr/>
            <p:nvPr/>
          </p:nvSpPr>
          <p:spPr>
            <a:xfrm>
              <a:off x="2928" y="5904"/>
              <a:ext cx="864" cy="1248"/>
            </a:xfrm>
            <a:prstGeom prst="rect">
              <a:avLst/>
            </a:prstGeom>
            <a:solidFill>
              <a:srgbClr val="808000"/>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9259" name="Oval 6187"/>
            <p:cNvSpPr/>
            <p:nvPr/>
          </p:nvSpPr>
          <p:spPr>
            <a:xfrm>
              <a:off x="3024" y="6432"/>
              <a:ext cx="96" cy="144"/>
            </a:xfrm>
            <a:prstGeom prst="ellipse">
              <a:avLst/>
            </a:prstGeom>
            <a:solidFill>
              <a:srgbClr val="FF0000"/>
            </a:solidFill>
            <a:ln w="9525" cap="flat" cmpd="sng">
              <a:solidFill>
                <a:schemeClr val="tx1"/>
              </a:solidFill>
              <a:prstDash val="solid"/>
              <a:round/>
              <a:headEnd type="none" w="med" len="med"/>
              <a:tailEnd type="none" w="med" len="med"/>
            </a:ln>
          </p:spPr>
          <p:txBody>
            <a:bodyPr anchor="t" anchorCtr="0"/>
            <a:lstStyle/>
            <a:p>
              <a:endParaRPr lang="en-US" altLang="zh-CN">
                <a:latin typeface="Arial" panose="020B0604020202020204" pitchFamily="34" charset="0"/>
              </a:endParaRPr>
            </a:p>
          </p:txBody>
        </p:sp>
        <p:sp>
          <p:nvSpPr>
            <p:cNvPr id="9260" name="Rectangles 6188"/>
            <p:cNvSpPr/>
            <p:nvPr/>
          </p:nvSpPr>
          <p:spPr>
            <a:xfrm>
              <a:off x="1824" y="5952"/>
              <a:ext cx="384" cy="336"/>
            </a:xfrm>
            <a:prstGeom prst="rect">
              <a:avLst/>
            </a:prstGeom>
            <a:solidFill>
              <a:srgbClr val="800080"/>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9261" name="Straight Connector 6189"/>
            <p:cNvSpPr/>
            <p:nvPr/>
          </p:nvSpPr>
          <p:spPr>
            <a:xfrm>
              <a:off x="1728" y="5616"/>
              <a:ext cx="2256" cy="0"/>
            </a:xfrm>
            <a:prstGeom prst="line">
              <a:avLst/>
            </a:prstGeom>
            <a:ln w="9525" cap="flat" cmpd="sng">
              <a:solidFill>
                <a:schemeClr val="tx1"/>
              </a:solidFill>
              <a:prstDash val="solid"/>
              <a:round/>
              <a:headEnd type="none" w="med" len="med"/>
              <a:tailEnd type="none" w="med" len="med"/>
            </a:ln>
          </p:spPr>
          <p:txBody>
            <a:bodyPr/>
            <a:lstStyle/>
            <a:p>
              <a:endParaRPr lang="en-US"/>
            </a:p>
          </p:txBody>
        </p:sp>
        <p:sp>
          <p:nvSpPr>
            <p:cNvPr id="9262" name="Straight Connector 6190"/>
            <p:cNvSpPr/>
            <p:nvPr/>
          </p:nvSpPr>
          <p:spPr>
            <a:xfrm>
              <a:off x="2496" y="5664"/>
              <a:ext cx="0" cy="1440"/>
            </a:xfrm>
            <a:prstGeom prst="line">
              <a:avLst/>
            </a:prstGeom>
            <a:ln w="9525" cap="flat" cmpd="sng">
              <a:solidFill>
                <a:schemeClr val="tx1"/>
              </a:solidFill>
              <a:prstDash val="solid"/>
              <a:round/>
              <a:headEnd type="none" w="med" len="med"/>
              <a:tailEnd type="none" w="med" len="med"/>
            </a:ln>
          </p:spPr>
          <p:txBody>
            <a:bodyPr/>
            <a:lstStyle/>
            <a:p>
              <a:endParaRPr lang="en-US"/>
            </a:p>
          </p:txBody>
        </p:sp>
        <p:sp>
          <p:nvSpPr>
            <p:cNvPr id="9263" name="Double Wave 6191"/>
            <p:cNvSpPr/>
            <p:nvPr/>
          </p:nvSpPr>
          <p:spPr>
            <a:xfrm>
              <a:off x="4080" y="6096"/>
              <a:ext cx="2928" cy="1200"/>
            </a:xfrm>
            <a:prstGeom prst="doubleWave">
              <a:avLst>
                <a:gd name="adj1" fmla="val 6500"/>
                <a:gd name="adj2" fmla="val 0"/>
              </a:avLst>
            </a:prstGeom>
            <a:solidFill>
              <a:srgbClr val="FFFF00"/>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9264" name="Flowchart: Extract 6192"/>
            <p:cNvSpPr/>
            <p:nvPr/>
          </p:nvSpPr>
          <p:spPr>
            <a:xfrm>
              <a:off x="4032" y="5616"/>
              <a:ext cx="912" cy="528"/>
            </a:xfrm>
            <a:prstGeom prst="flowChartExtract">
              <a:avLst/>
            </a:prstGeom>
            <a:solidFill>
              <a:srgbClr val="33CCCC"/>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sp>
          <p:nvSpPr>
            <p:cNvPr id="9265" name="Freeform 6193"/>
            <p:cNvSpPr/>
            <p:nvPr/>
          </p:nvSpPr>
          <p:spPr>
            <a:xfrm>
              <a:off x="4944" y="5088"/>
              <a:ext cx="1824" cy="2400"/>
            </a:xfrm>
            <a:custGeom>
              <a:avLst/>
              <a:gdLst/>
              <a:ahLst/>
              <a:cxnLst>
                <a:cxn ang="270">
                  <a:pos x="10800" y="0"/>
                </a:cxn>
                <a:cxn ang="180">
                  <a:pos x="2700" y="10800"/>
                </a:cxn>
                <a:cxn ang="270">
                  <a:pos x="10800" y="5400"/>
                </a:cxn>
                <a:cxn ang="0">
                  <a:pos x="18900" y="10800"/>
                </a:cxn>
              </a:cxnLst>
              <a:rect l="0" t="0" r="0" b="0"/>
              <a:pathLst>
                <a:path w="21600" h="21600">
                  <a:moveTo>
                    <a:pt x="5400" y="10800"/>
                  </a:moveTo>
                  <a:cubicBezTo>
                    <a:pt x="5400" y="7818"/>
                    <a:pt x="7818" y="5400"/>
                    <a:pt x="10800" y="5400"/>
                  </a:cubicBezTo>
                  <a:cubicBezTo>
                    <a:pt x="13782" y="5400"/>
                    <a:pt x="16200" y="7818"/>
                    <a:pt x="16200" y="10800"/>
                  </a:cubicBezTo>
                  <a:lnTo>
                    <a:pt x="21600" y="10800"/>
                  </a:lnTo>
                  <a:cubicBezTo>
                    <a:pt x="21600" y="4835"/>
                    <a:pt x="16765" y="0"/>
                    <a:pt x="10800" y="0"/>
                  </a:cubicBezTo>
                  <a:cubicBezTo>
                    <a:pt x="4835" y="0"/>
                    <a:pt x="0" y="4835"/>
                    <a:pt x="0" y="10800"/>
                  </a:cubicBezTo>
                  <a:close/>
                </a:path>
              </a:pathLst>
            </a:custGeom>
            <a:solidFill>
              <a:srgbClr val="FF6600"/>
            </a:solidFill>
            <a:ln w="9525" cap="flat" cmpd="sng">
              <a:solidFill>
                <a:schemeClr val="tx1"/>
              </a:solidFill>
              <a:prstDash val="solid"/>
              <a:miter/>
              <a:headEnd type="none" w="med" len="med"/>
              <a:tailEnd type="none" w="med" len="med"/>
            </a:ln>
          </p:spPr>
          <p:txBody>
            <a:bodyPr/>
            <a:lstStyle/>
            <a:p>
              <a:endParaRPr lang="en-US"/>
            </a:p>
          </p:txBody>
        </p:sp>
        <p:sp>
          <p:nvSpPr>
            <p:cNvPr id="9266" name="Vertical Scroll 6194"/>
            <p:cNvSpPr/>
            <p:nvPr/>
          </p:nvSpPr>
          <p:spPr>
            <a:xfrm>
              <a:off x="5376" y="6432"/>
              <a:ext cx="624" cy="720"/>
            </a:xfrm>
            <a:prstGeom prst="verticalScroll">
              <a:avLst>
                <a:gd name="adj" fmla="val 12500"/>
              </a:avLst>
            </a:prstGeom>
            <a:solidFill>
              <a:srgbClr val="993300"/>
            </a:solidFill>
            <a:ln w="9525" cap="flat" cmpd="sng">
              <a:solidFill>
                <a:schemeClr val="tx1"/>
              </a:solidFill>
              <a:prstDash val="solid"/>
              <a:round/>
              <a:headEnd type="none" w="med" len="med"/>
              <a:tailEnd type="none" w="med" len="med"/>
            </a:ln>
          </p:spPr>
          <p:txBody>
            <a:bodyPr anchor="t" anchorCtr="0"/>
            <a:lstStyle/>
            <a:p>
              <a:endParaRPr lang="en-US" altLang="zh-CN">
                <a:latin typeface="Arial" panose="020B0604020202020204" pitchFamily="34" charset="0"/>
              </a:endParaRPr>
            </a:p>
          </p:txBody>
        </p:sp>
        <p:sp>
          <p:nvSpPr>
            <p:cNvPr id="9267" name="Oval 6195"/>
            <p:cNvSpPr/>
            <p:nvPr/>
          </p:nvSpPr>
          <p:spPr>
            <a:xfrm>
              <a:off x="4320" y="6480"/>
              <a:ext cx="336" cy="288"/>
            </a:xfrm>
            <a:prstGeom prst="ellipse">
              <a:avLst/>
            </a:prstGeom>
            <a:solidFill>
              <a:schemeClr val="accent2"/>
            </a:solidFill>
            <a:ln w="9525" cap="flat" cmpd="sng">
              <a:solidFill>
                <a:schemeClr val="tx1"/>
              </a:solidFill>
              <a:prstDash val="solid"/>
              <a:round/>
              <a:headEnd type="none" w="med" len="med"/>
              <a:tailEnd type="none" w="med" len="med"/>
            </a:ln>
          </p:spPr>
          <p:txBody>
            <a:bodyPr anchor="t" anchorCtr="0"/>
            <a:lstStyle/>
            <a:p>
              <a:endParaRPr lang="en-US" altLang="zh-CN">
                <a:latin typeface="Arial" panose="020B0604020202020204" pitchFamily="34" charset="0"/>
              </a:endParaRPr>
            </a:p>
          </p:txBody>
        </p:sp>
        <p:sp>
          <p:nvSpPr>
            <p:cNvPr id="9268" name="Oval 6196"/>
            <p:cNvSpPr/>
            <p:nvPr/>
          </p:nvSpPr>
          <p:spPr>
            <a:xfrm>
              <a:off x="6288" y="6528"/>
              <a:ext cx="336" cy="288"/>
            </a:xfrm>
            <a:prstGeom prst="ellipse">
              <a:avLst/>
            </a:prstGeom>
            <a:solidFill>
              <a:schemeClr val="accent2"/>
            </a:solidFill>
            <a:ln w="9525" cap="flat" cmpd="sng">
              <a:solidFill>
                <a:schemeClr val="tx1"/>
              </a:solidFill>
              <a:prstDash val="solid"/>
              <a:round/>
              <a:headEnd type="none" w="med" len="med"/>
              <a:tailEnd type="none" w="med" len="med"/>
            </a:ln>
          </p:spPr>
          <p:txBody>
            <a:bodyPr anchor="t" anchorCtr="0"/>
            <a:lstStyle/>
            <a:p>
              <a:endParaRPr lang="en-US" altLang="zh-CN">
                <a:latin typeface="Arial" panose="020B0604020202020204" pitchFamily="34" charset="0"/>
              </a:endParaRPr>
            </a:p>
          </p:txBody>
        </p:sp>
        <p:sp>
          <p:nvSpPr>
            <p:cNvPr id="9269" name="Rectangles 6197"/>
            <p:cNvSpPr/>
            <p:nvPr/>
          </p:nvSpPr>
          <p:spPr>
            <a:xfrm>
              <a:off x="4512" y="5136"/>
              <a:ext cx="2544" cy="288"/>
            </a:xfrm>
            <a:prstGeom prst="rect">
              <a:avLst/>
            </a:prstGeom>
            <a:solidFill>
              <a:srgbClr val="FFFFFF"/>
            </a:solidFill>
            <a:ln w="9525" cap="flat" cmpd="sng">
              <a:solidFill>
                <a:schemeClr val="tx1"/>
              </a:solidFill>
              <a:prstDash val="solid"/>
              <a:miter/>
              <a:headEnd type="none" w="med" len="med"/>
              <a:tailEnd type="none" w="med" len="med"/>
            </a:ln>
          </p:spPr>
          <p:txBody>
            <a:bodyPr anchor="t" anchorCtr="0"/>
            <a:lstStyle/>
            <a:p>
              <a:endParaRPr lang="en-US" altLang="zh-CN">
                <a:latin typeface="Arial" panose="020B0604020202020204" pitchFamily="34" charset="0"/>
              </a:endParaRPr>
            </a:p>
          </p:txBody>
        </p:sp>
      </p:grpSp>
      <p:pic>
        <p:nvPicPr>
          <p:cNvPr id="9270" name="Picture 142" descr="co3"/>
          <p:cNvPicPr>
            <a:picLocks noChangeAspect="1"/>
          </p:cNvPicPr>
          <p:nvPr/>
        </p:nvPicPr>
        <p:blipFill>
          <a:blip r:embed="rId23"/>
          <a:stretch>
            <a:fillRect/>
          </a:stretch>
        </p:blipFill>
        <p:spPr>
          <a:xfrm rot="316961">
            <a:off x="2505075" y="1697038"/>
            <a:ext cx="762000" cy="612775"/>
          </a:xfrm>
          <a:prstGeom prst="rect">
            <a:avLst/>
          </a:prstGeom>
          <a:noFill/>
          <a:ln w="9525">
            <a:noFill/>
          </a:ln>
        </p:spPr>
      </p:pic>
      <p:pic>
        <p:nvPicPr>
          <p:cNvPr id="9271" name="Picture 142" descr="co3"/>
          <p:cNvPicPr>
            <a:picLocks noChangeAspect="1"/>
          </p:cNvPicPr>
          <p:nvPr/>
        </p:nvPicPr>
        <p:blipFill>
          <a:blip r:embed="rId23"/>
          <a:stretch>
            <a:fillRect/>
          </a:stretch>
        </p:blipFill>
        <p:spPr>
          <a:xfrm rot="316961">
            <a:off x="2590800" y="1143000"/>
            <a:ext cx="762000" cy="612775"/>
          </a:xfrm>
          <a:prstGeom prst="rect">
            <a:avLst/>
          </a:prstGeom>
          <a:noFill/>
          <a:ln w="9525">
            <a:noFill/>
          </a:ln>
        </p:spPr>
      </p:pic>
      <p:pic>
        <p:nvPicPr>
          <p:cNvPr id="9272" name="Picture 142" descr="co3"/>
          <p:cNvPicPr>
            <a:picLocks noChangeAspect="1"/>
          </p:cNvPicPr>
          <p:nvPr/>
        </p:nvPicPr>
        <p:blipFill>
          <a:blip r:embed="rId23"/>
          <a:stretch>
            <a:fillRect/>
          </a:stretch>
        </p:blipFill>
        <p:spPr>
          <a:xfrm rot="316961">
            <a:off x="2971800" y="1143000"/>
            <a:ext cx="762000" cy="612775"/>
          </a:xfrm>
          <a:prstGeom prst="rect">
            <a:avLst/>
          </a:prstGeom>
          <a:noFill/>
          <a:ln w="9525">
            <a:noFill/>
          </a:ln>
        </p:spPr>
      </p:pic>
      <p:pic>
        <p:nvPicPr>
          <p:cNvPr id="9273" name="Picture 142" descr="co3"/>
          <p:cNvPicPr>
            <a:picLocks noChangeAspect="1"/>
          </p:cNvPicPr>
          <p:nvPr/>
        </p:nvPicPr>
        <p:blipFill>
          <a:blip r:embed="rId23"/>
          <a:stretch>
            <a:fillRect/>
          </a:stretch>
        </p:blipFill>
        <p:spPr>
          <a:xfrm rot="316961">
            <a:off x="2971800" y="1752600"/>
            <a:ext cx="762000" cy="612775"/>
          </a:xfrm>
          <a:prstGeom prst="rect">
            <a:avLst/>
          </a:prstGeom>
          <a:noFill/>
          <a:ln w="9525">
            <a:noFill/>
          </a:ln>
        </p:spPr>
      </p:pic>
      <p:grpSp>
        <p:nvGrpSpPr>
          <p:cNvPr id="9274" name="Group 6206"/>
          <p:cNvGrpSpPr/>
          <p:nvPr/>
        </p:nvGrpSpPr>
        <p:grpSpPr>
          <a:xfrm flipH="1">
            <a:off x="3200400" y="685800"/>
            <a:ext cx="228600" cy="1371600"/>
            <a:chOff x="5328" y="2112"/>
            <a:chExt cx="288" cy="1776"/>
          </a:xfrm>
        </p:grpSpPr>
        <p:sp>
          <p:nvSpPr>
            <p:cNvPr id="21" name="Oval 8"/>
            <p:cNvSpPr>
              <a:spLocks noChangeArrowheads="1"/>
            </p:cNvSpPr>
            <p:nvPr/>
          </p:nvSpPr>
          <p:spPr bwMode="auto">
            <a:xfrm>
              <a:off x="5328" y="2112"/>
              <a:ext cx="288" cy="336"/>
            </a:xfrm>
            <a:prstGeom prst="ellipse">
              <a:avLst/>
            </a:prstGeom>
            <a:solidFill>
              <a:srgbClr val="FF0000"/>
            </a:solidFill>
            <a:ln w="9525">
              <a:solidFill>
                <a:srgbClr val="FF0000"/>
              </a:solidFill>
              <a:rou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solidFill>
                    <a:srgbClr val="FF0000"/>
                  </a:solidFill>
                </a:ln>
                <a:solidFill>
                  <a:schemeClr val="tx1"/>
                </a:solidFill>
                <a:effectLst/>
                <a:uLnTx/>
                <a:uFillTx/>
                <a:latin typeface="Arial" panose="020B0604020202020204" pitchFamily="34" charset="0"/>
                <a:ea typeface="+mn-ea"/>
                <a:cs typeface="+mn-cs"/>
              </a:endParaRPr>
            </a:p>
          </p:txBody>
        </p:sp>
        <p:sp>
          <p:nvSpPr>
            <p:cNvPr id="22" name="Oval 8"/>
            <p:cNvSpPr>
              <a:spLocks noChangeArrowheads="1"/>
            </p:cNvSpPr>
            <p:nvPr/>
          </p:nvSpPr>
          <p:spPr bwMode="auto">
            <a:xfrm>
              <a:off x="5328" y="2448"/>
              <a:ext cx="288" cy="336"/>
            </a:xfrm>
            <a:prstGeom prst="ellipse">
              <a:avLst/>
            </a:prstGeom>
            <a:solidFill>
              <a:srgbClr val="9CE29F"/>
            </a:solidFill>
            <a:ln w="9525">
              <a:solidFill>
                <a:schemeClr val="tx1"/>
              </a:solidFill>
              <a:rou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solidFill>
                    <a:srgbClr val="000000"/>
                  </a:solidFill>
                </a:ln>
                <a:solidFill>
                  <a:schemeClr val="tx1"/>
                </a:solidFill>
                <a:effectLst/>
                <a:uLnTx/>
                <a:uFillTx/>
                <a:latin typeface="Arial" panose="020B0604020202020204" pitchFamily="34" charset="0"/>
                <a:ea typeface="+mn-ea"/>
                <a:cs typeface="+mn-cs"/>
              </a:endParaRPr>
            </a:p>
          </p:txBody>
        </p:sp>
        <p:sp>
          <p:nvSpPr>
            <p:cNvPr id="24" name="Rectangle 23"/>
            <p:cNvSpPr/>
            <p:nvPr/>
          </p:nvSpPr>
          <p:spPr>
            <a:xfrm>
              <a:off x="5424" y="2928"/>
              <a:ext cx="48" cy="9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9278" name="Oval 8"/>
            <p:cNvSpPr/>
            <p:nvPr/>
          </p:nvSpPr>
          <p:spPr>
            <a:xfrm>
              <a:off x="5328" y="2784"/>
              <a:ext cx="288" cy="336"/>
            </a:xfrm>
            <a:prstGeom prst="ellipse">
              <a:avLst/>
            </a:prstGeom>
            <a:solidFill>
              <a:srgbClr val="C6C33B"/>
            </a:solidFill>
            <a:ln w="9525" cap="flat" cmpd="sng">
              <a:solidFill>
                <a:schemeClr val="tx1"/>
              </a:solidFill>
              <a:prstDash val="solid"/>
              <a:round/>
              <a:headEnd type="none" w="med" len="med"/>
              <a:tailEnd type="none" w="med" len="med"/>
            </a:ln>
          </p:spPr>
          <p:txBody>
            <a:bodyPr wrap="none" anchor="ctr" anchorCtr="0"/>
            <a:lstStyle/>
            <a:p>
              <a:endParaRPr lang="en-US">
                <a:solidFill>
                  <a:srgbClr val="FFFF66"/>
                </a:solidFill>
                <a:latin typeface="Arial" panose="020B0604020202020204" pitchFamily="34" charset="0"/>
              </a:endParaRPr>
            </a:p>
          </p:txBody>
        </p:sp>
      </p:grpSp>
      <p:sp>
        <p:nvSpPr>
          <p:cNvPr id="3" name="TextBox 2">
            <a:extLst>
              <a:ext uri="{FF2B5EF4-FFF2-40B4-BE49-F238E27FC236}">
                <a16:creationId xmlns:a16="http://schemas.microsoft.com/office/drawing/2014/main" id="{1BAF69B1-7598-CFCD-0335-322FDAF70304}"/>
              </a:ext>
            </a:extLst>
          </p:cNvPr>
          <p:cNvSpPr txBox="1"/>
          <p:nvPr/>
        </p:nvSpPr>
        <p:spPr>
          <a:xfrm>
            <a:off x="134411" y="5164574"/>
            <a:ext cx="8864484" cy="2339102"/>
          </a:xfrm>
          <a:prstGeom prst="rect">
            <a:avLst/>
          </a:prstGeom>
          <a:noFill/>
        </p:spPr>
        <p:txBody>
          <a:bodyPr wrap="square" rtlCol="0">
            <a:spAutoFit/>
          </a:bodyPr>
          <a:lstStyle/>
          <a:p>
            <a:r>
              <a:rPr lang="vi-VN" b="0" i="0">
                <a:solidFill>
                  <a:srgbClr val="000000"/>
                </a:solidFill>
                <a:effectLst/>
                <a:latin typeface="Arial" panose="020B0604020202020204" pitchFamily="34" charset="0"/>
              </a:rPr>
              <a:t> </a:t>
            </a:r>
            <a:r>
              <a:rPr lang="vi-VN" i="0">
                <a:solidFill>
                  <a:srgbClr val="002060"/>
                </a:solidFill>
                <a:effectLst/>
                <a:latin typeface="Times New Roman" panose="02020603050405020304" pitchFamily="18" charset="0"/>
                <a:cs typeface="Times New Roman" panose="02020603050405020304" pitchFamily="18" charset="0"/>
              </a:rPr>
              <a:t>Dê con bảo “ Bác gấu ơi! đến ngồi chỗ của cháu đi bác!”</a:t>
            </a:r>
            <a:br>
              <a:rPr lang="vi-VN">
                <a:solidFill>
                  <a:srgbClr val="002060"/>
                </a:solidFill>
                <a:latin typeface="Times New Roman" panose="02020603050405020304" pitchFamily="18" charset="0"/>
                <a:cs typeface="Times New Roman" panose="02020603050405020304" pitchFamily="18" charset="0"/>
              </a:rPr>
            </a:br>
            <a:r>
              <a:rPr lang="vi-VN" i="0">
                <a:solidFill>
                  <a:srgbClr val="002060"/>
                </a:solidFill>
                <a:effectLst/>
                <a:latin typeface="Times New Roman" panose="02020603050405020304" pitchFamily="18" charset="0"/>
                <a:cs typeface="Times New Roman" panose="02020603050405020304" pitchFamily="18" charset="0"/>
              </a:rPr>
              <a:t>    Chó Con bảo “ Bác Gấu ơi! đến ngồi chỗ của cháu đi bác!”</a:t>
            </a:r>
            <a:br>
              <a:rPr lang="vi-VN">
                <a:solidFill>
                  <a:srgbClr val="002060"/>
                </a:solidFill>
                <a:latin typeface="Times New Roman" panose="02020603050405020304" pitchFamily="18" charset="0"/>
                <a:cs typeface="Times New Roman" panose="02020603050405020304" pitchFamily="18" charset="0"/>
              </a:rPr>
            </a:br>
            <a:r>
              <a:rPr lang="vi-VN" i="0">
                <a:solidFill>
                  <a:srgbClr val="002060"/>
                </a:solidFill>
                <a:effectLst/>
                <a:latin typeface="Times New Roman" panose="02020603050405020304" pitchFamily="18" charset="0"/>
                <a:cs typeface="Times New Roman" panose="02020603050405020304" pitchFamily="18" charset="0"/>
              </a:rPr>
              <a:t>    Mọi người cùng bảo “ Bác Gấu ơi! đến ngồi chỗ của cháu đi bác!”</a:t>
            </a:r>
            <a:br>
              <a:rPr lang="vi-VN">
                <a:solidFill>
                  <a:srgbClr val="002060"/>
                </a:solidFill>
                <a:latin typeface="Times New Roman" panose="02020603050405020304" pitchFamily="18" charset="0"/>
                <a:cs typeface="Times New Roman" panose="02020603050405020304" pitchFamily="18" charset="0"/>
              </a:rPr>
            </a:br>
            <a:r>
              <a:rPr lang="vi-VN" i="0">
                <a:solidFill>
                  <a:srgbClr val="002060"/>
                </a:solidFill>
                <a:effectLst/>
                <a:latin typeface="Times New Roman" panose="02020603050405020304" pitchFamily="18" charset="0"/>
                <a:cs typeface="Times New Roman" panose="02020603050405020304" pitchFamily="18" charset="0"/>
              </a:rPr>
              <a:t>    Bác gấu nói “ Cám ơn các bạn, cám ơn các bạn nhỏ tốt bụng”, “ Bác ngồi chỗ của các cháu, các cháu lại phải đứng”.</a:t>
            </a:r>
            <a:endParaRPr lang="en-US" b="0" i="0">
              <a:solidFill>
                <a:srgbClr val="000000"/>
              </a:solidFill>
              <a:effectLst/>
              <a:latin typeface="Arial" panose="020B0604020202020204" pitchFamily="34" charset="0"/>
            </a:endParaRPr>
          </a:p>
          <a:p>
            <a:endParaRPr lang="en-US" b="0" i="0">
              <a:solidFill>
                <a:srgbClr val="000000"/>
              </a:solidFill>
              <a:effectLst/>
              <a:latin typeface="Arial" panose="020B0604020202020204" pitchFamily="34" charset="0"/>
            </a:endParaRPr>
          </a:p>
          <a:p>
            <a:r>
              <a:rPr lang="vi-VN" i="0">
                <a:solidFill>
                  <a:srgbClr val="002060"/>
                </a:solidFill>
                <a:effectLst/>
                <a:latin typeface="Times New Roman" panose="02020603050405020304" pitchFamily="18" charset="0"/>
                <a:cs typeface="Times New Roman" panose="02020603050405020304" pitchFamily="18" charset="0"/>
              </a:rPr>
              <a:t> </a:t>
            </a:r>
            <a:endParaRPr lang="en-US" b="0" i="0">
              <a:solidFill>
                <a:srgbClr val="000000"/>
              </a:solidFill>
              <a:effectLst/>
              <a:latin typeface="Arial" panose="020B0604020202020204" pitchFamily="34" charset="0"/>
            </a:endParaRPr>
          </a:p>
          <a:p>
            <a:r>
              <a:rPr lang="vi-VN" sz="2000" b="0" i="0">
                <a:solidFill>
                  <a:srgbClr val="000000"/>
                </a:solidFill>
                <a:effectLst/>
                <a:latin typeface="Arial" panose="020B0604020202020204" pitchFamily="34" charset="0"/>
              </a:rPr>
              <a:t> </a:t>
            </a:r>
            <a:endParaRPr lang="en-US" sz="2000" b="1">
              <a:solidFill>
                <a:srgbClr val="002060"/>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additive="base">
                                        <p:cTn id="6" dur="8990" fill="hold"/>
                                        <p:tgtEl>
                                          <p:spTgt spid="5"/>
                                        </p:tgtEl>
                                      </p:cBhvr>
                                    </p:cmd>
                                  </p:childTnLst>
                                </p:cTn>
                              </p:par>
                              <p:par>
                                <p:cTn id="7" presetID="0" presetClass="path" presetSubtype="0" accel="50000" decel="50000" fill="hold" nodeType="withEffect">
                                  <p:stCondLst>
                                    <p:cond delay="0"/>
                                  </p:stCondLst>
                                  <p:childTnLst>
                                    <p:animMotion origin="layout" path="M 8.33333E-7 -7.40741E-7 C 8.33333E-7 -7.40741E-7 0.09913 -0.01782 0.19826 -0.03565 " pathEditMode="relative" ptsTypes="aA">
                                      <p:cBhvr>
                                        <p:cTn id="8" dur="2000" fill="hold"/>
                                        <p:tgtEl>
                                          <p:spTgt spid="7186"/>
                                        </p:tgtEl>
                                        <p:attrNameLst>
                                          <p:attrName>ppt_x</p:attrName>
                                          <p:attrName>ppt_y</p:attrName>
                                        </p:attrNameLst>
                                      </p:cBhvr>
                                    </p:animMotion>
                                  </p:childTnLst>
                                </p:cTn>
                              </p:par>
                            </p:childTnLst>
                          </p:cTn>
                        </p:par>
                        <p:par>
                          <p:cTn id="9" fill="hold">
                            <p:stCondLst>
                              <p:cond delay="9000"/>
                            </p:stCondLst>
                            <p:childTnLst>
                              <p:par>
                                <p:cTn id="10" presetID="0" presetClass="path" presetSubtype="0" repeatCount="indefinite" accel="50000" decel="50000" fill="hold" nodeType="afterEffect">
                                  <p:stCondLst>
                                    <p:cond delay="0"/>
                                  </p:stCondLst>
                                  <p:childTnLst>
                                    <p:animMotion origin="layout" path="M 2.77778E-7 -6.47549E-8 C -0.00712 -6.47549E-8 -0.01424 -6.47549E-8 -0.01702 -6.47549E-8 " pathEditMode="relative" ptsTypes="aA">
                                      <p:cBhvr>
                                        <p:cTn id="11" dur="3000" fill="hold"/>
                                        <p:tgtEl>
                                          <p:spTgt spid="7173"/>
                                        </p:tgtEl>
                                        <p:attrNameLst>
                                          <p:attrName>ppt_x</p:attrName>
                                          <p:attrName>ppt_y</p:attrName>
                                        </p:attrNameLst>
                                      </p:cBhvr>
                                    </p:animMotion>
                                  </p:childTnLst>
                                </p:cTn>
                              </p:par>
                            </p:childTnLst>
                          </p:cTn>
                        </p:par>
                        <p:par>
                          <p:cTn id="12" fill="hold">
                            <p:stCondLst>
                              <p:cond delay="12000"/>
                            </p:stCondLst>
                            <p:childTnLst>
                              <p:par>
                                <p:cTn id="13" presetID="0" presetClass="path" presetSubtype="0" repeatCount="indefinite" accel="50000" decel="50000" fill="hold" nodeType="afterEffect">
                                  <p:stCondLst>
                                    <p:cond delay="0"/>
                                  </p:stCondLst>
                                  <p:childTnLst>
                                    <p:animMotion origin="layout" path="M -1.11111E-6 -4.81481E-6 C -1.11111E-6 -4.81481E-6 -0.00087 -0.00856 -0.00156 -0.01713 " pathEditMode="relative" ptsTypes="aA">
                                      <p:cBhvr>
                                        <p:cTn id="14" dur="3000" fill="hold"/>
                                        <p:tgtEl>
                                          <p:spTgt spid="7179"/>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audio>
              <p:cMediaNode>
                <p:cTn id="15" fill="hold" display="1">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FILE_20210223_034742_9">
            <a:hlinkClick r:id="" action="ppaction://media"/>
          </p:cNvPr>
          <p:cNvPicPr/>
          <p:nvPr>
            <a:audioFile r:link="rId2"/>
            <p:extLst>
              <p:ext uri="{DAA4B4D4-6D71-4841-9C94-3DE7FCFB9230}">
                <p14:media xmlns:p14="http://schemas.microsoft.com/office/powerpoint/2010/main" r:embed="rId1"/>
              </p:ext>
            </p:extLst>
          </p:nvPr>
        </p:nvPicPr>
        <p:blipFill>
          <a:blip r:embed="rId4"/>
          <a:stretch>
            <a:fillRect/>
          </a:stretch>
        </p:blipFill>
        <p:spPr>
          <a:xfrm>
            <a:off x="4419600" y="3314700"/>
            <a:ext cx="495300" cy="495300"/>
          </a:xfrm>
          <a:prstGeom prst="rect">
            <a:avLst/>
          </a:prstGeom>
        </p:spPr>
      </p:pic>
      <p:pic>
        <p:nvPicPr>
          <p:cNvPr id="2" name="FILE_20210223_034742_9">
            <a:hlinkClick r:id="" action="ppaction://media"/>
          </p:cNvPr>
          <p:cNvPicPr/>
          <p:nvPr/>
        </p:nvPicPr>
        <p:blipFill>
          <a:blip r:embed="rId4"/>
          <a:stretch>
            <a:fillRect/>
          </a:stretch>
        </p:blipFill>
        <p:spPr>
          <a:xfrm>
            <a:off x="4324350" y="3181350"/>
            <a:ext cx="495300" cy="495300"/>
          </a:xfrm>
          <a:prstGeom prst="rect">
            <a:avLst/>
          </a:prstGeom>
          <a:noFill/>
          <a:ln w="9525">
            <a:noFill/>
          </a:ln>
        </p:spPr>
      </p:pic>
      <p:pic>
        <p:nvPicPr>
          <p:cNvPr id="11266" name="Picture 4" descr="tho lai xe khong dau copy"/>
          <p:cNvPicPr>
            <a:picLocks noChangeAspect="1"/>
          </p:cNvPicPr>
          <p:nvPr/>
        </p:nvPicPr>
        <p:blipFill>
          <a:blip r:embed="rId5"/>
          <a:stretch>
            <a:fillRect/>
          </a:stretch>
        </p:blipFill>
        <p:spPr>
          <a:xfrm>
            <a:off x="-42862" y="0"/>
            <a:ext cx="9144000" cy="6858000"/>
          </a:xfrm>
          <a:prstGeom prst="rect">
            <a:avLst/>
          </a:prstGeom>
          <a:noFill/>
          <a:ln w="9525">
            <a:noFill/>
          </a:ln>
        </p:spPr>
      </p:pic>
      <p:pic>
        <p:nvPicPr>
          <p:cNvPr id="11267" name="Picture 5" descr="khi khong dau duoi"/>
          <p:cNvPicPr>
            <a:picLocks noChangeAspect="1"/>
          </p:cNvPicPr>
          <p:nvPr/>
        </p:nvPicPr>
        <p:blipFill>
          <a:blip r:embed="rId6">
            <a:clrChange>
              <a:clrFrom>
                <a:srgbClr val="FFFFFF"/>
              </a:clrFrom>
              <a:clrTo>
                <a:srgbClr val="FFFFFF">
                  <a:alpha val="0"/>
                </a:srgbClr>
              </a:clrTo>
            </a:clrChange>
          </a:blip>
          <a:stretch>
            <a:fillRect/>
          </a:stretch>
        </p:blipFill>
        <p:spPr>
          <a:xfrm>
            <a:off x="7391400" y="3179763"/>
            <a:ext cx="1828800" cy="2227262"/>
          </a:xfrm>
          <a:prstGeom prst="rect">
            <a:avLst/>
          </a:prstGeom>
          <a:noFill/>
          <a:ln w="9525">
            <a:noFill/>
          </a:ln>
        </p:spPr>
      </p:pic>
      <p:pic>
        <p:nvPicPr>
          <p:cNvPr id="18438" name="Picture 6" descr="duoi khi"/>
          <p:cNvPicPr>
            <a:picLocks noChangeAspect="1"/>
          </p:cNvPicPr>
          <p:nvPr/>
        </p:nvPicPr>
        <p:blipFill>
          <a:blip r:embed="rId7">
            <a:clrChange>
              <a:clrFrom>
                <a:srgbClr val="FFFFFF"/>
              </a:clrFrom>
              <a:clrTo>
                <a:srgbClr val="FFFFFF">
                  <a:alpha val="0"/>
                </a:srgbClr>
              </a:clrTo>
            </a:clrChange>
          </a:blip>
          <a:stretch>
            <a:fillRect/>
          </a:stretch>
        </p:blipFill>
        <p:spPr>
          <a:xfrm>
            <a:off x="8077200" y="3017838"/>
            <a:ext cx="1054100" cy="1249362"/>
          </a:xfrm>
          <a:prstGeom prst="rect">
            <a:avLst/>
          </a:prstGeom>
          <a:noFill/>
          <a:ln w="9525">
            <a:noFill/>
          </a:ln>
        </p:spPr>
      </p:pic>
      <p:pic>
        <p:nvPicPr>
          <p:cNvPr id="18439" name="Picture 7" descr="dau khi"/>
          <p:cNvPicPr>
            <a:picLocks noChangeAspect="1"/>
          </p:cNvPicPr>
          <p:nvPr/>
        </p:nvPicPr>
        <p:blipFill>
          <a:blip r:embed="rId8">
            <a:clrChange>
              <a:clrFrom>
                <a:srgbClr val="FFFFFF"/>
              </a:clrFrom>
              <a:clrTo>
                <a:srgbClr val="FFFFFF">
                  <a:alpha val="0"/>
                </a:srgbClr>
              </a:clrTo>
            </a:clrChange>
          </a:blip>
          <a:stretch>
            <a:fillRect/>
          </a:stretch>
        </p:blipFill>
        <p:spPr>
          <a:xfrm>
            <a:off x="7772400" y="3179763"/>
            <a:ext cx="685800" cy="719137"/>
          </a:xfrm>
          <a:prstGeom prst="rect">
            <a:avLst/>
          </a:prstGeom>
          <a:noFill/>
          <a:ln w="9525">
            <a:noFill/>
          </a:ln>
        </p:spPr>
      </p:pic>
      <p:pic>
        <p:nvPicPr>
          <p:cNvPr id="18440" name="Picture 8" descr="kien con"/>
          <p:cNvPicPr>
            <a:picLocks noChangeAspect="1"/>
          </p:cNvPicPr>
          <p:nvPr/>
        </p:nvPicPr>
        <p:blipFill>
          <a:blip r:embed="rId9">
            <a:clrChange>
              <a:clrFrom>
                <a:srgbClr val="FFFFFF"/>
              </a:clrFrom>
              <a:clrTo>
                <a:srgbClr val="FFFFFF">
                  <a:alpha val="0"/>
                </a:srgbClr>
              </a:clrTo>
            </a:clrChange>
          </a:blip>
          <a:stretch>
            <a:fillRect/>
          </a:stretch>
        </p:blipFill>
        <p:spPr>
          <a:xfrm>
            <a:off x="1219200" y="1247775"/>
            <a:ext cx="1752600" cy="1774825"/>
          </a:xfrm>
          <a:prstGeom prst="rect">
            <a:avLst/>
          </a:prstGeom>
          <a:noFill/>
          <a:ln w="9525">
            <a:noFill/>
          </a:ln>
        </p:spPr>
      </p:pic>
      <p:pic>
        <p:nvPicPr>
          <p:cNvPr id="11271" name="Picture 9" descr="than cho moi"/>
          <p:cNvPicPr>
            <a:picLocks noChangeAspect="1"/>
          </p:cNvPicPr>
          <p:nvPr/>
        </p:nvPicPr>
        <p:blipFill>
          <a:blip r:embed="rId10">
            <a:clrChange>
              <a:clrFrom>
                <a:srgbClr val="FFFFFF"/>
              </a:clrFrom>
              <a:clrTo>
                <a:srgbClr val="FFFFFF">
                  <a:alpha val="0"/>
                </a:srgbClr>
              </a:clrTo>
            </a:clrChange>
          </a:blip>
          <a:stretch>
            <a:fillRect/>
          </a:stretch>
        </p:blipFill>
        <p:spPr>
          <a:xfrm>
            <a:off x="2133600" y="3584575"/>
            <a:ext cx="2043113" cy="2663825"/>
          </a:xfrm>
          <a:prstGeom prst="rect">
            <a:avLst/>
          </a:prstGeom>
          <a:noFill/>
          <a:ln w="9525">
            <a:noFill/>
          </a:ln>
        </p:spPr>
      </p:pic>
      <p:pic>
        <p:nvPicPr>
          <p:cNvPr id="18442" name="Picture 10" descr="dau cho moi"/>
          <p:cNvPicPr>
            <a:picLocks noChangeAspect="1"/>
          </p:cNvPicPr>
          <p:nvPr/>
        </p:nvPicPr>
        <p:blipFill>
          <a:blip r:embed="rId11">
            <a:clrChange>
              <a:clrFrom>
                <a:srgbClr val="FFFFFF"/>
              </a:clrFrom>
              <a:clrTo>
                <a:srgbClr val="FFFFFF">
                  <a:alpha val="0"/>
                </a:srgbClr>
              </a:clrTo>
            </a:clrChange>
          </a:blip>
          <a:stretch>
            <a:fillRect/>
          </a:stretch>
        </p:blipFill>
        <p:spPr>
          <a:xfrm>
            <a:off x="2543175" y="3065463"/>
            <a:ext cx="1295400" cy="1236662"/>
          </a:xfrm>
          <a:prstGeom prst="rect">
            <a:avLst/>
          </a:prstGeom>
          <a:noFill/>
          <a:ln w="9525">
            <a:noFill/>
          </a:ln>
        </p:spPr>
      </p:pic>
      <p:pic>
        <p:nvPicPr>
          <p:cNvPr id="11273" name="Picture 12" descr="than de"/>
          <p:cNvPicPr>
            <a:picLocks noChangeAspect="1"/>
          </p:cNvPicPr>
          <p:nvPr/>
        </p:nvPicPr>
        <p:blipFill>
          <a:blip r:embed="rId12">
            <a:clrChange>
              <a:clrFrom>
                <a:srgbClr val="FFFFFF"/>
              </a:clrFrom>
              <a:clrTo>
                <a:srgbClr val="FFFFFF">
                  <a:alpha val="0"/>
                </a:srgbClr>
              </a:clrTo>
            </a:clrChange>
          </a:blip>
          <a:stretch>
            <a:fillRect/>
          </a:stretch>
        </p:blipFill>
        <p:spPr>
          <a:xfrm>
            <a:off x="3429000" y="3898900"/>
            <a:ext cx="1905000" cy="2273300"/>
          </a:xfrm>
          <a:prstGeom prst="rect">
            <a:avLst/>
          </a:prstGeom>
          <a:noFill/>
          <a:ln w="9525">
            <a:noFill/>
          </a:ln>
        </p:spPr>
      </p:pic>
      <p:pic>
        <p:nvPicPr>
          <p:cNvPr id="18445" name="Picture 13" descr="dau de"/>
          <p:cNvPicPr>
            <a:picLocks noChangeAspect="1"/>
          </p:cNvPicPr>
          <p:nvPr/>
        </p:nvPicPr>
        <p:blipFill>
          <a:blip r:embed="rId13">
            <a:clrChange>
              <a:clrFrom>
                <a:srgbClr val="FFFFFF"/>
              </a:clrFrom>
              <a:clrTo>
                <a:srgbClr val="FFFFFF">
                  <a:alpha val="0"/>
                </a:srgbClr>
              </a:clrTo>
            </a:clrChange>
          </a:blip>
          <a:stretch>
            <a:fillRect/>
          </a:stretch>
        </p:blipFill>
        <p:spPr>
          <a:xfrm>
            <a:off x="4343400" y="3657600"/>
            <a:ext cx="1143000" cy="979488"/>
          </a:xfrm>
          <a:prstGeom prst="rect">
            <a:avLst/>
          </a:prstGeom>
          <a:noFill/>
          <a:ln w="9525">
            <a:noFill/>
          </a:ln>
        </p:spPr>
      </p:pic>
      <p:pic>
        <p:nvPicPr>
          <p:cNvPr id="11275" name="Picture 14" descr="than bac gau cam mu"/>
          <p:cNvPicPr>
            <a:picLocks noChangeAspect="1"/>
          </p:cNvPicPr>
          <p:nvPr/>
        </p:nvPicPr>
        <p:blipFill>
          <a:blip r:embed="rId14">
            <a:clrChange>
              <a:clrFrom>
                <a:srgbClr val="FFFFFF"/>
              </a:clrFrom>
              <a:clrTo>
                <a:srgbClr val="FFFFFF">
                  <a:alpha val="0"/>
                </a:srgbClr>
              </a:clrTo>
            </a:clrChange>
          </a:blip>
          <a:stretch>
            <a:fillRect/>
          </a:stretch>
        </p:blipFill>
        <p:spPr>
          <a:xfrm rot="-635961">
            <a:off x="0" y="4572000"/>
            <a:ext cx="1811338" cy="2362200"/>
          </a:xfrm>
          <a:prstGeom prst="rect">
            <a:avLst/>
          </a:prstGeom>
          <a:noFill/>
          <a:ln w="9525">
            <a:noFill/>
          </a:ln>
        </p:spPr>
      </p:pic>
      <p:pic>
        <p:nvPicPr>
          <p:cNvPr id="18447" name="Picture 15" descr="dau gau cam mu"/>
          <p:cNvPicPr>
            <a:picLocks noChangeAspect="1"/>
          </p:cNvPicPr>
          <p:nvPr/>
        </p:nvPicPr>
        <p:blipFill>
          <a:blip r:embed="rId15">
            <a:clrChange>
              <a:clrFrom>
                <a:srgbClr val="FEFEFF"/>
              </a:clrFrom>
              <a:clrTo>
                <a:srgbClr val="FEFEFF">
                  <a:alpha val="0"/>
                </a:srgbClr>
              </a:clrTo>
            </a:clrChange>
          </a:blip>
          <a:stretch>
            <a:fillRect/>
          </a:stretch>
        </p:blipFill>
        <p:spPr>
          <a:xfrm rot="-1941710">
            <a:off x="190500" y="4157663"/>
            <a:ext cx="1028700" cy="1252537"/>
          </a:xfrm>
          <a:prstGeom prst="rect">
            <a:avLst/>
          </a:prstGeom>
          <a:noFill/>
          <a:ln w="9525">
            <a:noFill/>
          </a:ln>
        </p:spPr>
      </p:pic>
      <p:pic>
        <p:nvPicPr>
          <p:cNvPr id="11277" name="Picture 16" descr="than lon dung"/>
          <p:cNvPicPr>
            <a:picLocks noChangeAspect="1"/>
          </p:cNvPicPr>
          <p:nvPr/>
        </p:nvPicPr>
        <p:blipFill>
          <a:blip r:embed="rId16">
            <a:clrChange>
              <a:clrFrom>
                <a:srgbClr val="FFFFFF"/>
              </a:clrFrom>
              <a:clrTo>
                <a:srgbClr val="FFFFFF">
                  <a:alpha val="0"/>
                </a:srgbClr>
              </a:clrTo>
            </a:clrChange>
          </a:blip>
          <a:stretch>
            <a:fillRect/>
          </a:stretch>
        </p:blipFill>
        <p:spPr>
          <a:xfrm>
            <a:off x="5257800" y="3748088"/>
            <a:ext cx="1452563" cy="1892300"/>
          </a:xfrm>
          <a:prstGeom prst="rect">
            <a:avLst/>
          </a:prstGeom>
          <a:noFill/>
          <a:ln w="9525">
            <a:noFill/>
          </a:ln>
        </p:spPr>
      </p:pic>
      <p:pic>
        <p:nvPicPr>
          <p:cNvPr id="18449" name="Picture 17" descr="dau lon dung"/>
          <p:cNvPicPr>
            <a:picLocks noChangeAspect="1"/>
          </p:cNvPicPr>
          <p:nvPr/>
        </p:nvPicPr>
        <p:blipFill>
          <a:blip r:embed="rId17">
            <a:clrChange>
              <a:clrFrom>
                <a:srgbClr val="FFFFFF"/>
              </a:clrFrom>
              <a:clrTo>
                <a:srgbClr val="FFFFFF">
                  <a:alpha val="0"/>
                </a:srgbClr>
              </a:clrTo>
            </a:clrChange>
          </a:blip>
          <a:stretch>
            <a:fillRect/>
          </a:stretch>
        </p:blipFill>
        <p:spPr>
          <a:xfrm>
            <a:off x="5576888" y="3490913"/>
            <a:ext cx="990600" cy="795337"/>
          </a:xfrm>
          <a:prstGeom prst="rect">
            <a:avLst/>
          </a:prstGeom>
          <a:noFill/>
          <a:ln w="9525">
            <a:noFill/>
          </a:ln>
        </p:spPr>
      </p:pic>
      <p:pic>
        <p:nvPicPr>
          <p:cNvPr id="11279" name="Picture 42" descr="41"/>
          <p:cNvPicPr>
            <a:picLocks noChangeAspect="1"/>
          </p:cNvPicPr>
          <p:nvPr/>
        </p:nvPicPr>
        <p:blipFill>
          <a:blip r:embed="rId18"/>
          <a:stretch>
            <a:fillRect/>
          </a:stretch>
        </p:blipFill>
        <p:spPr>
          <a:xfrm>
            <a:off x="7772400" y="3962400"/>
            <a:ext cx="838200" cy="677863"/>
          </a:xfrm>
          <a:prstGeom prst="rect">
            <a:avLst/>
          </a:prstGeom>
          <a:noFill/>
          <a:ln w="9525">
            <a:noFill/>
          </a:ln>
        </p:spPr>
      </p:pic>
      <p:pic>
        <p:nvPicPr>
          <p:cNvPr id="18" name="Picture 11" descr="dau tho"/>
          <p:cNvPicPr>
            <a:picLocks noChangeAspect="1"/>
          </p:cNvPicPr>
          <p:nvPr/>
        </p:nvPicPr>
        <p:blipFill>
          <a:blip r:embed="rId19">
            <a:clrChange>
              <a:clrFrom>
                <a:srgbClr val="FFFFFF"/>
              </a:clrFrom>
              <a:clrTo>
                <a:srgbClr val="FFFFFF">
                  <a:alpha val="0"/>
                </a:srgbClr>
              </a:clrTo>
            </a:clrChange>
          </a:blip>
          <a:stretch>
            <a:fillRect/>
          </a:stretch>
        </p:blipFill>
        <p:spPr>
          <a:xfrm>
            <a:off x="6527800" y="3644900"/>
            <a:ext cx="1778000" cy="1308100"/>
          </a:xfrm>
          <a:prstGeom prst="rect">
            <a:avLst/>
          </a:prstGeom>
          <a:noFill/>
          <a:ln w="9525">
            <a:noFill/>
          </a:ln>
        </p:spPr>
      </p:pic>
      <p:grpSp>
        <p:nvGrpSpPr>
          <p:cNvPr id="11281" name="Group 18"/>
          <p:cNvGrpSpPr/>
          <p:nvPr/>
        </p:nvGrpSpPr>
        <p:grpSpPr>
          <a:xfrm>
            <a:off x="1143000" y="4800600"/>
            <a:ext cx="685800" cy="762000"/>
            <a:chOff x="981262" y="5410200"/>
            <a:chExt cx="1241796" cy="1139371"/>
          </a:xfrm>
        </p:grpSpPr>
        <p:pic>
          <p:nvPicPr>
            <p:cNvPr id="11282" name="Picture 11" descr="08071803336277528481">
              <a:hlinkClick r:id="rId20"/>
            </p:cNvPr>
            <p:cNvPicPr>
              <a:picLocks noChangeAspect="1"/>
            </p:cNvPicPr>
            <p:nvPr/>
          </p:nvPicPr>
          <p:blipFill>
            <a:blip r:embed="rId21"/>
            <a:stretch>
              <a:fillRect/>
            </a:stretch>
          </p:blipFill>
          <p:spPr>
            <a:xfrm>
              <a:off x="990600" y="5410200"/>
              <a:ext cx="1219200" cy="1139371"/>
            </a:xfrm>
            <a:prstGeom prst="rect">
              <a:avLst/>
            </a:prstGeom>
            <a:noFill/>
            <a:ln w="9525">
              <a:noFill/>
            </a:ln>
          </p:spPr>
        </p:pic>
        <p:pic>
          <p:nvPicPr>
            <p:cNvPr id="11283" name="Picture 17" descr="nam1"/>
            <p:cNvPicPr>
              <a:picLocks noChangeAspect="1"/>
            </p:cNvPicPr>
            <p:nvPr/>
          </p:nvPicPr>
          <p:blipFill>
            <a:blip r:embed="rId22"/>
            <a:stretch>
              <a:fillRect/>
            </a:stretch>
          </p:blipFill>
          <p:spPr>
            <a:xfrm rot="992185">
              <a:off x="981262" y="5543524"/>
              <a:ext cx="479796" cy="539548"/>
            </a:xfrm>
            <a:prstGeom prst="rect">
              <a:avLst/>
            </a:prstGeom>
            <a:noFill/>
            <a:ln w="9525">
              <a:noFill/>
            </a:ln>
          </p:spPr>
        </p:pic>
        <p:pic>
          <p:nvPicPr>
            <p:cNvPr id="11284" name="Picture 17" descr="nam1"/>
            <p:cNvPicPr>
              <a:picLocks noChangeAspect="1"/>
            </p:cNvPicPr>
            <p:nvPr/>
          </p:nvPicPr>
          <p:blipFill>
            <a:blip r:embed="rId22"/>
            <a:stretch>
              <a:fillRect/>
            </a:stretch>
          </p:blipFill>
          <p:spPr>
            <a:xfrm rot="992185">
              <a:off x="1743262" y="5467323"/>
              <a:ext cx="479796" cy="539548"/>
            </a:xfrm>
            <a:prstGeom prst="rect">
              <a:avLst/>
            </a:prstGeom>
            <a:noFill/>
            <a:ln w="9525">
              <a:noFill/>
            </a:ln>
          </p:spPr>
        </p:pic>
        <p:pic>
          <p:nvPicPr>
            <p:cNvPr id="11285" name="Picture 17" descr="nam1"/>
            <p:cNvPicPr>
              <a:picLocks noChangeAspect="1"/>
            </p:cNvPicPr>
            <p:nvPr/>
          </p:nvPicPr>
          <p:blipFill>
            <a:blip r:embed="rId22"/>
            <a:stretch>
              <a:fillRect/>
            </a:stretch>
          </p:blipFill>
          <p:spPr>
            <a:xfrm rot="992185">
              <a:off x="1590863" y="5543523"/>
              <a:ext cx="479796" cy="539548"/>
            </a:xfrm>
            <a:prstGeom prst="rect">
              <a:avLst/>
            </a:prstGeom>
            <a:noFill/>
            <a:ln w="9525">
              <a:noFill/>
            </a:ln>
          </p:spPr>
        </p:pic>
      </p:grpSp>
      <p:pic>
        <p:nvPicPr>
          <p:cNvPr id="11286" name="Picture 22" descr="http://tbn0.google.com/images?q=tbn:mmvEmCBMIClflM"/>
          <p:cNvPicPr>
            <a:picLocks noChangeAspect="1"/>
          </p:cNvPicPr>
          <p:nvPr/>
        </p:nvPicPr>
        <p:blipFill>
          <a:blip r:embed="rId23"/>
          <a:stretch>
            <a:fillRect/>
          </a:stretch>
        </p:blipFill>
        <p:spPr>
          <a:xfrm>
            <a:off x="457200" y="304800"/>
            <a:ext cx="685800" cy="685800"/>
          </a:xfrm>
          <a:prstGeom prst="rect">
            <a:avLst/>
          </a:prstGeom>
          <a:noFill/>
          <a:ln w="9525">
            <a:noFill/>
          </a:ln>
        </p:spPr>
      </p:pic>
      <p:sp>
        <p:nvSpPr>
          <p:cNvPr id="11287" name="Straight Connector 10264"/>
          <p:cNvSpPr/>
          <p:nvPr/>
        </p:nvSpPr>
        <p:spPr>
          <a:xfrm flipH="1">
            <a:off x="1905000" y="4191000"/>
            <a:ext cx="228600" cy="914400"/>
          </a:xfrm>
          <a:prstGeom prst="line">
            <a:avLst/>
          </a:prstGeom>
          <a:ln w="9525" cap="flat" cmpd="sng">
            <a:solidFill>
              <a:schemeClr val="tx1"/>
            </a:solidFill>
            <a:prstDash val="solid"/>
            <a:round/>
            <a:headEnd type="none" w="med" len="med"/>
            <a:tailEnd type="none" w="med" len="med"/>
          </a:ln>
        </p:spPr>
        <p:txBody>
          <a:bodyPr/>
          <a:lstStyle/>
          <a:p>
            <a:endParaRPr lang="en-US"/>
          </a:p>
        </p:txBody>
      </p:sp>
      <p:sp>
        <p:nvSpPr>
          <p:cNvPr id="11288" name="Straight Connector 10265"/>
          <p:cNvSpPr/>
          <p:nvPr/>
        </p:nvSpPr>
        <p:spPr>
          <a:xfrm flipH="1">
            <a:off x="4114800" y="4114800"/>
            <a:ext cx="76200" cy="838200"/>
          </a:xfrm>
          <a:prstGeom prst="line">
            <a:avLst/>
          </a:prstGeom>
          <a:ln w="9525" cap="flat" cmpd="sng">
            <a:solidFill>
              <a:schemeClr val="tx1"/>
            </a:solidFill>
            <a:prstDash val="solid"/>
            <a:round/>
            <a:headEnd type="none" w="med" len="med"/>
            <a:tailEnd type="none" w="med" len="med"/>
          </a:ln>
        </p:spPr>
        <p:txBody>
          <a:bodyPr/>
          <a:lstStyle/>
          <a:p>
            <a:endParaRPr lang="en-US"/>
          </a:p>
        </p:txBody>
      </p:sp>
      <p:sp>
        <p:nvSpPr>
          <p:cNvPr id="11289" name="Straight Connector 10266"/>
          <p:cNvSpPr/>
          <p:nvPr/>
        </p:nvSpPr>
        <p:spPr>
          <a:xfrm flipH="1">
            <a:off x="6553200" y="3886200"/>
            <a:ext cx="228600" cy="990600"/>
          </a:xfrm>
          <a:prstGeom prst="line">
            <a:avLst/>
          </a:prstGeom>
          <a:ln w="9525" cap="flat" cmpd="sng">
            <a:solidFill>
              <a:schemeClr val="tx1"/>
            </a:solidFill>
            <a:prstDash val="solid"/>
            <a:round/>
            <a:headEnd type="none" w="med" len="med"/>
            <a:tailEnd type="none" w="med" len="med"/>
          </a:ln>
        </p:spPr>
        <p:txBody>
          <a:bodyPr/>
          <a:lstStyle/>
          <a:p>
            <a:endParaRPr lang="en-US"/>
          </a:p>
        </p:txBody>
      </p:sp>
      <p:sp>
        <p:nvSpPr>
          <p:cNvPr id="11290" name="Straight Connector 10267"/>
          <p:cNvSpPr/>
          <p:nvPr/>
        </p:nvSpPr>
        <p:spPr>
          <a:xfrm>
            <a:off x="2057400" y="2895600"/>
            <a:ext cx="76200" cy="1219200"/>
          </a:xfrm>
          <a:prstGeom prst="line">
            <a:avLst/>
          </a:prstGeom>
          <a:ln w="9525" cap="flat" cmpd="sng">
            <a:solidFill>
              <a:schemeClr val="tx1"/>
            </a:solidFill>
            <a:prstDash val="solid"/>
            <a:round/>
            <a:headEnd type="none" w="med" len="med"/>
            <a:tailEnd type="none" w="med" len="med"/>
          </a:ln>
        </p:spPr>
        <p:txBody>
          <a:bodyPr/>
          <a:lstStyle/>
          <a:p>
            <a:endParaRPr lang="en-US"/>
          </a:p>
        </p:txBody>
      </p:sp>
      <p:sp>
        <p:nvSpPr>
          <p:cNvPr id="11291" name="Straight Connector 10268"/>
          <p:cNvSpPr/>
          <p:nvPr/>
        </p:nvSpPr>
        <p:spPr>
          <a:xfrm>
            <a:off x="3886200" y="2819400"/>
            <a:ext cx="0" cy="1143000"/>
          </a:xfrm>
          <a:prstGeom prst="line">
            <a:avLst/>
          </a:prstGeom>
          <a:ln w="9525" cap="flat" cmpd="sng">
            <a:solidFill>
              <a:schemeClr val="tx1"/>
            </a:solidFill>
            <a:prstDash val="solid"/>
            <a:round/>
            <a:headEnd type="none" w="med" len="med"/>
            <a:tailEnd type="none" w="med" len="med"/>
          </a:ln>
        </p:spPr>
        <p:txBody>
          <a:bodyPr/>
          <a:lstStyle/>
          <a:p>
            <a:endParaRPr lang="en-US"/>
          </a:p>
        </p:txBody>
      </p:sp>
      <p:sp>
        <p:nvSpPr>
          <p:cNvPr id="11292" name="Straight Connector 10269"/>
          <p:cNvSpPr/>
          <p:nvPr/>
        </p:nvSpPr>
        <p:spPr>
          <a:xfrm>
            <a:off x="5334000" y="2743200"/>
            <a:ext cx="0" cy="1219200"/>
          </a:xfrm>
          <a:prstGeom prst="line">
            <a:avLst/>
          </a:prstGeom>
          <a:ln w="9525" cap="flat" cmpd="sng">
            <a:solidFill>
              <a:schemeClr val="tx1"/>
            </a:solidFill>
            <a:prstDash val="solid"/>
            <a:round/>
            <a:headEnd type="none" w="med" len="med"/>
            <a:tailEnd type="none" w="med" len="med"/>
          </a:ln>
        </p:spPr>
        <p:txBody>
          <a:bodyPr/>
          <a:lstStyle/>
          <a:p>
            <a:endParaRPr lang="en-US"/>
          </a:p>
        </p:txBody>
      </p:sp>
      <p:sp>
        <p:nvSpPr>
          <p:cNvPr id="11293" name="Straight Connector 10270"/>
          <p:cNvSpPr/>
          <p:nvPr/>
        </p:nvSpPr>
        <p:spPr>
          <a:xfrm>
            <a:off x="6781800" y="2590800"/>
            <a:ext cx="0" cy="1295400"/>
          </a:xfrm>
          <a:prstGeom prst="line">
            <a:avLst/>
          </a:prstGeom>
          <a:ln w="9525" cap="flat" cmpd="sng">
            <a:solidFill>
              <a:schemeClr val="tx1"/>
            </a:solidFill>
            <a:prstDash val="solid"/>
            <a:round/>
            <a:headEnd type="none" w="med" len="med"/>
            <a:tailEnd type="none" w="med" len="med"/>
          </a:ln>
        </p:spPr>
        <p:txBody>
          <a:bodyPr/>
          <a:lstStyle/>
          <a:p>
            <a:endParaRPr lang="en-US"/>
          </a:p>
        </p:txBody>
      </p:sp>
      <p:sp>
        <p:nvSpPr>
          <p:cNvPr id="11294" name="Straight Connector 10271"/>
          <p:cNvSpPr/>
          <p:nvPr/>
        </p:nvSpPr>
        <p:spPr>
          <a:xfrm>
            <a:off x="6858000" y="3810000"/>
            <a:ext cx="533400" cy="0"/>
          </a:xfrm>
          <a:prstGeom prst="line">
            <a:avLst/>
          </a:prstGeom>
          <a:ln w="9525" cap="flat" cmpd="sng">
            <a:solidFill>
              <a:schemeClr val="tx1"/>
            </a:solidFill>
            <a:prstDash val="solid"/>
            <a:round/>
            <a:headEnd type="none" w="med" len="med"/>
            <a:tailEnd type="none" w="med" len="med"/>
          </a:ln>
        </p:spPr>
        <p:txBody>
          <a:bodyPr/>
          <a:lstStyle/>
          <a:p>
            <a:endParaRPr lang="en-US"/>
          </a:p>
        </p:txBody>
      </p:sp>
      <p:sp>
        <p:nvSpPr>
          <p:cNvPr id="4" name="TextBox 3">
            <a:extLst>
              <a:ext uri="{FF2B5EF4-FFF2-40B4-BE49-F238E27FC236}">
                <a16:creationId xmlns:a16="http://schemas.microsoft.com/office/drawing/2014/main" id="{5AAECFA2-6D72-778A-3717-B083375538F3}"/>
              </a:ext>
            </a:extLst>
          </p:cNvPr>
          <p:cNvSpPr txBox="1"/>
          <p:nvPr/>
        </p:nvSpPr>
        <p:spPr>
          <a:xfrm>
            <a:off x="50194" y="5738336"/>
            <a:ext cx="8864484" cy="1477328"/>
          </a:xfrm>
          <a:prstGeom prst="rect">
            <a:avLst/>
          </a:prstGeom>
          <a:noFill/>
        </p:spPr>
        <p:txBody>
          <a:bodyPr wrap="square" rtlCol="0">
            <a:spAutoFit/>
          </a:bodyPr>
          <a:lstStyle/>
          <a:p>
            <a:r>
              <a:rPr lang="vi-VN" b="0" i="0">
                <a:solidFill>
                  <a:srgbClr val="000000"/>
                </a:solidFill>
                <a:effectLst/>
                <a:latin typeface="Arial" panose="020B0604020202020204" pitchFamily="34" charset="0"/>
              </a:rPr>
              <a:t> </a:t>
            </a:r>
            <a:r>
              <a:rPr lang="en-US" sz="1800" b="1" i="0">
                <a:solidFill>
                  <a:srgbClr val="002060"/>
                </a:solidFill>
                <a:effectLst/>
                <a:latin typeface="Times New Roman" panose="02020603050405020304" pitchFamily="18" charset="0"/>
                <a:cs typeface="Times New Roman" panose="02020603050405020304" pitchFamily="18" charset="0"/>
              </a:rPr>
              <a:t>Lúc đó Kiến mới leo đến bên bác gấu, cố nhoi lên và cất giọng nói “Không, không, mời bác lại ngồi chỗ của cháu”.</a:t>
            </a:r>
            <a:br>
              <a:rPr lang="en-US" sz="1800" b="1">
                <a:solidFill>
                  <a:srgbClr val="002060"/>
                </a:solidFill>
                <a:latin typeface="Times New Roman" panose="02020603050405020304" pitchFamily="18" charset="0"/>
                <a:cs typeface="Times New Roman" panose="02020603050405020304" pitchFamily="18" charset="0"/>
              </a:rPr>
            </a:br>
            <a:r>
              <a:rPr lang="en-US" sz="1800" b="1" i="0">
                <a:solidFill>
                  <a:srgbClr val="002060"/>
                </a:solidFill>
                <a:effectLst/>
                <a:latin typeface="Times New Roman" panose="02020603050405020304" pitchFamily="18" charset="0"/>
                <a:cs typeface="Times New Roman" panose="02020603050405020304" pitchFamily="18" charset="0"/>
              </a:rPr>
              <a:t>    Bác gấu hỏi lại “ Thế cháu ngồi vào đâu?”</a:t>
            </a:r>
            <a:br>
              <a:rPr lang="en-US" sz="1800" b="1">
                <a:solidFill>
                  <a:srgbClr val="002060"/>
                </a:solidFill>
                <a:latin typeface="Times New Roman" panose="02020603050405020304" pitchFamily="18" charset="0"/>
                <a:cs typeface="Times New Roman" panose="02020603050405020304" pitchFamily="18" charset="0"/>
              </a:rPr>
            </a:br>
            <a:endParaRPr lang="en-US" sz="1800" b="1">
              <a:solidFill>
                <a:srgbClr val="002060"/>
              </a:solidFill>
              <a:latin typeface="Times New Roman" panose="02020603050405020304" pitchFamily="18" charset="0"/>
              <a:cs typeface="Times New Roman" panose="02020603050405020304" pitchFamily="18" charset="0"/>
            </a:endParaRPr>
          </a:p>
          <a:p>
            <a:endParaRPr lang="en-US" b="0" i="0">
              <a:solidFill>
                <a:srgbClr val="000000"/>
              </a:solidFill>
              <a:effectLst/>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additive="base">
                                        <p:cTn id="6" dur="10072" fill="hold"/>
                                        <p:tgtEl>
                                          <p:spTgt spid="3"/>
                                        </p:tgtEl>
                                      </p:cBhvr>
                                    </p:cmd>
                                  </p:childTnLst>
                                </p:cTn>
                              </p:par>
                              <p:par>
                                <p:cTn id="7" presetID="0" presetClass="path" presetSubtype="0" repeatCount="indefinite" accel="50000" decel="50000" fill="hold" nodeType="withEffect">
                                  <p:stCondLst>
                                    <p:cond delay="0"/>
                                  </p:stCondLst>
                                  <p:childTnLst>
                                    <p:animMotion origin="layout" path="M -5.55556E-7 -2.42775E-6 C -5.55556E-7 -2.42775E-6 -5.55556E-7 0.01087 -5.55556E-7 0.02173 " pathEditMode="relative" ptsTypes="aA">
                                      <p:cBhvr>
                                        <p:cTn id="8" dur="3000" fill="hold"/>
                                        <p:tgtEl>
                                          <p:spTgt spid="18442"/>
                                        </p:tgtEl>
                                        <p:attrNameLst>
                                          <p:attrName>ppt_x</p:attrName>
                                          <p:attrName>ppt_y</p:attrName>
                                        </p:attrNameLst>
                                      </p:cBhvr>
                                    </p:animMotion>
                                  </p:childTnLst>
                                </p:cTn>
                              </p:par>
                              <p:par>
                                <p:cTn id="9" presetID="0" presetClass="path" presetSubtype="0" repeatCount="indefinite" accel="50000" decel="50000" fill="hold" nodeType="withEffect">
                                  <p:stCondLst>
                                    <p:cond delay="0"/>
                                  </p:stCondLst>
                                  <p:childTnLst>
                                    <p:animMotion origin="layout" path="M 7.5E-6 -7.16763E-6 C 7.5E-6 -7.16763E-6 0.0106 -0.00116 0.02136 -0.00232 " pathEditMode="relative" ptsTypes="aA">
                                      <p:cBhvr>
                                        <p:cTn id="10" dur="2000" fill="hold"/>
                                        <p:tgtEl>
                                          <p:spTgt spid="18447"/>
                                        </p:tgtEl>
                                        <p:attrNameLst>
                                          <p:attrName>ppt_x</p:attrName>
                                          <p:attrName>ppt_y</p:attrName>
                                        </p:attrNameLst>
                                      </p:cBhvr>
                                    </p:animMotion>
                                  </p:childTnLst>
                                </p:cTn>
                              </p:par>
                              <p:par>
                                <p:cTn id="11" presetID="0" presetClass="path" presetSubtype="0" repeatCount="indefinite" accel="50000" decel="50000" fill="hold" nodeType="withEffect">
                                  <p:stCondLst>
                                    <p:cond delay="0"/>
                                  </p:stCondLst>
                                  <p:childTnLst>
                                    <p:animMotion origin="layout" path="M 8.33333E-7 -1.04046E-6 C 8.33333E-7 -1.04046E-6 -0.00087 0.00971 -0.00156 0.01966 " pathEditMode="relative" ptsTypes="aA">
                                      <p:cBhvr>
                                        <p:cTn id="12" dur="3000" fill="hold"/>
                                        <p:tgtEl>
                                          <p:spTgt spid="18449"/>
                                        </p:tgtEl>
                                        <p:attrNameLst>
                                          <p:attrName>ppt_x</p:attrName>
                                          <p:attrName>ppt_y</p:attrName>
                                        </p:attrNameLst>
                                      </p:cBhvr>
                                    </p:animMotion>
                                  </p:childTnLst>
                                </p:cTn>
                              </p:par>
                              <p:par>
                                <p:cTn id="13" presetID="0" presetClass="path" presetSubtype="0" repeatCount="indefinite" accel="50000" decel="50000" fill="hold" nodeType="withEffect">
                                  <p:stCondLst>
                                    <p:cond delay="0"/>
                                  </p:stCondLst>
                                  <p:childTnLst>
                                    <p:animMotion origin="layout" path="M -1.11111E-6 -4.81481E-6 C -1.11111E-6 -4.81481E-6 -0.00087 -0.00856 -0.00156 -0.01713 " pathEditMode="relative" ptsTypes="aA">
                                      <p:cBhvr>
                                        <p:cTn id="14" dur="3000" fill="hold"/>
                                        <p:tgtEl>
                                          <p:spTgt spid="18438"/>
                                        </p:tgtEl>
                                        <p:attrNameLst>
                                          <p:attrName>ppt_x</p:attrName>
                                          <p:attrName>ppt_y</p:attrName>
                                        </p:attrNameLst>
                                      </p:cBhvr>
                                    </p:animMotion>
                                  </p:childTnLst>
                                </p:cTn>
                              </p:par>
                              <p:par>
                                <p:cTn id="15" presetID="0" presetClass="path" presetSubtype="0" repeatCount="indefinite" accel="50000" decel="50000" fill="hold" nodeType="withEffect">
                                  <p:stCondLst>
                                    <p:cond delay="0"/>
                                  </p:stCondLst>
                                  <p:childTnLst>
                                    <p:animMotion origin="layout" path="M 1.94444E-6 -6.41618E-6 C 1.94444E-6 -6.41618E-6 1.94444E-6 0.00878 1.94444E-6 0.01757 " pathEditMode="relative" ptsTypes="aA">
                                      <p:cBhvr>
                                        <p:cTn id="16" dur="3000" fill="hold"/>
                                        <p:tgtEl>
                                          <p:spTgt spid="18445"/>
                                        </p:tgtEl>
                                        <p:attrNameLst>
                                          <p:attrName>ppt_x</p:attrName>
                                          <p:attrName>ppt_y</p:attrName>
                                        </p:attrNameLst>
                                      </p:cBhvr>
                                    </p:animMotion>
                                  </p:childTnLst>
                                </p:cTn>
                              </p:par>
                              <p:par>
                                <p:cTn id="17" presetID="0" presetClass="path" presetSubtype="0" repeatCount="indefinite" accel="50000" decel="50000" fill="hold" nodeType="withEffect">
                                  <p:stCondLst>
                                    <p:cond delay="0"/>
                                  </p:stCondLst>
                                  <p:childTnLst>
                                    <p:animMotion origin="layout" path="M -2.77778E-7 -4.68208E-6 C -2.77778E-7 -4.68208E-6 -2.77778E-7 0.00763 -2.77778E-7 0.01526 " pathEditMode="relative" ptsTypes="aA">
                                      <p:cBhvr>
                                        <p:cTn id="18" dur="2000" fill="hold"/>
                                        <p:tgtEl>
                                          <p:spTgt spid="18439"/>
                                        </p:tgtEl>
                                        <p:attrNameLst>
                                          <p:attrName>ppt_x</p:attrName>
                                          <p:attrName>ppt_y</p:attrName>
                                        </p:attrNameLst>
                                      </p:cBhvr>
                                    </p:animMotion>
                                  </p:childTnLst>
                                </p:cTn>
                              </p:par>
                            </p:childTnLst>
                          </p:cTn>
                        </p:par>
                        <p:par>
                          <p:cTn id="19" fill="hold">
                            <p:stCondLst>
                              <p:cond delay="10500"/>
                            </p:stCondLst>
                            <p:childTnLst>
                              <p:par>
                                <p:cTn id="20" presetID="0" presetClass="path" presetSubtype="0" accel="50000" decel="50000" fill="hold" nodeType="afterEffect">
                                  <p:stCondLst>
                                    <p:cond delay="0"/>
                                  </p:stCondLst>
                                  <p:childTnLst>
                                    <p:animMotion origin="layout" path="M -0.03091 -2.65896E-6 C -0.03091 0.00023 -0.0342 0.17018 -0.0375 0.34058 " pathEditMode="relative" rAng="0" ptsTypes="aA">
                                      <p:cBhvr>
                                        <p:cTn id="21" dur="3000" fill="hold"/>
                                        <p:tgtEl>
                                          <p:spTgt spid="18440"/>
                                        </p:tgtEl>
                                        <p:attrNameLst>
                                          <p:attrName>ppt_x</p:attrName>
                                          <p:attrName>ppt_y</p:attrName>
                                        </p:attrNameLst>
                                      </p:cBhvr>
                                      <p:rCtr x="-300" y="17000"/>
                                    </p:animMotion>
                                  </p:childTnLst>
                                </p:cTn>
                              </p:par>
                              <p:par>
                                <p:cTn id="22" presetID="0" presetClass="path" presetSubtype="0" repeatCount="indefinite" accel="50000" decel="50000" fill="hold" nodeType="withEffect">
                                  <p:stCondLst>
                                    <p:cond delay="0"/>
                                  </p:stCondLst>
                                  <p:childTnLst>
                                    <p:animMotion origin="layout" path="M 2.77778E-7 -6.47549E-8 C -0.00712 -6.47549E-8 -0.01424 -6.47549E-8 -0.01702 -6.47549E-8 " pathEditMode="relative" ptsTypes="aA">
                                      <p:cBhvr>
                                        <p:cTn id="23" dur="3000" fill="hold"/>
                                        <p:tgtEl>
                                          <p:spTgt spid="18"/>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audio>
              <p:cMediaNode>
                <p:cTn id="24" fill="hold" display="1">
                  <p:stCondLst>
                    <p:cond delay="indefinite"/>
                  </p:stCondLst>
                  <p:endCondLst>
                    <p:cond evt="onNext" delay="0">
                      <p:tgtEl>
                        <p:sldTgt/>
                      </p:tgtEl>
                    </p:cond>
                    <p:cond evt="onPrev" delay="0">
                      <p:tgtEl>
                        <p:sldTgt/>
                      </p:tgtEl>
                    </p:cond>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FILE_20210223_034742_10">
            <a:hlinkClick r:id="" action="ppaction://media"/>
          </p:cNvPr>
          <p:cNvPicPr/>
          <p:nvPr>
            <a:audioFile r:link="rId2"/>
            <p:extLst>
              <p:ext uri="{DAA4B4D4-6D71-4841-9C94-3DE7FCFB9230}">
                <p14:media xmlns:p14="http://schemas.microsoft.com/office/powerpoint/2010/main" r:embed="rId1"/>
              </p:ext>
            </p:extLst>
          </p:nvPr>
        </p:nvPicPr>
        <p:blipFill>
          <a:blip r:embed="rId4"/>
          <a:stretch>
            <a:fillRect/>
          </a:stretch>
        </p:blipFill>
        <p:spPr>
          <a:xfrm>
            <a:off x="4419600" y="3290570"/>
            <a:ext cx="495300" cy="495300"/>
          </a:xfrm>
          <a:prstGeom prst="rect">
            <a:avLst/>
          </a:prstGeom>
        </p:spPr>
      </p:pic>
      <p:pic>
        <p:nvPicPr>
          <p:cNvPr id="2" name="FILE_20210223_034742_10">
            <a:hlinkClick r:id="" action="ppaction://media"/>
          </p:cNvPr>
          <p:cNvPicPr/>
          <p:nvPr/>
        </p:nvPicPr>
        <p:blipFill>
          <a:blip r:embed="rId4"/>
          <a:stretch>
            <a:fillRect/>
          </a:stretch>
        </p:blipFill>
        <p:spPr>
          <a:xfrm>
            <a:off x="4324350" y="3181350"/>
            <a:ext cx="495300" cy="495300"/>
          </a:xfrm>
          <a:prstGeom prst="rect">
            <a:avLst/>
          </a:prstGeom>
          <a:noFill/>
          <a:ln w="9525">
            <a:noFill/>
          </a:ln>
        </p:spPr>
      </p:pic>
      <p:pic>
        <p:nvPicPr>
          <p:cNvPr id="12290" name="Picture 4" descr="tho lai xe khong dau copy"/>
          <p:cNvPicPr>
            <a:picLocks noChangeAspect="1"/>
          </p:cNvPicPr>
          <p:nvPr/>
        </p:nvPicPr>
        <p:blipFill>
          <a:blip r:embed="rId5"/>
          <a:stretch>
            <a:fillRect/>
          </a:stretch>
        </p:blipFill>
        <p:spPr>
          <a:xfrm>
            <a:off x="-42862" y="0"/>
            <a:ext cx="9144000" cy="6858000"/>
          </a:xfrm>
          <a:prstGeom prst="rect">
            <a:avLst/>
          </a:prstGeom>
          <a:noFill/>
          <a:ln w="9525">
            <a:noFill/>
          </a:ln>
        </p:spPr>
      </p:pic>
      <p:pic>
        <p:nvPicPr>
          <p:cNvPr id="13319" name="Picture 7" descr="dau de"/>
          <p:cNvPicPr>
            <a:picLocks noChangeAspect="1"/>
          </p:cNvPicPr>
          <p:nvPr/>
        </p:nvPicPr>
        <p:blipFill>
          <a:blip r:embed="rId6">
            <a:clrChange>
              <a:clrFrom>
                <a:srgbClr val="FFFFFF"/>
              </a:clrFrom>
              <a:clrTo>
                <a:srgbClr val="FFFFFF">
                  <a:alpha val="0"/>
                </a:srgbClr>
              </a:clrTo>
            </a:clrChange>
          </a:blip>
          <a:stretch>
            <a:fillRect/>
          </a:stretch>
        </p:blipFill>
        <p:spPr>
          <a:xfrm>
            <a:off x="-228600" y="3048000"/>
            <a:ext cx="1676400" cy="979488"/>
          </a:xfrm>
          <a:prstGeom prst="rect">
            <a:avLst/>
          </a:prstGeom>
          <a:noFill/>
          <a:ln w="9525">
            <a:noFill/>
          </a:ln>
        </p:spPr>
      </p:pic>
      <p:pic>
        <p:nvPicPr>
          <p:cNvPr id="12292" name="Picture 8" descr="than lon"/>
          <p:cNvPicPr>
            <a:picLocks noChangeAspect="1"/>
          </p:cNvPicPr>
          <p:nvPr/>
        </p:nvPicPr>
        <p:blipFill>
          <a:blip r:embed="rId7">
            <a:clrChange>
              <a:clrFrom>
                <a:srgbClr val="FFFFFF"/>
              </a:clrFrom>
              <a:clrTo>
                <a:srgbClr val="FFFFFF">
                  <a:alpha val="0"/>
                </a:srgbClr>
              </a:clrTo>
            </a:clrChange>
          </a:blip>
          <a:stretch>
            <a:fillRect/>
          </a:stretch>
        </p:blipFill>
        <p:spPr>
          <a:xfrm>
            <a:off x="4356100" y="3200400"/>
            <a:ext cx="1511300" cy="1968500"/>
          </a:xfrm>
          <a:prstGeom prst="rect">
            <a:avLst/>
          </a:prstGeom>
          <a:noFill/>
          <a:ln w="9525">
            <a:noFill/>
          </a:ln>
        </p:spPr>
      </p:pic>
      <p:pic>
        <p:nvPicPr>
          <p:cNvPr id="13321" name="Picture 9" descr="dau lon"/>
          <p:cNvPicPr>
            <a:picLocks noChangeAspect="1"/>
          </p:cNvPicPr>
          <p:nvPr/>
        </p:nvPicPr>
        <p:blipFill>
          <a:blip r:embed="rId8">
            <a:clrChange>
              <a:clrFrom>
                <a:srgbClr val="FFFFFF"/>
              </a:clrFrom>
              <a:clrTo>
                <a:srgbClr val="FFFFFF">
                  <a:alpha val="0"/>
                </a:srgbClr>
              </a:clrTo>
            </a:clrChange>
          </a:blip>
          <a:stretch>
            <a:fillRect/>
          </a:stretch>
        </p:blipFill>
        <p:spPr>
          <a:xfrm>
            <a:off x="4579938" y="2743200"/>
            <a:ext cx="1143000" cy="1052513"/>
          </a:xfrm>
          <a:prstGeom prst="rect">
            <a:avLst/>
          </a:prstGeom>
          <a:noFill/>
          <a:ln w="9525">
            <a:noFill/>
          </a:ln>
        </p:spPr>
      </p:pic>
      <p:pic>
        <p:nvPicPr>
          <p:cNvPr id="12294" name="Picture 10" descr="khi khong dau duoi"/>
          <p:cNvPicPr>
            <a:picLocks noChangeAspect="1"/>
          </p:cNvPicPr>
          <p:nvPr/>
        </p:nvPicPr>
        <p:blipFill>
          <a:blip r:embed="rId9">
            <a:clrChange>
              <a:clrFrom>
                <a:srgbClr val="FFFFFF"/>
              </a:clrFrom>
              <a:clrTo>
                <a:srgbClr val="FFFFFF">
                  <a:alpha val="0"/>
                </a:srgbClr>
              </a:clrTo>
            </a:clrChange>
          </a:blip>
          <a:stretch>
            <a:fillRect/>
          </a:stretch>
        </p:blipFill>
        <p:spPr>
          <a:xfrm>
            <a:off x="5443538" y="3243263"/>
            <a:ext cx="1466850" cy="1785937"/>
          </a:xfrm>
          <a:prstGeom prst="rect">
            <a:avLst/>
          </a:prstGeom>
          <a:noFill/>
          <a:ln w="9525">
            <a:noFill/>
          </a:ln>
        </p:spPr>
      </p:pic>
      <p:pic>
        <p:nvPicPr>
          <p:cNvPr id="13323" name="Picture 11" descr="duoi khi"/>
          <p:cNvPicPr>
            <a:picLocks noChangeAspect="1"/>
          </p:cNvPicPr>
          <p:nvPr/>
        </p:nvPicPr>
        <p:blipFill>
          <a:blip r:embed="rId10">
            <a:clrChange>
              <a:clrFrom>
                <a:srgbClr val="FFFFFF"/>
              </a:clrFrom>
              <a:clrTo>
                <a:srgbClr val="FFFFFF">
                  <a:alpha val="0"/>
                </a:srgbClr>
              </a:clrTo>
            </a:clrChange>
          </a:blip>
          <a:stretch>
            <a:fillRect/>
          </a:stretch>
        </p:blipFill>
        <p:spPr>
          <a:xfrm>
            <a:off x="5976938" y="3105150"/>
            <a:ext cx="1054100" cy="1249363"/>
          </a:xfrm>
          <a:prstGeom prst="rect">
            <a:avLst/>
          </a:prstGeom>
          <a:noFill/>
          <a:ln w="9525">
            <a:noFill/>
          </a:ln>
        </p:spPr>
      </p:pic>
      <p:pic>
        <p:nvPicPr>
          <p:cNvPr id="13324" name="Picture 12" descr="dau khi"/>
          <p:cNvPicPr>
            <a:picLocks noChangeAspect="1"/>
          </p:cNvPicPr>
          <p:nvPr/>
        </p:nvPicPr>
        <p:blipFill>
          <a:blip r:embed="rId11">
            <a:clrChange>
              <a:clrFrom>
                <a:srgbClr val="FFFFFF"/>
              </a:clrFrom>
              <a:clrTo>
                <a:srgbClr val="FFFFFF">
                  <a:alpha val="0"/>
                </a:srgbClr>
              </a:clrTo>
            </a:clrChange>
          </a:blip>
          <a:stretch>
            <a:fillRect/>
          </a:stretch>
        </p:blipFill>
        <p:spPr>
          <a:xfrm>
            <a:off x="5791200" y="3090863"/>
            <a:ext cx="685800" cy="719137"/>
          </a:xfrm>
          <a:prstGeom prst="rect">
            <a:avLst/>
          </a:prstGeom>
          <a:noFill/>
          <a:ln w="9525">
            <a:noFill/>
          </a:ln>
        </p:spPr>
      </p:pic>
      <p:pic>
        <p:nvPicPr>
          <p:cNvPr id="12297" name="Picture 20" descr="than gau"/>
          <p:cNvPicPr>
            <a:picLocks noChangeAspect="1"/>
          </p:cNvPicPr>
          <p:nvPr/>
        </p:nvPicPr>
        <p:blipFill>
          <a:blip r:embed="rId12">
            <a:clrChange>
              <a:clrFrom>
                <a:srgbClr val="FFFFFF"/>
              </a:clrFrom>
              <a:clrTo>
                <a:srgbClr val="FFFFFF">
                  <a:alpha val="0"/>
                </a:srgbClr>
              </a:clrTo>
            </a:clrChange>
          </a:blip>
          <a:stretch>
            <a:fillRect/>
          </a:stretch>
        </p:blipFill>
        <p:spPr>
          <a:xfrm>
            <a:off x="1509713" y="2667000"/>
            <a:ext cx="1497012" cy="2578100"/>
          </a:xfrm>
          <a:prstGeom prst="rect">
            <a:avLst/>
          </a:prstGeom>
          <a:noFill/>
          <a:ln w="9525">
            <a:noFill/>
          </a:ln>
        </p:spPr>
      </p:pic>
      <p:pic>
        <p:nvPicPr>
          <p:cNvPr id="13333" name="Picture 21" descr="dau gau cam mu"/>
          <p:cNvPicPr>
            <a:picLocks noChangeAspect="1"/>
          </p:cNvPicPr>
          <p:nvPr/>
        </p:nvPicPr>
        <p:blipFill>
          <a:blip r:embed="rId13">
            <a:clrChange>
              <a:clrFrom>
                <a:srgbClr val="FFFFFF"/>
              </a:clrFrom>
              <a:clrTo>
                <a:srgbClr val="FFFFFF">
                  <a:alpha val="0"/>
                </a:srgbClr>
              </a:clrTo>
            </a:clrChange>
          </a:blip>
          <a:stretch>
            <a:fillRect/>
          </a:stretch>
        </p:blipFill>
        <p:spPr>
          <a:xfrm>
            <a:off x="1676400" y="2590800"/>
            <a:ext cx="990600" cy="944563"/>
          </a:xfrm>
          <a:prstGeom prst="rect">
            <a:avLst/>
          </a:prstGeom>
          <a:noFill/>
          <a:ln w="9525">
            <a:noFill/>
          </a:ln>
        </p:spPr>
      </p:pic>
      <p:pic>
        <p:nvPicPr>
          <p:cNvPr id="12299" name="Picture 22" descr="kien con"/>
          <p:cNvPicPr>
            <a:picLocks noChangeAspect="1"/>
          </p:cNvPicPr>
          <p:nvPr/>
        </p:nvPicPr>
        <p:blipFill>
          <a:blip r:embed="rId14">
            <a:clrChange>
              <a:clrFrom>
                <a:srgbClr val="FFFFFF"/>
              </a:clrFrom>
              <a:clrTo>
                <a:srgbClr val="FFFFFF">
                  <a:alpha val="0"/>
                </a:srgbClr>
              </a:clrTo>
            </a:clrChange>
          </a:blip>
          <a:stretch>
            <a:fillRect/>
          </a:stretch>
        </p:blipFill>
        <p:spPr>
          <a:xfrm>
            <a:off x="2286000" y="2743200"/>
            <a:ext cx="727075" cy="736600"/>
          </a:xfrm>
          <a:prstGeom prst="rect">
            <a:avLst/>
          </a:prstGeom>
          <a:noFill/>
          <a:ln w="9525">
            <a:noFill/>
          </a:ln>
        </p:spPr>
      </p:pic>
      <p:pic>
        <p:nvPicPr>
          <p:cNvPr id="13317" name="Picture 5" descr="dau tho"/>
          <p:cNvPicPr>
            <a:picLocks noChangeAspect="1"/>
          </p:cNvPicPr>
          <p:nvPr/>
        </p:nvPicPr>
        <p:blipFill>
          <a:blip r:embed="rId15">
            <a:clrChange>
              <a:clrFrom>
                <a:srgbClr val="FFFFFF"/>
              </a:clrFrom>
              <a:clrTo>
                <a:srgbClr val="FFFFFF">
                  <a:alpha val="0"/>
                </a:srgbClr>
              </a:clrTo>
            </a:clrChange>
          </a:blip>
          <a:stretch>
            <a:fillRect/>
          </a:stretch>
        </p:blipFill>
        <p:spPr>
          <a:xfrm>
            <a:off x="6553200" y="3581400"/>
            <a:ext cx="1778000" cy="1308100"/>
          </a:xfrm>
          <a:prstGeom prst="rect">
            <a:avLst/>
          </a:prstGeom>
          <a:noFill/>
          <a:ln w="9525">
            <a:noFill/>
          </a:ln>
        </p:spPr>
      </p:pic>
      <p:pic>
        <p:nvPicPr>
          <p:cNvPr id="12301" name="Picture 23" descr="than cho moi"/>
          <p:cNvPicPr>
            <a:picLocks noChangeAspect="1"/>
          </p:cNvPicPr>
          <p:nvPr/>
        </p:nvPicPr>
        <p:blipFill>
          <a:blip r:embed="rId16">
            <a:clrChange>
              <a:clrFrom>
                <a:srgbClr val="FFFFFF"/>
              </a:clrFrom>
              <a:clrTo>
                <a:srgbClr val="FFFFFF">
                  <a:alpha val="0"/>
                </a:srgbClr>
              </a:clrTo>
            </a:clrChange>
          </a:blip>
          <a:stretch>
            <a:fillRect/>
          </a:stretch>
        </p:blipFill>
        <p:spPr>
          <a:xfrm>
            <a:off x="2528888" y="2667000"/>
            <a:ext cx="2043112" cy="2663825"/>
          </a:xfrm>
          <a:prstGeom prst="rect">
            <a:avLst/>
          </a:prstGeom>
          <a:noFill/>
          <a:ln w="9525">
            <a:noFill/>
          </a:ln>
        </p:spPr>
      </p:pic>
      <p:pic>
        <p:nvPicPr>
          <p:cNvPr id="17" name="Picture 24" descr="dau cho moi"/>
          <p:cNvPicPr>
            <a:picLocks noChangeAspect="1"/>
          </p:cNvPicPr>
          <p:nvPr/>
        </p:nvPicPr>
        <p:blipFill>
          <a:blip r:embed="rId17">
            <a:clrChange>
              <a:clrFrom>
                <a:srgbClr val="FFFFFF"/>
              </a:clrFrom>
              <a:clrTo>
                <a:srgbClr val="FFFFFF">
                  <a:alpha val="0"/>
                </a:srgbClr>
              </a:clrTo>
            </a:clrChange>
          </a:blip>
          <a:stretch>
            <a:fillRect/>
          </a:stretch>
        </p:blipFill>
        <p:spPr>
          <a:xfrm>
            <a:off x="2952750" y="2176463"/>
            <a:ext cx="1295400" cy="1236662"/>
          </a:xfrm>
          <a:prstGeom prst="rect">
            <a:avLst/>
          </a:prstGeom>
          <a:noFill/>
          <a:ln w="9525">
            <a:noFill/>
          </a:ln>
        </p:spPr>
      </p:pic>
      <p:grpSp>
        <p:nvGrpSpPr>
          <p:cNvPr id="12303" name="Group 18"/>
          <p:cNvGrpSpPr/>
          <p:nvPr/>
        </p:nvGrpSpPr>
        <p:grpSpPr>
          <a:xfrm>
            <a:off x="0" y="5638800"/>
            <a:ext cx="914400" cy="838200"/>
            <a:chOff x="981262" y="5410200"/>
            <a:chExt cx="1241796" cy="1139371"/>
          </a:xfrm>
        </p:grpSpPr>
        <p:pic>
          <p:nvPicPr>
            <p:cNvPr id="12304" name="Picture 11" descr="08071803336277528481">
              <a:hlinkClick r:id="rId18"/>
            </p:cNvPr>
            <p:cNvPicPr>
              <a:picLocks noChangeAspect="1"/>
            </p:cNvPicPr>
            <p:nvPr/>
          </p:nvPicPr>
          <p:blipFill>
            <a:blip r:embed="rId19"/>
            <a:stretch>
              <a:fillRect/>
            </a:stretch>
          </p:blipFill>
          <p:spPr>
            <a:xfrm>
              <a:off x="990600" y="5410200"/>
              <a:ext cx="1219200" cy="1139371"/>
            </a:xfrm>
            <a:prstGeom prst="rect">
              <a:avLst/>
            </a:prstGeom>
            <a:noFill/>
            <a:ln w="9525">
              <a:noFill/>
            </a:ln>
          </p:spPr>
        </p:pic>
        <p:pic>
          <p:nvPicPr>
            <p:cNvPr id="12305" name="Picture 17" descr="nam1"/>
            <p:cNvPicPr>
              <a:picLocks noChangeAspect="1"/>
            </p:cNvPicPr>
            <p:nvPr/>
          </p:nvPicPr>
          <p:blipFill>
            <a:blip r:embed="rId20"/>
            <a:stretch>
              <a:fillRect/>
            </a:stretch>
          </p:blipFill>
          <p:spPr>
            <a:xfrm rot="992185">
              <a:off x="981262" y="5543524"/>
              <a:ext cx="479796" cy="539548"/>
            </a:xfrm>
            <a:prstGeom prst="rect">
              <a:avLst/>
            </a:prstGeom>
            <a:noFill/>
            <a:ln w="9525">
              <a:noFill/>
            </a:ln>
          </p:spPr>
        </p:pic>
        <p:pic>
          <p:nvPicPr>
            <p:cNvPr id="12306" name="Picture 17" descr="nam1"/>
            <p:cNvPicPr>
              <a:picLocks noChangeAspect="1"/>
            </p:cNvPicPr>
            <p:nvPr/>
          </p:nvPicPr>
          <p:blipFill>
            <a:blip r:embed="rId20"/>
            <a:stretch>
              <a:fillRect/>
            </a:stretch>
          </p:blipFill>
          <p:spPr>
            <a:xfrm rot="992185">
              <a:off x="1743262" y="5467323"/>
              <a:ext cx="479796" cy="539548"/>
            </a:xfrm>
            <a:prstGeom prst="rect">
              <a:avLst/>
            </a:prstGeom>
            <a:noFill/>
            <a:ln w="9525">
              <a:noFill/>
            </a:ln>
          </p:spPr>
        </p:pic>
        <p:pic>
          <p:nvPicPr>
            <p:cNvPr id="12307" name="Picture 17" descr="nam1"/>
            <p:cNvPicPr>
              <a:picLocks noChangeAspect="1"/>
            </p:cNvPicPr>
            <p:nvPr/>
          </p:nvPicPr>
          <p:blipFill>
            <a:blip r:embed="rId20"/>
            <a:stretch>
              <a:fillRect/>
            </a:stretch>
          </p:blipFill>
          <p:spPr>
            <a:xfrm rot="992185">
              <a:off x="1590863" y="5543523"/>
              <a:ext cx="479796" cy="539548"/>
            </a:xfrm>
            <a:prstGeom prst="rect">
              <a:avLst/>
            </a:prstGeom>
            <a:noFill/>
            <a:ln w="9525">
              <a:noFill/>
            </a:ln>
          </p:spPr>
        </p:pic>
      </p:grpSp>
      <p:pic>
        <p:nvPicPr>
          <p:cNvPr id="12308" name="Picture 6" descr="than de"/>
          <p:cNvPicPr>
            <a:picLocks noChangeAspect="1"/>
          </p:cNvPicPr>
          <p:nvPr/>
        </p:nvPicPr>
        <p:blipFill>
          <a:blip r:embed="rId21">
            <a:clrChange>
              <a:clrFrom>
                <a:srgbClr val="FFFFFF"/>
              </a:clrFrom>
              <a:clrTo>
                <a:srgbClr val="FFFFFF">
                  <a:alpha val="0"/>
                </a:srgbClr>
              </a:clrTo>
            </a:clrChange>
          </a:blip>
          <a:stretch>
            <a:fillRect/>
          </a:stretch>
        </p:blipFill>
        <p:spPr>
          <a:xfrm>
            <a:off x="152400" y="3276600"/>
            <a:ext cx="2273300" cy="2273300"/>
          </a:xfrm>
          <a:prstGeom prst="rect">
            <a:avLst/>
          </a:prstGeom>
          <a:noFill/>
          <a:ln w="9525">
            <a:noFill/>
          </a:ln>
        </p:spPr>
      </p:pic>
      <p:pic>
        <p:nvPicPr>
          <p:cNvPr id="12309" name="Picture 22" descr="http://tbn0.google.com/images?q=tbn:mmvEmCBMIClflM"/>
          <p:cNvPicPr>
            <a:picLocks noChangeAspect="1"/>
          </p:cNvPicPr>
          <p:nvPr/>
        </p:nvPicPr>
        <p:blipFill>
          <a:blip r:embed="rId22"/>
          <a:stretch>
            <a:fillRect/>
          </a:stretch>
        </p:blipFill>
        <p:spPr>
          <a:xfrm>
            <a:off x="457200" y="304800"/>
            <a:ext cx="685800" cy="685800"/>
          </a:xfrm>
          <a:prstGeom prst="rect">
            <a:avLst/>
          </a:prstGeom>
          <a:noFill/>
          <a:ln w="9525">
            <a:noFill/>
          </a:ln>
        </p:spPr>
      </p:pic>
      <p:pic>
        <p:nvPicPr>
          <p:cNvPr id="12310" name="Picture 34"/>
          <p:cNvPicPr>
            <a:picLocks noChangeAspect="1"/>
          </p:cNvPicPr>
          <p:nvPr/>
        </p:nvPicPr>
        <p:blipFill>
          <a:blip r:embed="rId23">
            <a:clrChange>
              <a:clrFrom>
                <a:srgbClr val="FFFFFF"/>
              </a:clrFrom>
              <a:clrTo>
                <a:srgbClr val="FFFFFF">
                  <a:alpha val="0"/>
                </a:srgbClr>
              </a:clrTo>
            </a:clrChange>
          </a:blip>
          <a:stretch>
            <a:fillRect/>
          </a:stretch>
        </p:blipFill>
        <p:spPr>
          <a:xfrm>
            <a:off x="0" y="1087438"/>
            <a:ext cx="457200" cy="517525"/>
          </a:xfrm>
          <a:prstGeom prst="rect">
            <a:avLst/>
          </a:prstGeom>
          <a:noFill/>
          <a:ln w="9525">
            <a:noFill/>
          </a:ln>
        </p:spPr>
      </p:pic>
      <p:sp>
        <p:nvSpPr>
          <p:cNvPr id="4" name="TextBox 3">
            <a:extLst>
              <a:ext uri="{FF2B5EF4-FFF2-40B4-BE49-F238E27FC236}">
                <a16:creationId xmlns:a16="http://schemas.microsoft.com/office/drawing/2014/main" id="{130DA2B0-4FBE-7CD2-8D7E-21E15839DC47}"/>
              </a:ext>
            </a:extLst>
          </p:cNvPr>
          <p:cNvSpPr txBox="1"/>
          <p:nvPr/>
        </p:nvSpPr>
        <p:spPr>
          <a:xfrm>
            <a:off x="78322" y="6034738"/>
            <a:ext cx="8864484" cy="707886"/>
          </a:xfrm>
          <a:prstGeom prst="rect">
            <a:avLst/>
          </a:prstGeom>
          <a:noFill/>
        </p:spPr>
        <p:txBody>
          <a:bodyPr wrap="square" rtlCol="0">
            <a:spAutoFit/>
          </a:bodyPr>
          <a:lstStyle/>
          <a:p>
            <a:r>
              <a:rPr lang="vi-VN" b="0" i="0">
                <a:solidFill>
                  <a:srgbClr val="000000"/>
                </a:solidFill>
                <a:effectLst/>
                <a:latin typeface="Arial" panose="020B0604020202020204" pitchFamily="34" charset="0"/>
              </a:rPr>
              <a:t> </a:t>
            </a:r>
            <a:r>
              <a:rPr lang="en-US" sz="2000" b="1" i="0">
                <a:solidFill>
                  <a:srgbClr val="002060"/>
                </a:solidFill>
                <a:effectLst/>
                <a:latin typeface="Times New Roman" panose="02020603050405020304" pitchFamily="18" charset="0"/>
                <a:cs typeface="Times New Roman" panose="02020603050405020304" pitchFamily="18" charset="0"/>
              </a:rPr>
              <a:t> Kiến con lấp láy ánh mắt một cách hóm hỉnh. Bác gấu ngồi vào chỗ của kiến con ” Ồ!Kiến con đi đâu rùi nhỉ?”</a:t>
            </a:r>
            <a:endParaRPr lang="en-US" sz="2000" b="1">
              <a:solidFill>
                <a:srgbClr val="002060"/>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additive="base">
                                        <p:cTn id="6" dur="50261" fill="hold"/>
                                        <p:tgtEl>
                                          <p:spTgt spid="3"/>
                                        </p:tgtEl>
                                      </p:cBhvr>
                                    </p:cmd>
                                  </p:childTnLst>
                                </p:cTn>
                              </p:par>
                              <p:par>
                                <p:cTn id="7" presetID="0" presetClass="path" presetSubtype="0" repeatCount="indefinite" accel="50000" decel="50000" fill="hold" nodeType="withEffect">
                                  <p:stCondLst>
                                    <p:cond delay="0"/>
                                  </p:stCondLst>
                                  <p:childTnLst>
                                    <p:animMotion origin="layout" path="M 2.77778E-7 -6.47549E-8 C -0.00712 -6.47549E-8 -0.01424 -6.47549E-8 -0.01702 -6.47549E-8 " pathEditMode="relative" ptsTypes="aA">
                                      <p:cBhvr>
                                        <p:cTn id="8" dur="3000" fill="hold"/>
                                        <p:tgtEl>
                                          <p:spTgt spid="13317"/>
                                        </p:tgtEl>
                                        <p:attrNameLst>
                                          <p:attrName>ppt_x</p:attrName>
                                          <p:attrName>ppt_y</p:attrName>
                                        </p:attrNameLst>
                                      </p:cBhvr>
                                    </p:animMotion>
                                  </p:childTnLst>
                                </p:cTn>
                              </p:par>
                              <p:par>
                                <p:cTn id="9" presetID="0" presetClass="path" presetSubtype="0" repeatCount="indefinite" accel="50000" decel="50000" fill="hold" nodeType="withEffect">
                                  <p:stCondLst>
                                    <p:cond delay="0"/>
                                  </p:stCondLst>
                                  <p:childTnLst>
                                    <p:animMotion origin="layout" path="M -4.16667E-6 7.9371E-6 C -4.16667E-6 7.9371E-6 0.01076 7.9371E-6 0.02153 7.9371E-6 " pathEditMode="relative" ptsTypes="aA">
                                      <p:cBhvr>
                                        <p:cTn id="10" dur="5000" fill="hold"/>
                                        <p:tgtEl>
                                          <p:spTgt spid="13319"/>
                                        </p:tgtEl>
                                        <p:attrNameLst>
                                          <p:attrName>ppt_x</p:attrName>
                                          <p:attrName>ppt_y</p:attrName>
                                        </p:attrNameLst>
                                      </p:cBhvr>
                                    </p:animMotion>
                                  </p:childTnLst>
                                </p:cTn>
                              </p:par>
                              <p:par>
                                <p:cTn id="11" presetID="0" presetClass="path" presetSubtype="0" repeatCount="indefinite" accel="50000" decel="50000" fill="hold" nodeType="withEffect">
                                  <p:stCondLst>
                                    <p:cond delay="0"/>
                                  </p:stCondLst>
                                  <p:childTnLst>
                                    <p:animMotion origin="layout" path="M 0.00798 0.00255 C 0.00798 0.00255 -0.00122 0.00255 -0.01042 0.00255 " pathEditMode="relative" rAng="0" ptsTypes="aA">
                                      <p:cBhvr>
                                        <p:cTn id="12" dur="2000" fill="hold"/>
                                        <p:tgtEl>
                                          <p:spTgt spid="13321"/>
                                        </p:tgtEl>
                                        <p:attrNameLst>
                                          <p:attrName>ppt_x</p:attrName>
                                          <p:attrName>ppt_y</p:attrName>
                                        </p:attrNameLst>
                                      </p:cBhvr>
                                      <p:rCtr x="-900" y="0"/>
                                    </p:animMotion>
                                  </p:childTnLst>
                                </p:cTn>
                              </p:par>
                              <p:par>
                                <p:cTn id="13" presetID="0" presetClass="path" presetSubtype="0" repeatCount="indefinite" accel="50000" decel="50000" fill="hold" nodeType="withEffect">
                                  <p:stCondLst>
                                    <p:cond delay="0"/>
                                  </p:stCondLst>
                                  <p:childTnLst>
                                    <p:animMotion origin="layout" path="M 2.5E-6 2.27567E-6 C 2.5E-6 2.27567E-6 -0.00851 2.27567E-6 -0.01701 2.27567E-6 " pathEditMode="relative" ptsTypes="aA">
                                      <p:cBhvr>
                                        <p:cTn id="14" dur="3000" fill="hold"/>
                                        <p:tgtEl>
                                          <p:spTgt spid="13324"/>
                                        </p:tgtEl>
                                        <p:attrNameLst>
                                          <p:attrName>ppt_x</p:attrName>
                                          <p:attrName>ppt_y</p:attrName>
                                        </p:attrNameLst>
                                      </p:cBhvr>
                                    </p:animMotion>
                                  </p:childTnLst>
                                </p:cTn>
                              </p:par>
                              <p:par>
                                <p:cTn id="15" presetID="0" presetClass="path" presetSubtype="0" repeatCount="indefinite" accel="50000" decel="50000" fill="hold" nodeType="withEffect">
                                  <p:stCondLst>
                                    <p:cond delay="0"/>
                                  </p:stCondLst>
                                  <p:childTnLst>
                                    <p:animMotion origin="layout" path="M -1.11111E-6 -4.81481E-6 C -1.11111E-6 -4.81481E-6 -0.00087 -0.00856 -0.00156 -0.01713 " pathEditMode="relative" ptsTypes="aA">
                                      <p:cBhvr>
                                        <p:cTn id="16" dur="3000" fill="hold"/>
                                        <p:tgtEl>
                                          <p:spTgt spid="13323"/>
                                        </p:tgtEl>
                                        <p:attrNameLst>
                                          <p:attrName>ppt_x</p:attrName>
                                          <p:attrName>ppt_y</p:attrName>
                                        </p:attrNameLst>
                                      </p:cBhvr>
                                    </p:animMotion>
                                  </p:childTnLst>
                                </p:cTn>
                              </p:par>
                              <p:par>
                                <p:cTn id="17" presetID="0" presetClass="path" presetSubtype="0" repeatCount="indefinite" accel="50000" decel="50000" fill="hold" nodeType="withEffect">
                                  <p:stCondLst>
                                    <p:cond delay="0"/>
                                  </p:stCondLst>
                                  <p:childTnLst>
                                    <p:animMotion origin="layout" path="M -8.33333E-7 -2.59259E-6 C -8.33333E-7 -2.59259E-6 0.01215 -2.59259E-6 0.02431 -2.59259E-6 " pathEditMode="relative" ptsTypes="aA">
                                      <p:cBhvr>
                                        <p:cTn id="18" dur="3000" fill="hold"/>
                                        <p:tgtEl>
                                          <p:spTgt spid="13333"/>
                                        </p:tgtEl>
                                        <p:attrNameLst>
                                          <p:attrName>ppt_x</p:attrName>
                                          <p:attrName>ppt_y</p:attrName>
                                        </p:attrNameLst>
                                      </p:cBhvr>
                                    </p:animMotion>
                                  </p:childTnLst>
                                </p:cTn>
                              </p:par>
                              <p:par>
                                <p:cTn id="19" presetID="0" presetClass="path" presetSubtype="0" repeatCount="indefinite" accel="50000" decel="50000" fill="hold" nodeType="withEffect">
                                  <p:stCondLst>
                                    <p:cond delay="0"/>
                                  </p:stCondLst>
                                  <p:childTnLst>
                                    <p:animMotion origin="layout" path="M -5.55556E-7 -2.42775E-6 C -5.55556E-7 -2.42775E-6 -5.55556E-7 0.01087 -5.55556E-7 0.02173 " pathEditMode="relative" ptsTypes="aA">
                                      <p:cBhvr>
                                        <p:cTn id="20" dur="3000" fill="hold"/>
                                        <p:tgtEl>
                                          <p:spTgt spid="17"/>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audio>
              <p:cMediaNode vol="97000">
                <p:cTn id="21" fill="hold" display="1">
                  <p:stCondLst>
                    <p:cond delay="indefinite"/>
                  </p:stCondLst>
                  <p:endCondLst>
                    <p:cond evt="onNext" delay="0">
                      <p:tgtEl>
                        <p:sldTgt/>
                      </p:tgtEl>
                    </p:cond>
                    <p:cond evt="onPrev" delay="0">
                      <p:tgtEl>
                        <p:sldTgt/>
                      </p:tgtEl>
                    </p:cond>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FILE_20210223_034742_8">
            <a:hlinkClick r:id="" action="ppaction://media"/>
          </p:cNvPr>
          <p:cNvPicPr/>
          <p:nvPr>
            <a:audioFile r:link="rId2"/>
            <p:extLst>
              <p:ext uri="{DAA4B4D4-6D71-4841-9C94-3DE7FCFB9230}">
                <p14:media xmlns:p14="http://schemas.microsoft.com/office/powerpoint/2010/main" r:embed="rId1"/>
              </p:ext>
            </p:extLst>
          </p:nvPr>
        </p:nvPicPr>
        <p:blipFill>
          <a:blip r:embed="rId4"/>
          <a:stretch>
            <a:fillRect/>
          </a:stretch>
        </p:blipFill>
        <p:spPr>
          <a:xfrm>
            <a:off x="4451350" y="3308350"/>
            <a:ext cx="495300" cy="495300"/>
          </a:xfrm>
          <a:prstGeom prst="rect">
            <a:avLst/>
          </a:prstGeom>
        </p:spPr>
      </p:pic>
      <p:pic>
        <p:nvPicPr>
          <p:cNvPr id="3" name="FILE_20210223_034742_8">
            <a:hlinkClick r:id="" action="ppaction://media"/>
          </p:cNvPr>
          <p:cNvPicPr/>
          <p:nvPr/>
        </p:nvPicPr>
        <p:blipFill>
          <a:blip r:embed="rId4"/>
          <a:stretch>
            <a:fillRect/>
          </a:stretch>
        </p:blipFill>
        <p:spPr>
          <a:xfrm>
            <a:off x="4324350" y="3181350"/>
            <a:ext cx="495300" cy="495300"/>
          </a:xfrm>
          <a:prstGeom prst="rect">
            <a:avLst/>
          </a:prstGeom>
          <a:noFill/>
          <a:ln w="9525">
            <a:noFill/>
          </a:ln>
        </p:spPr>
      </p:pic>
      <p:pic>
        <p:nvPicPr>
          <p:cNvPr id="10242" name="Picture 4" descr="tho lai xe khong dau copy"/>
          <p:cNvPicPr>
            <a:picLocks noChangeAspect="1"/>
          </p:cNvPicPr>
          <p:nvPr/>
        </p:nvPicPr>
        <p:blipFill>
          <a:blip r:embed="rId5"/>
          <a:stretch>
            <a:fillRect/>
          </a:stretch>
        </p:blipFill>
        <p:spPr>
          <a:xfrm>
            <a:off x="-42862" y="0"/>
            <a:ext cx="9144000" cy="6858000"/>
          </a:xfrm>
          <a:prstGeom prst="rect">
            <a:avLst/>
          </a:prstGeom>
          <a:noFill/>
          <a:ln w="9525">
            <a:noFill/>
          </a:ln>
        </p:spPr>
      </p:pic>
      <p:pic>
        <p:nvPicPr>
          <p:cNvPr id="10243" name="Picture 7" descr="than lon"/>
          <p:cNvPicPr>
            <a:picLocks noChangeAspect="1"/>
          </p:cNvPicPr>
          <p:nvPr/>
        </p:nvPicPr>
        <p:blipFill>
          <a:blip r:embed="rId6">
            <a:clrChange>
              <a:clrFrom>
                <a:srgbClr val="FFFFFF"/>
              </a:clrFrom>
              <a:clrTo>
                <a:srgbClr val="FFFFFF">
                  <a:alpha val="0"/>
                </a:srgbClr>
              </a:clrTo>
            </a:clrChange>
          </a:blip>
          <a:stretch>
            <a:fillRect/>
          </a:stretch>
        </p:blipFill>
        <p:spPr>
          <a:xfrm>
            <a:off x="5270500" y="3505200"/>
            <a:ext cx="1511300" cy="1968500"/>
          </a:xfrm>
          <a:prstGeom prst="rect">
            <a:avLst/>
          </a:prstGeom>
          <a:noFill/>
          <a:ln w="9525">
            <a:noFill/>
          </a:ln>
        </p:spPr>
      </p:pic>
      <p:pic>
        <p:nvPicPr>
          <p:cNvPr id="10244" name="Picture 8" descr="dau lon"/>
          <p:cNvPicPr>
            <a:picLocks noChangeAspect="1"/>
          </p:cNvPicPr>
          <p:nvPr/>
        </p:nvPicPr>
        <p:blipFill>
          <a:blip r:embed="rId7">
            <a:clrChange>
              <a:clrFrom>
                <a:srgbClr val="FFFFFF"/>
              </a:clrFrom>
              <a:clrTo>
                <a:srgbClr val="FFFFFF">
                  <a:alpha val="0"/>
                </a:srgbClr>
              </a:clrTo>
            </a:clrChange>
          </a:blip>
          <a:stretch>
            <a:fillRect/>
          </a:stretch>
        </p:blipFill>
        <p:spPr>
          <a:xfrm>
            <a:off x="5486400" y="3048000"/>
            <a:ext cx="1143000" cy="1052513"/>
          </a:xfrm>
          <a:prstGeom prst="rect">
            <a:avLst/>
          </a:prstGeom>
          <a:noFill/>
          <a:ln w="9525">
            <a:noFill/>
          </a:ln>
        </p:spPr>
      </p:pic>
      <p:pic>
        <p:nvPicPr>
          <p:cNvPr id="10245" name="Picture 9" descr="khi khong dau duoi"/>
          <p:cNvPicPr>
            <a:picLocks noChangeAspect="1"/>
          </p:cNvPicPr>
          <p:nvPr/>
        </p:nvPicPr>
        <p:blipFill>
          <a:blip r:embed="rId8">
            <a:clrChange>
              <a:clrFrom>
                <a:srgbClr val="FFFFFF"/>
              </a:clrFrom>
              <a:clrTo>
                <a:srgbClr val="FFFFFF">
                  <a:alpha val="0"/>
                </a:srgbClr>
              </a:clrTo>
            </a:clrChange>
          </a:blip>
          <a:stretch>
            <a:fillRect/>
          </a:stretch>
        </p:blipFill>
        <p:spPr>
          <a:xfrm>
            <a:off x="7391400" y="3179763"/>
            <a:ext cx="1828800" cy="2227262"/>
          </a:xfrm>
          <a:prstGeom prst="rect">
            <a:avLst/>
          </a:prstGeom>
          <a:noFill/>
          <a:ln w="9525">
            <a:noFill/>
          </a:ln>
        </p:spPr>
      </p:pic>
      <p:pic>
        <p:nvPicPr>
          <p:cNvPr id="16394" name="Picture 10" descr="duoi khi"/>
          <p:cNvPicPr>
            <a:picLocks noChangeAspect="1"/>
          </p:cNvPicPr>
          <p:nvPr/>
        </p:nvPicPr>
        <p:blipFill>
          <a:blip r:embed="rId9">
            <a:clrChange>
              <a:clrFrom>
                <a:srgbClr val="FFFFFF"/>
              </a:clrFrom>
              <a:clrTo>
                <a:srgbClr val="FFFFFF">
                  <a:alpha val="0"/>
                </a:srgbClr>
              </a:clrTo>
            </a:clrChange>
          </a:blip>
          <a:stretch>
            <a:fillRect/>
          </a:stretch>
        </p:blipFill>
        <p:spPr>
          <a:xfrm>
            <a:off x="8077200" y="3017838"/>
            <a:ext cx="1054100" cy="1249362"/>
          </a:xfrm>
          <a:prstGeom prst="rect">
            <a:avLst/>
          </a:prstGeom>
          <a:noFill/>
          <a:ln w="9525">
            <a:noFill/>
          </a:ln>
        </p:spPr>
      </p:pic>
      <p:pic>
        <p:nvPicPr>
          <p:cNvPr id="10247" name="Picture 11" descr="dau khi"/>
          <p:cNvPicPr>
            <a:picLocks noChangeAspect="1"/>
          </p:cNvPicPr>
          <p:nvPr/>
        </p:nvPicPr>
        <p:blipFill>
          <a:blip r:embed="rId10">
            <a:clrChange>
              <a:clrFrom>
                <a:srgbClr val="FFFFFF"/>
              </a:clrFrom>
              <a:clrTo>
                <a:srgbClr val="FFFFFF">
                  <a:alpha val="0"/>
                </a:srgbClr>
              </a:clrTo>
            </a:clrChange>
          </a:blip>
          <a:stretch>
            <a:fillRect/>
          </a:stretch>
        </p:blipFill>
        <p:spPr>
          <a:xfrm>
            <a:off x="7772400" y="3179763"/>
            <a:ext cx="685800" cy="719137"/>
          </a:xfrm>
          <a:prstGeom prst="rect">
            <a:avLst/>
          </a:prstGeom>
          <a:noFill/>
          <a:ln w="9525">
            <a:noFill/>
          </a:ln>
        </p:spPr>
      </p:pic>
      <p:pic>
        <p:nvPicPr>
          <p:cNvPr id="10248" name="Picture 12" descr="kien con"/>
          <p:cNvPicPr>
            <a:picLocks noChangeAspect="1"/>
          </p:cNvPicPr>
          <p:nvPr/>
        </p:nvPicPr>
        <p:blipFill>
          <a:blip r:embed="rId11">
            <a:clrChange>
              <a:clrFrom>
                <a:srgbClr val="FFFFFF"/>
              </a:clrFrom>
              <a:clrTo>
                <a:srgbClr val="FFFFFF">
                  <a:alpha val="0"/>
                </a:srgbClr>
              </a:clrTo>
            </a:clrChange>
          </a:blip>
          <a:stretch>
            <a:fillRect/>
          </a:stretch>
        </p:blipFill>
        <p:spPr>
          <a:xfrm>
            <a:off x="1219200" y="1247775"/>
            <a:ext cx="1752600" cy="1774825"/>
          </a:xfrm>
          <a:prstGeom prst="rect">
            <a:avLst/>
          </a:prstGeom>
          <a:noFill/>
          <a:ln w="9525">
            <a:noFill/>
          </a:ln>
        </p:spPr>
      </p:pic>
      <p:pic>
        <p:nvPicPr>
          <p:cNvPr id="10249" name="Picture 13" descr="than cho moi"/>
          <p:cNvPicPr>
            <a:picLocks noChangeAspect="1"/>
          </p:cNvPicPr>
          <p:nvPr/>
        </p:nvPicPr>
        <p:blipFill>
          <a:blip r:embed="rId12">
            <a:clrChange>
              <a:clrFrom>
                <a:srgbClr val="FFFFFF"/>
              </a:clrFrom>
              <a:clrTo>
                <a:srgbClr val="FFFFFF">
                  <a:alpha val="0"/>
                </a:srgbClr>
              </a:clrTo>
            </a:clrChange>
          </a:blip>
          <a:stretch>
            <a:fillRect/>
          </a:stretch>
        </p:blipFill>
        <p:spPr>
          <a:xfrm>
            <a:off x="2133600" y="3584575"/>
            <a:ext cx="2043113" cy="2663825"/>
          </a:xfrm>
          <a:prstGeom prst="rect">
            <a:avLst/>
          </a:prstGeom>
          <a:noFill/>
          <a:ln w="9525">
            <a:noFill/>
          </a:ln>
        </p:spPr>
      </p:pic>
      <p:pic>
        <p:nvPicPr>
          <p:cNvPr id="16398" name="Picture 14" descr="dau cho moi"/>
          <p:cNvPicPr>
            <a:picLocks noChangeAspect="1"/>
          </p:cNvPicPr>
          <p:nvPr/>
        </p:nvPicPr>
        <p:blipFill>
          <a:blip r:embed="rId13">
            <a:clrChange>
              <a:clrFrom>
                <a:srgbClr val="FFFFFF"/>
              </a:clrFrom>
              <a:clrTo>
                <a:srgbClr val="FFFFFF">
                  <a:alpha val="0"/>
                </a:srgbClr>
              </a:clrTo>
            </a:clrChange>
          </a:blip>
          <a:stretch>
            <a:fillRect/>
          </a:stretch>
        </p:blipFill>
        <p:spPr>
          <a:xfrm>
            <a:off x="2543175" y="3065463"/>
            <a:ext cx="1295400" cy="1236662"/>
          </a:xfrm>
          <a:prstGeom prst="rect">
            <a:avLst/>
          </a:prstGeom>
          <a:noFill/>
          <a:ln w="9525">
            <a:noFill/>
          </a:ln>
        </p:spPr>
      </p:pic>
      <p:pic>
        <p:nvPicPr>
          <p:cNvPr id="16400" name="Picture 16" descr="dau tho"/>
          <p:cNvPicPr>
            <a:picLocks noChangeAspect="1"/>
          </p:cNvPicPr>
          <p:nvPr/>
        </p:nvPicPr>
        <p:blipFill>
          <a:blip r:embed="rId14">
            <a:clrChange>
              <a:clrFrom>
                <a:srgbClr val="FFFFFF"/>
              </a:clrFrom>
              <a:clrTo>
                <a:srgbClr val="FFFFFF">
                  <a:alpha val="0"/>
                </a:srgbClr>
              </a:clrTo>
            </a:clrChange>
          </a:blip>
          <a:stretch>
            <a:fillRect/>
          </a:stretch>
        </p:blipFill>
        <p:spPr>
          <a:xfrm>
            <a:off x="6527800" y="3644900"/>
            <a:ext cx="1778000" cy="1308100"/>
          </a:xfrm>
          <a:prstGeom prst="rect">
            <a:avLst/>
          </a:prstGeom>
          <a:noFill/>
          <a:ln w="9525">
            <a:noFill/>
          </a:ln>
        </p:spPr>
      </p:pic>
      <p:pic>
        <p:nvPicPr>
          <p:cNvPr id="10252" name="Picture 6" descr="than de"/>
          <p:cNvPicPr>
            <a:picLocks noChangeAspect="1"/>
          </p:cNvPicPr>
          <p:nvPr/>
        </p:nvPicPr>
        <p:blipFill>
          <a:blip r:embed="rId15">
            <a:clrChange>
              <a:clrFrom>
                <a:srgbClr val="FFFFFF"/>
              </a:clrFrom>
              <a:clrTo>
                <a:srgbClr val="FFFFFF">
                  <a:alpha val="0"/>
                </a:srgbClr>
              </a:clrTo>
            </a:clrChange>
          </a:blip>
          <a:stretch>
            <a:fillRect/>
          </a:stretch>
        </p:blipFill>
        <p:spPr>
          <a:xfrm>
            <a:off x="3429000" y="3898900"/>
            <a:ext cx="1905000" cy="2273300"/>
          </a:xfrm>
          <a:prstGeom prst="rect">
            <a:avLst/>
          </a:prstGeom>
          <a:noFill/>
          <a:ln w="9525">
            <a:noFill/>
          </a:ln>
        </p:spPr>
      </p:pic>
      <p:pic>
        <p:nvPicPr>
          <p:cNvPr id="16389" name="Picture 5" descr="dau de"/>
          <p:cNvPicPr>
            <a:picLocks noChangeAspect="1"/>
          </p:cNvPicPr>
          <p:nvPr/>
        </p:nvPicPr>
        <p:blipFill>
          <a:blip r:embed="rId16">
            <a:clrChange>
              <a:clrFrom>
                <a:srgbClr val="FFFFFF"/>
              </a:clrFrom>
              <a:clrTo>
                <a:srgbClr val="FFFFFF">
                  <a:alpha val="0"/>
                </a:srgbClr>
              </a:clrTo>
            </a:clrChange>
          </a:blip>
          <a:stretch>
            <a:fillRect/>
          </a:stretch>
        </p:blipFill>
        <p:spPr>
          <a:xfrm>
            <a:off x="4343400" y="3657600"/>
            <a:ext cx="1143000" cy="979488"/>
          </a:xfrm>
          <a:prstGeom prst="rect">
            <a:avLst/>
          </a:prstGeom>
          <a:noFill/>
          <a:ln w="9525">
            <a:noFill/>
          </a:ln>
        </p:spPr>
      </p:pic>
      <p:pic>
        <p:nvPicPr>
          <p:cNvPr id="10254" name="Picture 42" descr="41"/>
          <p:cNvPicPr>
            <a:picLocks noChangeAspect="1"/>
          </p:cNvPicPr>
          <p:nvPr/>
        </p:nvPicPr>
        <p:blipFill>
          <a:blip r:embed="rId17"/>
          <a:stretch>
            <a:fillRect/>
          </a:stretch>
        </p:blipFill>
        <p:spPr>
          <a:xfrm>
            <a:off x="7772400" y="3962400"/>
            <a:ext cx="838200" cy="677863"/>
          </a:xfrm>
          <a:prstGeom prst="rect">
            <a:avLst/>
          </a:prstGeom>
          <a:noFill/>
          <a:ln w="9525">
            <a:noFill/>
          </a:ln>
        </p:spPr>
      </p:pic>
      <p:grpSp>
        <p:nvGrpSpPr>
          <p:cNvPr id="10255" name="Group 18"/>
          <p:cNvGrpSpPr/>
          <p:nvPr/>
        </p:nvGrpSpPr>
        <p:grpSpPr>
          <a:xfrm>
            <a:off x="914400" y="4724400"/>
            <a:ext cx="914400" cy="838200"/>
            <a:chOff x="981262" y="5410200"/>
            <a:chExt cx="1241796" cy="1139371"/>
          </a:xfrm>
        </p:grpSpPr>
        <p:pic>
          <p:nvPicPr>
            <p:cNvPr id="10256" name="Picture 11" descr="08071803336277528481">
              <a:hlinkClick r:id="rId18"/>
            </p:cNvPr>
            <p:cNvPicPr>
              <a:picLocks noChangeAspect="1"/>
            </p:cNvPicPr>
            <p:nvPr/>
          </p:nvPicPr>
          <p:blipFill>
            <a:blip r:embed="rId19"/>
            <a:stretch>
              <a:fillRect/>
            </a:stretch>
          </p:blipFill>
          <p:spPr>
            <a:xfrm>
              <a:off x="990600" y="5410200"/>
              <a:ext cx="1219200" cy="1139371"/>
            </a:xfrm>
            <a:prstGeom prst="rect">
              <a:avLst/>
            </a:prstGeom>
            <a:noFill/>
            <a:ln w="9525">
              <a:noFill/>
            </a:ln>
          </p:spPr>
        </p:pic>
        <p:pic>
          <p:nvPicPr>
            <p:cNvPr id="10257" name="Picture 17" descr="nam1"/>
            <p:cNvPicPr>
              <a:picLocks noChangeAspect="1"/>
            </p:cNvPicPr>
            <p:nvPr/>
          </p:nvPicPr>
          <p:blipFill>
            <a:blip r:embed="rId20"/>
            <a:stretch>
              <a:fillRect/>
            </a:stretch>
          </p:blipFill>
          <p:spPr>
            <a:xfrm rot="992185">
              <a:off x="981262" y="5543524"/>
              <a:ext cx="479796" cy="539548"/>
            </a:xfrm>
            <a:prstGeom prst="rect">
              <a:avLst/>
            </a:prstGeom>
            <a:noFill/>
            <a:ln w="9525">
              <a:noFill/>
            </a:ln>
          </p:spPr>
        </p:pic>
        <p:pic>
          <p:nvPicPr>
            <p:cNvPr id="10258" name="Picture 17" descr="nam1"/>
            <p:cNvPicPr>
              <a:picLocks noChangeAspect="1"/>
            </p:cNvPicPr>
            <p:nvPr/>
          </p:nvPicPr>
          <p:blipFill>
            <a:blip r:embed="rId20"/>
            <a:stretch>
              <a:fillRect/>
            </a:stretch>
          </p:blipFill>
          <p:spPr>
            <a:xfrm rot="992185">
              <a:off x="1743262" y="5467323"/>
              <a:ext cx="479796" cy="539548"/>
            </a:xfrm>
            <a:prstGeom prst="rect">
              <a:avLst/>
            </a:prstGeom>
            <a:noFill/>
            <a:ln w="9525">
              <a:noFill/>
            </a:ln>
          </p:spPr>
        </p:pic>
        <p:pic>
          <p:nvPicPr>
            <p:cNvPr id="10259" name="Picture 17" descr="nam1"/>
            <p:cNvPicPr>
              <a:picLocks noChangeAspect="1"/>
            </p:cNvPicPr>
            <p:nvPr/>
          </p:nvPicPr>
          <p:blipFill>
            <a:blip r:embed="rId20"/>
            <a:stretch>
              <a:fillRect/>
            </a:stretch>
          </p:blipFill>
          <p:spPr>
            <a:xfrm rot="992185">
              <a:off x="1590863" y="5543523"/>
              <a:ext cx="479796" cy="539548"/>
            </a:xfrm>
            <a:prstGeom prst="rect">
              <a:avLst/>
            </a:prstGeom>
            <a:noFill/>
            <a:ln w="9525">
              <a:noFill/>
            </a:ln>
          </p:spPr>
        </p:pic>
      </p:grpSp>
      <p:pic>
        <p:nvPicPr>
          <p:cNvPr id="24" name="Picture 18" descr="dau gau cam mu"/>
          <p:cNvPicPr>
            <a:picLocks noChangeAspect="1"/>
          </p:cNvPicPr>
          <p:nvPr/>
        </p:nvPicPr>
        <p:blipFill>
          <a:blip r:embed="rId21">
            <a:clrChange>
              <a:clrFrom>
                <a:srgbClr val="FEFEFF"/>
              </a:clrFrom>
              <a:clrTo>
                <a:srgbClr val="FEFEFF">
                  <a:alpha val="0"/>
                </a:srgbClr>
              </a:clrTo>
            </a:clrChange>
          </a:blip>
          <a:stretch>
            <a:fillRect/>
          </a:stretch>
        </p:blipFill>
        <p:spPr>
          <a:xfrm rot="-1941710">
            <a:off x="190500" y="4157663"/>
            <a:ext cx="1028700" cy="1252537"/>
          </a:xfrm>
          <a:prstGeom prst="rect">
            <a:avLst/>
          </a:prstGeom>
          <a:noFill/>
          <a:ln w="9525">
            <a:noFill/>
          </a:ln>
        </p:spPr>
      </p:pic>
      <p:pic>
        <p:nvPicPr>
          <p:cNvPr id="10261" name="Picture 17" descr="than bac gau cam mu"/>
          <p:cNvPicPr>
            <a:picLocks noChangeAspect="1"/>
          </p:cNvPicPr>
          <p:nvPr/>
        </p:nvPicPr>
        <p:blipFill>
          <a:blip r:embed="rId22">
            <a:clrChange>
              <a:clrFrom>
                <a:srgbClr val="FFFFFF"/>
              </a:clrFrom>
              <a:clrTo>
                <a:srgbClr val="FFFFFF">
                  <a:alpha val="0"/>
                </a:srgbClr>
              </a:clrTo>
            </a:clrChange>
          </a:blip>
          <a:stretch>
            <a:fillRect/>
          </a:stretch>
        </p:blipFill>
        <p:spPr>
          <a:xfrm rot="-635961">
            <a:off x="0" y="4572000"/>
            <a:ext cx="1811338" cy="2362200"/>
          </a:xfrm>
          <a:prstGeom prst="rect">
            <a:avLst/>
          </a:prstGeom>
          <a:noFill/>
          <a:ln w="9525">
            <a:noFill/>
          </a:ln>
        </p:spPr>
      </p:pic>
      <p:pic>
        <p:nvPicPr>
          <p:cNvPr id="10262" name="Picture 22" descr="http://tbn0.google.com/images?q=tbn:mmvEmCBMIClflM"/>
          <p:cNvPicPr>
            <a:picLocks noChangeAspect="1"/>
          </p:cNvPicPr>
          <p:nvPr/>
        </p:nvPicPr>
        <p:blipFill>
          <a:blip r:embed="rId23"/>
          <a:stretch>
            <a:fillRect/>
          </a:stretch>
        </p:blipFill>
        <p:spPr>
          <a:xfrm>
            <a:off x="457200" y="304800"/>
            <a:ext cx="685800" cy="685800"/>
          </a:xfrm>
          <a:prstGeom prst="rect">
            <a:avLst/>
          </a:prstGeom>
          <a:noFill/>
          <a:ln w="9525">
            <a:noFill/>
          </a:ln>
        </p:spPr>
      </p:pic>
      <p:sp>
        <p:nvSpPr>
          <p:cNvPr id="4" name="TextBox 3">
            <a:extLst>
              <a:ext uri="{FF2B5EF4-FFF2-40B4-BE49-F238E27FC236}">
                <a16:creationId xmlns:a16="http://schemas.microsoft.com/office/drawing/2014/main" id="{4C923ADE-BC93-3343-3C09-8C79BD2E12E7}"/>
              </a:ext>
            </a:extLst>
          </p:cNvPr>
          <p:cNvSpPr txBox="1"/>
          <p:nvPr/>
        </p:nvSpPr>
        <p:spPr>
          <a:xfrm>
            <a:off x="96896" y="5369807"/>
            <a:ext cx="8864484" cy="1508105"/>
          </a:xfrm>
          <a:prstGeom prst="rect">
            <a:avLst/>
          </a:prstGeom>
          <a:noFill/>
        </p:spPr>
        <p:txBody>
          <a:bodyPr wrap="square" rtlCol="0">
            <a:spAutoFit/>
          </a:bodyPr>
          <a:lstStyle/>
          <a:p>
            <a:r>
              <a:rPr lang="vi-VN" b="0" i="0">
                <a:solidFill>
                  <a:srgbClr val="000000"/>
                </a:solidFill>
                <a:effectLst/>
                <a:latin typeface="Arial" panose="020B0604020202020204" pitchFamily="34" charset="0"/>
              </a:rPr>
              <a:t> </a:t>
            </a:r>
            <a:r>
              <a:rPr lang="vi-VN" sz="1800" b="0" i="0">
                <a:solidFill>
                  <a:srgbClr val="000000"/>
                </a:solidFill>
                <a:effectLst/>
                <a:latin typeface="Arial" panose="020B0604020202020204" pitchFamily="34" charset="0"/>
              </a:rPr>
              <a:t> </a:t>
            </a:r>
            <a:r>
              <a:rPr lang="vi-VN" sz="1800" b="1" i="0">
                <a:solidFill>
                  <a:srgbClr val="002060"/>
                </a:solidFill>
                <a:effectLst/>
                <a:latin typeface="Times New Roman" panose="02020603050405020304" pitchFamily="18" charset="0"/>
                <a:cs typeface="Times New Roman" panose="02020603050405020304" pitchFamily="18" charset="0"/>
              </a:rPr>
              <a:t>“Bác gấu ơi!cháu ở đây!”. Bên tai bác gấu vang lên tiếng của Kiến. Ủa, té ra Kiến con đã leo lên vai bác gấu ngồi chễm chệ trên đó.</a:t>
            </a:r>
            <a:br>
              <a:rPr lang="vi-VN" sz="1800" b="1">
                <a:solidFill>
                  <a:srgbClr val="002060"/>
                </a:solidFill>
                <a:latin typeface="Times New Roman" panose="02020603050405020304" pitchFamily="18" charset="0"/>
                <a:cs typeface="Times New Roman" panose="02020603050405020304" pitchFamily="18" charset="0"/>
              </a:rPr>
            </a:br>
            <a:r>
              <a:rPr lang="vi-VN" sz="1800" b="1" i="0">
                <a:solidFill>
                  <a:srgbClr val="002060"/>
                </a:solidFill>
                <a:effectLst/>
                <a:latin typeface="Times New Roman" panose="02020603050405020304" pitchFamily="18" charset="0"/>
                <a:cs typeface="Times New Roman" panose="02020603050405020304" pitchFamily="18" charset="0"/>
              </a:rPr>
              <a:t>            Trên đường đi, kiến con hát cho bác gấu nghe nhiều bài hát, những bài hát du dương quá, hay quá khiến bác gấu lim dim đôi mắt, ngẹo đầu lắng nghe.</a:t>
            </a:r>
            <a:endParaRPr lang="en-US" b="1" i="0">
              <a:solidFill>
                <a:srgbClr val="002060"/>
              </a:solidFill>
              <a:effectLst/>
              <a:latin typeface="Times New Roman" panose="02020603050405020304" pitchFamily="18" charset="0"/>
              <a:cs typeface="Times New Roman" panose="02020603050405020304" pitchFamily="18" charset="0"/>
            </a:endParaRPr>
          </a:p>
          <a:p>
            <a:endParaRPr lang="en-US" sz="2000" b="1">
              <a:solidFill>
                <a:srgbClr val="002060"/>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additive="base">
                                        <p:cTn id="6" dur="13076" fill="hold"/>
                                        <p:tgtEl>
                                          <p:spTgt spid="2"/>
                                        </p:tgtEl>
                                      </p:cBhvr>
                                    </p:cmd>
                                  </p:childTnLst>
                                </p:cTn>
                              </p:par>
                              <p:par>
                                <p:cTn id="7" presetID="0" presetClass="path" presetSubtype="0" repeatCount="indefinite" accel="50000" decel="50000" fill="hold" nodeType="withEffect">
                                  <p:stCondLst>
                                    <p:cond delay="0"/>
                                  </p:stCondLst>
                                  <p:childTnLst>
                                    <p:animMotion origin="layout" path="M -5.55556E-7 -2.42775E-6 C -5.55556E-7 -2.42775E-6 -5.55556E-7 0.01087 -5.55556E-7 0.02173 " pathEditMode="relative" ptsTypes="aA">
                                      <p:cBhvr>
                                        <p:cTn id="8" dur="1000" fill="hold"/>
                                        <p:tgtEl>
                                          <p:spTgt spid="16398"/>
                                        </p:tgtEl>
                                        <p:attrNameLst>
                                          <p:attrName>ppt_x</p:attrName>
                                          <p:attrName>ppt_y</p:attrName>
                                        </p:attrNameLst>
                                      </p:cBhvr>
                                    </p:animMotion>
                                  </p:childTnLst>
                                </p:cTn>
                              </p:par>
                              <p:par>
                                <p:cTn id="9" presetID="0" presetClass="path" presetSubtype="0" repeatCount="indefinite" accel="50000" decel="50000" fill="hold" nodeType="withEffect">
                                  <p:stCondLst>
                                    <p:cond delay="0"/>
                                  </p:stCondLst>
                                  <p:childTnLst>
                                    <p:animMotion origin="layout" path="M 2.77778E-7 -6.47549E-8 C -0.00712 -6.47549E-8 -0.01424 -6.47549E-8 -0.01702 -6.47549E-8 " pathEditMode="relative" ptsTypes="aA">
                                      <p:cBhvr>
                                        <p:cTn id="10" dur="3000" fill="hold"/>
                                        <p:tgtEl>
                                          <p:spTgt spid="16400"/>
                                        </p:tgtEl>
                                        <p:attrNameLst>
                                          <p:attrName>ppt_x</p:attrName>
                                          <p:attrName>ppt_y</p:attrName>
                                        </p:attrNameLst>
                                      </p:cBhvr>
                                    </p:animMotion>
                                  </p:childTnLst>
                                </p:cTn>
                              </p:par>
                              <p:par>
                                <p:cTn id="11" presetID="0" presetClass="path" presetSubtype="0" repeatCount="indefinite" accel="50000" decel="50000" fill="hold" nodeType="withEffect">
                                  <p:stCondLst>
                                    <p:cond delay="0"/>
                                  </p:stCondLst>
                                  <p:childTnLst>
                                    <p:animMotion origin="layout" path="M -1.11111E-6 -4.81481E-6 C -1.11111E-6 -4.81481E-6 -0.00087 -0.00856 -0.00156 -0.01713 " pathEditMode="relative" ptsTypes="aA">
                                      <p:cBhvr>
                                        <p:cTn id="12" dur="3000" fill="hold"/>
                                        <p:tgtEl>
                                          <p:spTgt spid="16394"/>
                                        </p:tgtEl>
                                        <p:attrNameLst>
                                          <p:attrName>ppt_x</p:attrName>
                                          <p:attrName>ppt_y</p:attrName>
                                        </p:attrNameLst>
                                      </p:cBhvr>
                                    </p:animMotion>
                                  </p:childTnLst>
                                </p:cTn>
                              </p:par>
                              <p:par>
                                <p:cTn id="13" presetID="0" presetClass="path" presetSubtype="0" repeatCount="indefinite" accel="50000" decel="50000" fill="hold" nodeType="withEffect">
                                  <p:stCondLst>
                                    <p:cond delay="0"/>
                                  </p:stCondLst>
                                  <p:childTnLst>
                                    <p:animMotion origin="layout" path="M 1.94444E-6 -6.41618E-6 C 1.94444E-6 -6.41618E-6 1.94444E-6 0.00878 1.94444E-6 0.01757 " pathEditMode="relative" ptsTypes="aA">
                                      <p:cBhvr>
                                        <p:cTn id="14" dur="3000" fill="hold"/>
                                        <p:tgtEl>
                                          <p:spTgt spid="16389"/>
                                        </p:tgtEl>
                                        <p:attrNameLst>
                                          <p:attrName>ppt_x</p:attrName>
                                          <p:attrName>ppt_y</p:attrName>
                                        </p:attrNameLst>
                                      </p:cBhvr>
                                    </p:animMotion>
                                  </p:childTnLst>
                                </p:cTn>
                              </p:par>
                              <p:par>
                                <p:cTn id="15" presetID="0" presetClass="path" presetSubtype="0" repeatCount="indefinite" accel="50000" decel="50000" fill="hold" nodeType="withEffect">
                                  <p:stCondLst>
                                    <p:cond delay="0"/>
                                  </p:stCondLst>
                                  <p:childTnLst>
                                    <p:animMotion origin="layout" path="M 7.5E-6 -7.16763E-6 C 7.5E-6 -7.16763E-6 0.0106 -0.00116 0.02136 -0.00232 " pathEditMode="relative" ptsTypes="aA">
                                      <p:cBhvr>
                                        <p:cTn id="16" dur="2000" fill="hold"/>
                                        <p:tgtEl>
                                          <p:spTgt spid="24"/>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audio>
              <p:cMediaNode>
                <p:cTn id="17" fill="hold" display="1">
                  <p:stCondLst>
                    <p:cond delay="indefinite"/>
                  </p:stCondLst>
                  <p:endCondLst>
                    <p:cond evt="onNext" delay="0">
                      <p:tgtEl>
                        <p:sldTgt/>
                      </p:tgtEl>
                    </p:cond>
                    <p:cond evt="onPrev" delay="0">
                      <p:tgtEl>
                        <p:sldTgt/>
                      </p:tgtEl>
                    </p:cond>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89</TotalTime>
  <Words>609</Words>
  <Application>Microsoft Office PowerPoint</Application>
  <PresentationFormat>On-screen Show (4:3)</PresentationFormat>
  <Paragraphs>43</Paragraphs>
  <Slides>32</Slides>
  <Notes>0</Notes>
  <HiddenSlides>0</HiddenSlides>
  <MMClips>36</MMClips>
  <ScaleCrop>false</ScaleCrop>
  <HeadingPairs>
    <vt:vector size="8" baseType="variant">
      <vt:variant>
        <vt:lpstr>Fonts Used</vt:lpstr>
      </vt:variant>
      <vt:variant>
        <vt:i4>2</vt:i4>
      </vt:variant>
      <vt:variant>
        <vt:lpstr>Theme</vt:lpstr>
      </vt:variant>
      <vt:variant>
        <vt:i4>3</vt:i4>
      </vt:variant>
      <vt:variant>
        <vt:lpstr>Slide Titles</vt:lpstr>
      </vt:variant>
      <vt:variant>
        <vt:i4>32</vt:i4>
      </vt:variant>
      <vt:variant>
        <vt:lpstr>Custom Shows</vt:lpstr>
      </vt:variant>
      <vt:variant>
        <vt:i4>1</vt:i4>
      </vt:variant>
    </vt:vector>
  </HeadingPairs>
  <TitlesOfParts>
    <vt:vector size="38" baseType="lpstr">
      <vt:lpstr>Arial</vt:lpstr>
      <vt:lpstr>Times New Roman</vt:lpstr>
      <vt:lpstr>Default Design</vt:lpstr>
      <vt:lpstr>1_Default Design</vt:lpstr>
      <vt:lpstr>2_Default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Custom Show 1</vt:lpstr>
    </vt:vector>
  </TitlesOfParts>
  <Company>HOME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User</dc:creator>
  <cp:lastModifiedBy>Huong Nguyen Thi Thu</cp:lastModifiedBy>
  <cp:revision>50</cp:revision>
  <dcterms:created xsi:type="dcterms:W3CDTF">2004-12-31T20:22:00Z</dcterms:created>
  <dcterms:modified xsi:type="dcterms:W3CDTF">2026-03-08T13:15:20Z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1033-11.2.0.10323</vt:lpwstr>
  </property>
  <property fmtid="{D5CDD505-2E9C-101B-9397-08002B2CF9AE}" pid="3" name="ICV">
    <vt:lpwstr>5AD475997A714AA6B6FC02EC3F13526E</vt:lpwstr>
  </property>
</Properties>
</file>