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78" r:id="rId3"/>
    <p:sldId id="279" r:id="rId4"/>
    <p:sldId id="256" r:id="rId5"/>
    <p:sldId id="264" r:id="rId6"/>
    <p:sldId id="271" r:id="rId7"/>
    <p:sldId id="272" r:id="rId8"/>
    <p:sldId id="275" r:id="rId9"/>
    <p:sldId id="273" r:id="rId10"/>
    <p:sldId id="274" r:id="rId11"/>
    <p:sldId id="270" r:id="rId12"/>
    <p:sldId id="280" r:id="rId13"/>
  </p:sldIdLst>
  <p:sldSz cx="18288000" cy="10287000"/>
  <p:notesSz cx="6858000" cy="9144000"/>
  <p:embeddedFontLst>
    <p:embeddedFont>
      <p:font typeface="Cooper Black" panose="0208090404030B020404" pitchFamily="18" charset="0"/>
      <p:regular r:id="rId14"/>
    </p:embeddedFont>
    <p:embeddedFont>
      <p:font typeface="Dancing Script Bold" panose="020B0604020202020204" charset="0"/>
      <p:regular r:id="rId15"/>
    </p:embeddedFont>
  </p:embeddedFontLst>
  <p:custShowLst>
    <p:custShow name="Custom Show sửa" id="0">
      <p:sldLst>
        <p:sld r:id="rId5"/>
        <p:sld r:id="rId6"/>
        <p:sld r:id="rId7"/>
        <p:sld r:id="rId8"/>
        <p:sld r:id="rId9"/>
        <p:sld r:id="rId10"/>
        <p:sld r:id="rId11"/>
        <p:sld r:id="rId1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0B830-C8B1-4962-A07A-A64C51BDAD4B}" v="1" dt="2026-01-03T02:57:48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ong Nguyen Thi Thu" userId="2517ac8ecbc88245" providerId="LiveId" clId="{952FE361-2124-4329-8383-FE7878E91347}"/>
    <pc:docChg chg="undo custSel addSld delSld modSld">
      <pc:chgData name="Huong Nguyen Thi Thu" userId="2517ac8ecbc88245" providerId="LiveId" clId="{952FE361-2124-4329-8383-FE7878E91347}" dt="2026-01-03T02:57:48.320" v="2503"/>
      <pc:docMkLst>
        <pc:docMk/>
      </pc:docMkLst>
      <pc:sldChg chg="addSp delSp modSp add mod modTransition modAnim">
        <pc:chgData name="Huong Nguyen Thi Thu" userId="2517ac8ecbc88245" providerId="LiveId" clId="{952FE361-2124-4329-8383-FE7878E91347}" dt="2026-01-03T02:56:13.818" v="2501" actId="1076"/>
        <pc:sldMkLst>
          <pc:docMk/>
          <pc:sldMk cId="0" sldId="277"/>
        </pc:sldMkLst>
        <pc:spChg chg="mod">
          <ac:chgData name="Huong Nguyen Thi Thu" userId="2517ac8ecbc88245" providerId="LiveId" clId="{952FE361-2124-4329-8383-FE7878E91347}" dt="2026-01-03T02:56:13.818" v="2501" actId="1076"/>
          <ac:spMkLst>
            <pc:docMk/>
            <pc:sldMk cId="0" sldId="277"/>
            <ac:spMk id="32" creationId="{07AA3982-C8CC-EE77-A7A8-EAC6D3B9C8D3}"/>
          </ac:spMkLst>
        </pc:spChg>
      </pc:sldChg>
      <pc:sldChg chg="del">
        <pc:chgData name="Huong Nguyen Thi Thu" userId="2517ac8ecbc88245" providerId="LiveId" clId="{952FE361-2124-4329-8383-FE7878E91347}" dt="2026-01-03T02:57:42.965" v="2502" actId="2696"/>
        <pc:sldMkLst>
          <pc:docMk/>
          <pc:sldMk cId="1312765687" sldId="280"/>
        </pc:sldMkLst>
      </pc:sldChg>
      <pc:sldChg chg="add">
        <pc:chgData name="Huong Nguyen Thi Thu" userId="2517ac8ecbc88245" providerId="LiveId" clId="{952FE361-2124-4329-8383-FE7878E91347}" dt="2026-01-03T02:57:48.320" v="2503"/>
        <pc:sldMkLst>
          <pc:docMk/>
          <pc:sldMk cId="2587719691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sv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56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2.png"/><Relationship Id="rId18" Type="http://schemas.openxmlformats.org/officeDocument/2006/relationships/image" Target="../media/image60.png"/><Relationship Id="rId3" Type="http://schemas.microsoft.com/office/2007/relationships/media" Target="../media/media17.wav"/><Relationship Id="rId21" Type="http://schemas.openxmlformats.org/officeDocument/2006/relationships/image" Target="../media/image63.png"/><Relationship Id="rId7" Type="http://schemas.microsoft.com/office/2007/relationships/media" Target="../media/media18.m4a"/><Relationship Id="rId12" Type="http://schemas.openxmlformats.org/officeDocument/2006/relationships/image" Target="../media/image16.svg"/><Relationship Id="rId17" Type="http://schemas.openxmlformats.org/officeDocument/2006/relationships/image" Target="../media/image59.svg"/><Relationship Id="rId2" Type="http://schemas.openxmlformats.org/officeDocument/2006/relationships/audio" Target="../media/media5.mp3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5.mp3"/><Relationship Id="rId6" Type="http://schemas.openxmlformats.org/officeDocument/2006/relationships/audio" Target="../media/media7.m4a"/><Relationship Id="rId11" Type="http://schemas.openxmlformats.org/officeDocument/2006/relationships/image" Target="../media/image15.png"/><Relationship Id="rId5" Type="http://schemas.microsoft.com/office/2007/relationships/media" Target="../media/media7.m4a"/><Relationship Id="rId15" Type="http://schemas.microsoft.com/office/2007/relationships/hdphoto" Target="../media/hdphoto3.wdp"/><Relationship Id="rId23" Type="http://schemas.openxmlformats.org/officeDocument/2006/relationships/slide" Target="slide4.xml"/><Relationship Id="rId10" Type="http://schemas.openxmlformats.org/officeDocument/2006/relationships/image" Target="../media/image14.png"/><Relationship Id="rId19" Type="http://schemas.openxmlformats.org/officeDocument/2006/relationships/image" Target="../media/image61.svg"/><Relationship Id="rId4" Type="http://schemas.openxmlformats.org/officeDocument/2006/relationships/audio" Target="../media/media17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7.png"/><Relationship Id="rId22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microsoft.com/office/2007/relationships/media" Target="../media/media6.mp3"/><Relationship Id="rId21" Type="http://schemas.openxmlformats.org/officeDocument/2006/relationships/image" Target="../media/image12.svg"/><Relationship Id="rId7" Type="http://schemas.microsoft.com/office/2007/relationships/media" Target="../media/media8.m4a"/><Relationship Id="rId12" Type="http://schemas.openxmlformats.org/officeDocument/2006/relationships/slide" Target="slide12.xml"/><Relationship Id="rId17" Type="http://schemas.openxmlformats.org/officeDocument/2006/relationships/image" Target="../media/image8.svg"/><Relationship Id="rId2" Type="http://schemas.openxmlformats.org/officeDocument/2006/relationships/audio" Target="../media/media5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5.mp3"/><Relationship Id="rId6" Type="http://schemas.openxmlformats.org/officeDocument/2006/relationships/audio" Target="../media/media7.m4a"/><Relationship Id="rId11" Type="http://schemas.openxmlformats.org/officeDocument/2006/relationships/image" Target="../media/image2.png"/><Relationship Id="rId5" Type="http://schemas.microsoft.com/office/2007/relationships/media" Target="../media/media7.m4a"/><Relationship Id="rId15" Type="http://schemas.openxmlformats.org/officeDocument/2006/relationships/image" Target="../media/image6.svg"/><Relationship Id="rId10" Type="http://schemas.openxmlformats.org/officeDocument/2006/relationships/image" Target="../media/image3.png"/><Relationship Id="rId19" Type="http://schemas.openxmlformats.org/officeDocument/2006/relationships/image" Target="../media/image10.sv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svg"/><Relationship Id="rId39" Type="http://schemas.openxmlformats.org/officeDocument/2006/relationships/image" Target="../media/image2.png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svg"/><Relationship Id="rId2" Type="http://schemas.openxmlformats.org/officeDocument/2006/relationships/audio" Target="../media/media9.mp3"/><Relationship Id="rId16" Type="http://schemas.openxmlformats.org/officeDocument/2006/relationships/image" Target="../media/image22.sv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microsoft.com/office/2007/relationships/media" Target="../media/media9.mp3"/><Relationship Id="rId6" Type="http://schemas.openxmlformats.org/officeDocument/2006/relationships/audio" Target="../media/media10.m4a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slide" Target="slide5.xml"/><Relationship Id="rId5" Type="http://schemas.microsoft.com/office/2007/relationships/media" Target="../media/media10.m4a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36" Type="http://schemas.openxmlformats.org/officeDocument/2006/relationships/image" Target="../media/image42.svg"/><Relationship Id="rId10" Type="http://schemas.openxmlformats.org/officeDocument/2006/relationships/image" Target="../media/image16.sv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" Type="http://schemas.openxmlformats.org/officeDocument/2006/relationships/audio" Target="../media/media6.mp3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8" Type="http://schemas.openxmlformats.org/officeDocument/2006/relationships/image" Target="../media/image14.png"/><Relationship Id="rId3" Type="http://schemas.microsoft.com/office/2007/relationships/media" Target="../media/media6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microsoft.com/office/2007/relationships/media" Target="../media/media12.m4a"/><Relationship Id="rId7" Type="http://schemas.openxmlformats.org/officeDocument/2006/relationships/slide" Target="slide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5.png"/><Relationship Id="rId4" Type="http://schemas.openxmlformats.org/officeDocument/2006/relationships/audio" Target="../media/media12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7.png"/><Relationship Id="rId5" Type="http://schemas.openxmlformats.org/officeDocument/2006/relationships/slide" Target="slide8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6.sv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slideLayout" Target="../slideLayouts/slideLayout7.xml"/><Relationship Id="rId12" Type="http://schemas.openxmlformats.org/officeDocument/2006/relationships/slide" Target="slide9.xml"/><Relationship Id="rId17" Type="http://schemas.openxmlformats.org/officeDocument/2006/relationships/image" Target="../media/image54.svg"/><Relationship Id="rId2" Type="http://schemas.openxmlformats.org/officeDocument/2006/relationships/audio" Target="../media/media14.m4a"/><Relationship Id="rId16" Type="http://schemas.openxmlformats.org/officeDocument/2006/relationships/image" Target="../media/image53.png"/><Relationship Id="rId1" Type="http://schemas.microsoft.com/office/2007/relationships/media" Target="../media/media14.m4a"/><Relationship Id="rId6" Type="http://schemas.microsoft.com/office/2007/relationships/media" Target="../media/media2.mp3"/><Relationship Id="rId11" Type="http://schemas.openxmlformats.org/officeDocument/2006/relationships/slide" Target="slide10.xml"/><Relationship Id="rId5" Type="http://schemas.openxmlformats.org/officeDocument/2006/relationships/audio" Target="NULL" TargetMode="External"/><Relationship Id="rId15" Type="http://schemas.openxmlformats.org/officeDocument/2006/relationships/image" Target="../media/image52.svg"/><Relationship Id="rId10" Type="http://schemas.openxmlformats.org/officeDocument/2006/relationships/image" Target="../media/image16.svg"/><Relationship Id="rId4" Type="http://schemas.openxmlformats.org/officeDocument/2006/relationships/audio" Target="../media/media15.m4a"/><Relationship Id="rId9" Type="http://schemas.openxmlformats.org/officeDocument/2006/relationships/image" Target="../media/image15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91FD7D2-CFAC-4A65-97DA-D049BB05E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37037" y="2229540"/>
            <a:ext cx="15013923" cy="4170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0" b="1" i="0" u="none" strike="noStrike" kern="1200" cap="none" spc="0" normalizeH="0" baseline="0" noProof="0" dirty="0" err="1">
                <a:ln>
                  <a:noFill/>
                </a:ln>
                <a:solidFill>
                  <a:srgbClr val="D85746"/>
                </a:solidFill>
                <a:effectLst/>
                <a:uLnTx/>
                <a:uFillTx/>
                <a:latin typeface="Cooper Black" panose="0208090404030B020404" pitchFamily="18" charset="0"/>
                <a:ea typeface="Charmonman Bold"/>
                <a:cs typeface="Charmonman Bold"/>
                <a:sym typeface="Charmonman Bold"/>
              </a:rPr>
              <a:t>Trò</a:t>
            </a:r>
            <a:r>
              <a:rPr kumimoji="0" lang="en-US" sz="10200" b="1" i="0" u="none" strike="noStrike" kern="1200" cap="none" spc="0" normalizeH="0" baseline="0" noProof="0" dirty="0">
                <a:ln>
                  <a:noFill/>
                </a:ln>
                <a:solidFill>
                  <a:srgbClr val="D85746"/>
                </a:solidFill>
                <a:effectLst/>
                <a:uLnTx/>
                <a:uFillTx/>
                <a:latin typeface="Cooper Black" panose="0208090404030B020404" pitchFamily="18" charset="0"/>
                <a:ea typeface="Charmonman Bold"/>
                <a:cs typeface="Charmonman Bold"/>
                <a:sym typeface="Charmonman Bold"/>
              </a:rPr>
              <a:t> </a:t>
            </a:r>
            <a:r>
              <a:rPr kumimoji="0" lang="en-US" sz="10200" b="1" i="0" u="none" strike="noStrike" kern="1200" cap="none" spc="0" normalizeH="0" baseline="0" noProof="0" dirty="0" err="1">
                <a:ln>
                  <a:noFill/>
                </a:ln>
                <a:solidFill>
                  <a:srgbClr val="D85746"/>
                </a:solidFill>
                <a:effectLst/>
                <a:uLnTx/>
                <a:uFillTx/>
                <a:latin typeface="Cooper Black" panose="0208090404030B020404" pitchFamily="18" charset="0"/>
                <a:ea typeface="Charmonman Bold"/>
                <a:cs typeface="Charmonman Bold"/>
                <a:sym typeface="Charmonman Bold"/>
              </a:rPr>
              <a:t>chơi</a:t>
            </a:r>
            <a:endParaRPr kumimoji="0" lang="en-US" sz="10200" b="1" i="0" u="none" strike="noStrike" kern="1200" cap="none" spc="0" normalizeH="0" baseline="0" noProof="0" dirty="0">
              <a:ln>
                <a:noFill/>
              </a:ln>
              <a:solidFill>
                <a:srgbClr val="D85746"/>
              </a:solidFill>
              <a:effectLst/>
              <a:uLnTx/>
              <a:uFillTx/>
              <a:latin typeface="Cooper Black" panose="0208090404030B020404" pitchFamily="18" charset="0"/>
              <a:ea typeface="Charmonman Bold"/>
              <a:cs typeface="Charmonman Bold"/>
              <a:sym typeface="Charmonman Bold"/>
            </a:endParaRPr>
          </a:p>
          <a:p>
            <a:pPr marL="0" marR="0" lvl="0" indent="0" algn="ctr" defTabSz="914400" rtl="0" eaLnBrk="1" fontAlgn="auto" latinLnBrk="0" hangingPunct="1">
              <a:lnSpc>
                <a:spcPts val="172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00" b="1" i="0" u="none" strike="noStrike" kern="1200" cap="none" spc="0" normalizeH="0" baseline="0" noProof="0">
                <a:ln>
                  <a:noFill/>
                </a:ln>
                <a:solidFill>
                  <a:srgbClr val="D85746"/>
                </a:solidFill>
                <a:effectLst/>
                <a:uLnTx/>
                <a:uFillTx/>
                <a:latin typeface="Cooper Black" panose="0208090404030B020404" pitchFamily="18" charset="0"/>
                <a:ea typeface="Charmonman Bold"/>
                <a:cs typeface="Charmonman Bold"/>
                <a:sym typeface="Charmonman Bold"/>
              </a:rPr>
              <a:t> Ai nhanh hơn</a:t>
            </a:r>
            <a:endParaRPr kumimoji="0" lang="en-US" sz="10200" b="1" i="0" u="none" strike="noStrike" kern="1200" cap="none" spc="0" normalizeH="0" baseline="0" noProof="0" dirty="0">
              <a:ln>
                <a:noFill/>
              </a:ln>
              <a:solidFill>
                <a:srgbClr val="D85746"/>
              </a:solidFill>
              <a:effectLst/>
              <a:uLnTx/>
              <a:uFillTx/>
              <a:latin typeface="Cooper Black" panose="0208090404030B020404" pitchFamily="18" charset="0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AA3982-C8CC-EE77-A7A8-EAC6D3B9C8D3}"/>
              </a:ext>
            </a:extLst>
          </p:cNvPr>
          <p:cNvSpPr txBox="1"/>
          <p:nvPr/>
        </p:nvSpPr>
        <p:spPr>
          <a:xfrm>
            <a:off x="9060423" y="6743700"/>
            <a:ext cx="7154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 kế TC: Nguyễn Thị Thu Hương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rrow: Right 32">
            <a:hlinkClick r:id="rId9" action="ppaction://hlinksldjump"/>
            <a:extLst>
              <a:ext uri="{FF2B5EF4-FFF2-40B4-BE49-F238E27FC236}">
                <a16:creationId xmlns:a16="http://schemas.microsoft.com/office/drawing/2014/main" id="{091BBDC9-4FF9-02B0-CFCE-CED8C4563FB2}"/>
              </a:ext>
            </a:extLst>
          </p:cNvPr>
          <p:cNvSpPr/>
          <p:nvPr/>
        </p:nvSpPr>
        <p:spPr>
          <a:xfrm>
            <a:off x="16214894" y="9440037"/>
            <a:ext cx="1519260" cy="734959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tải xuống (35)">
            <a:hlinkClick r:id="" action="ppaction://media"/>
            <a:extLst>
              <a:ext uri="{FF2B5EF4-FFF2-40B4-BE49-F238E27FC236}">
                <a16:creationId xmlns:a16="http://schemas.microsoft.com/office/drawing/2014/main" id="{645D73D1-DA29-26F5-E6AF-8D49E1C1E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07802" y="10436306"/>
            <a:ext cx="487363" cy="487363"/>
          </a:xfrm>
          <a:prstGeom prst="rect">
            <a:avLst/>
          </a:prstGeom>
        </p:spPr>
      </p:pic>
      <p:pic>
        <p:nvPicPr>
          <p:cNvPr id="36" name="nhạc-vui-nhộn">
            <a:hlinkClick r:id="" action="ppaction://media"/>
            <a:extLst>
              <a:ext uri="{FF2B5EF4-FFF2-40B4-BE49-F238E27FC236}">
                <a16:creationId xmlns:a16="http://schemas.microsoft.com/office/drawing/2014/main" id="{9F925481-0E84-BCDB-C065-08E417001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02470" y="3069966"/>
            <a:ext cx="487363" cy="487363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45A82-818C-7EAD-EB2A-00880391C2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24838" y="43137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537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D9D19-10C5-55E5-0F81-04D7DBD2EC03}"/>
              </a:ext>
            </a:extLst>
          </p:cNvPr>
          <p:cNvGrpSpPr/>
          <p:nvPr/>
        </p:nvGrpSpPr>
        <p:grpSpPr>
          <a:xfrm>
            <a:off x="0" y="92934"/>
            <a:ext cx="18288000" cy="10287000"/>
            <a:chOff x="0" y="0"/>
            <a:chExt cx="18288000" cy="10287000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77C13208-1F79-15D4-394C-4397EF6DE972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8888" b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4A139C6C-FEFC-7F5E-8713-7F4239FEA00C}"/>
                </a:ext>
              </a:extLst>
            </p:cNvPr>
            <p:cNvSpPr/>
            <p:nvPr/>
          </p:nvSpPr>
          <p:spPr>
            <a:xfrm>
              <a:off x="1028700" y="634531"/>
              <a:ext cx="16230600" cy="9017937"/>
            </a:xfrm>
            <a:custGeom>
              <a:avLst/>
              <a:gdLst/>
              <a:ahLst/>
              <a:cxnLst/>
              <a:rect l="l" t="t" r="r" b="b"/>
              <a:pathLst>
                <a:path w="16230600" h="9017937">
                  <a:moveTo>
                    <a:pt x="0" y="0"/>
                  </a:moveTo>
                  <a:lnTo>
                    <a:pt x="16230600" y="0"/>
                  </a:lnTo>
                  <a:lnTo>
                    <a:pt x="16230600" y="9017938"/>
                  </a:lnTo>
                  <a:lnTo>
                    <a:pt x="0" y="901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711363" y="109985"/>
            <a:ext cx="3373217" cy="1392612"/>
            <a:chOff x="0" y="0"/>
            <a:chExt cx="8582660" cy="3543300"/>
          </a:xfrm>
        </p:grpSpPr>
        <p:sp>
          <p:nvSpPr>
            <p:cNvPr id="3" name="Freeform 3"/>
            <p:cNvSpPr/>
            <p:nvPr/>
          </p:nvSpPr>
          <p:spPr>
            <a:xfrm>
              <a:off x="50800" y="39370"/>
              <a:ext cx="8484870" cy="3460750"/>
            </a:xfrm>
            <a:custGeom>
              <a:avLst/>
              <a:gdLst/>
              <a:ahLst/>
              <a:cxnLst/>
              <a:rect l="l" t="t" r="r" b="b"/>
              <a:pathLst>
                <a:path w="8484870" h="3460750">
                  <a:moveTo>
                    <a:pt x="0" y="1672590"/>
                  </a:moveTo>
                  <a:cubicBezTo>
                    <a:pt x="214630" y="1323340"/>
                    <a:pt x="356870" y="1285240"/>
                    <a:pt x="382270" y="1282700"/>
                  </a:cubicBezTo>
                  <a:cubicBezTo>
                    <a:pt x="387350" y="1282700"/>
                    <a:pt x="387350" y="1286510"/>
                    <a:pt x="392430" y="1285240"/>
                  </a:cubicBezTo>
                  <a:cubicBezTo>
                    <a:pt x="420370" y="1278890"/>
                    <a:pt x="557530" y="1104900"/>
                    <a:pt x="656590" y="1052830"/>
                  </a:cubicBezTo>
                  <a:cubicBezTo>
                    <a:pt x="751840" y="1003300"/>
                    <a:pt x="869950" y="993140"/>
                    <a:pt x="975360" y="975360"/>
                  </a:cubicBezTo>
                  <a:cubicBezTo>
                    <a:pt x="1076960" y="958850"/>
                    <a:pt x="1177290" y="948690"/>
                    <a:pt x="1280160" y="947420"/>
                  </a:cubicBezTo>
                  <a:cubicBezTo>
                    <a:pt x="1383030" y="947420"/>
                    <a:pt x="1488440" y="951230"/>
                    <a:pt x="1592580" y="970280"/>
                  </a:cubicBezTo>
                  <a:cubicBezTo>
                    <a:pt x="1700530" y="988060"/>
                    <a:pt x="1811020" y="1021080"/>
                    <a:pt x="1913890" y="1059180"/>
                  </a:cubicBezTo>
                  <a:cubicBezTo>
                    <a:pt x="2014220" y="1097280"/>
                    <a:pt x="2114550" y="1144270"/>
                    <a:pt x="2204720" y="1197610"/>
                  </a:cubicBezTo>
                  <a:cubicBezTo>
                    <a:pt x="2291080" y="1248410"/>
                    <a:pt x="2420620" y="1348740"/>
                    <a:pt x="2447290" y="1370330"/>
                  </a:cubicBezTo>
                  <a:cubicBezTo>
                    <a:pt x="2452370" y="1375410"/>
                    <a:pt x="2452370" y="1380490"/>
                    <a:pt x="2456180" y="1380490"/>
                  </a:cubicBezTo>
                  <a:cubicBezTo>
                    <a:pt x="2473960" y="1375410"/>
                    <a:pt x="2499360" y="1173480"/>
                    <a:pt x="2541270" y="1069340"/>
                  </a:cubicBezTo>
                  <a:cubicBezTo>
                    <a:pt x="2586990" y="953770"/>
                    <a:pt x="2647950" y="824230"/>
                    <a:pt x="2729230" y="720090"/>
                  </a:cubicBezTo>
                  <a:cubicBezTo>
                    <a:pt x="2814320" y="613410"/>
                    <a:pt x="2934970" y="508000"/>
                    <a:pt x="3045460" y="439420"/>
                  </a:cubicBezTo>
                  <a:cubicBezTo>
                    <a:pt x="3144520" y="377190"/>
                    <a:pt x="3247390" y="336550"/>
                    <a:pt x="3355340" y="312420"/>
                  </a:cubicBezTo>
                  <a:cubicBezTo>
                    <a:pt x="3463290" y="289560"/>
                    <a:pt x="3587750" y="287020"/>
                    <a:pt x="3690620" y="299720"/>
                  </a:cubicBezTo>
                  <a:cubicBezTo>
                    <a:pt x="3780790" y="309880"/>
                    <a:pt x="3851910" y="332740"/>
                    <a:pt x="3942080" y="373380"/>
                  </a:cubicBezTo>
                  <a:cubicBezTo>
                    <a:pt x="4057650" y="424180"/>
                    <a:pt x="4216400" y="525780"/>
                    <a:pt x="4319270" y="601980"/>
                  </a:cubicBezTo>
                  <a:cubicBezTo>
                    <a:pt x="4398010" y="661670"/>
                    <a:pt x="4464050" y="731520"/>
                    <a:pt x="4514850" y="781050"/>
                  </a:cubicBezTo>
                  <a:cubicBezTo>
                    <a:pt x="4547870" y="814070"/>
                    <a:pt x="4564380" y="871220"/>
                    <a:pt x="4594860" y="868680"/>
                  </a:cubicBezTo>
                  <a:cubicBezTo>
                    <a:pt x="4649470" y="863600"/>
                    <a:pt x="4724400" y="641350"/>
                    <a:pt x="4791710" y="553720"/>
                  </a:cubicBezTo>
                  <a:cubicBezTo>
                    <a:pt x="4846320" y="482600"/>
                    <a:pt x="4894580" y="433070"/>
                    <a:pt x="4959350" y="373380"/>
                  </a:cubicBezTo>
                  <a:cubicBezTo>
                    <a:pt x="5036820" y="302260"/>
                    <a:pt x="5125720" y="217170"/>
                    <a:pt x="5226050" y="161290"/>
                  </a:cubicBezTo>
                  <a:cubicBezTo>
                    <a:pt x="5335270" y="101600"/>
                    <a:pt x="5471160" y="57150"/>
                    <a:pt x="5594350" y="33020"/>
                  </a:cubicBezTo>
                  <a:cubicBezTo>
                    <a:pt x="5711190" y="8890"/>
                    <a:pt x="5833110" y="0"/>
                    <a:pt x="5946140" y="11430"/>
                  </a:cubicBezTo>
                  <a:cubicBezTo>
                    <a:pt x="6052820" y="21590"/>
                    <a:pt x="6151880" y="54610"/>
                    <a:pt x="6250940" y="90170"/>
                  </a:cubicBezTo>
                  <a:cubicBezTo>
                    <a:pt x="6352540" y="125730"/>
                    <a:pt x="6451600" y="170180"/>
                    <a:pt x="6548120" y="223520"/>
                  </a:cubicBezTo>
                  <a:cubicBezTo>
                    <a:pt x="6650990" y="280670"/>
                    <a:pt x="6757670" y="356870"/>
                    <a:pt x="6851650" y="426720"/>
                  </a:cubicBezTo>
                  <a:cubicBezTo>
                    <a:pt x="6939280" y="491490"/>
                    <a:pt x="7023100" y="561340"/>
                    <a:pt x="7094220" y="628650"/>
                  </a:cubicBezTo>
                  <a:cubicBezTo>
                    <a:pt x="7157720" y="688340"/>
                    <a:pt x="7213600" y="745490"/>
                    <a:pt x="7263130" y="807720"/>
                  </a:cubicBezTo>
                  <a:cubicBezTo>
                    <a:pt x="7310120" y="867410"/>
                    <a:pt x="7359650" y="934720"/>
                    <a:pt x="7388860" y="994410"/>
                  </a:cubicBezTo>
                  <a:cubicBezTo>
                    <a:pt x="7411720" y="1041400"/>
                    <a:pt x="7416800" y="1122680"/>
                    <a:pt x="7433310" y="1131570"/>
                  </a:cubicBezTo>
                  <a:cubicBezTo>
                    <a:pt x="7439660" y="1135380"/>
                    <a:pt x="7442200" y="1126490"/>
                    <a:pt x="7452360" y="1126490"/>
                  </a:cubicBezTo>
                  <a:cubicBezTo>
                    <a:pt x="7496810" y="1123950"/>
                    <a:pt x="7694930" y="1135380"/>
                    <a:pt x="7806690" y="1181100"/>
                  </a:cubicBezTo>
                  <a:cubicBezTo>
                    <a:pt x="7928610" y="1230630"/>
                    <a:pt x="8056880" y="1325880"/>
                    <a:pt x="8152130" y="1430020"/>
                  </a:cubicBezTo>
                  <a:cubicBezTo>
                    <a:pt x="8251190" y="1537970"/>
                    <a:pt x="8331200" y="1687830"/>
                    <a:pt x="8387080" y="1819910"/>
                  </a:cubicBezTo>
                  <a:cubicBezTo>
                    <a:pt x="8436610" y="1940560"/>
                    <a:pt x="8472170" y="2076450"/>
                    <a:pt x="8479790" y="2188210"/>
                  </a:cubicBezTo>
                  <a:cubicBezTo>
                    <a:pt x="8484870" y="2278380"/>
                    <a:pt x="8477250" y="2350770"/>
                    <a:pt x="8446770" y="2435860"/>
                  </a:cubicBezTo>
                  <a:cubicBezTo>
                    <a:pt x="8408670" y="2542540"/>
                    <a:pt x="8333740" y="2679700"/>
                    <a:pt x="8241030" y="2767330"/>
                  </a:cubicBezTo>
                  <a:cubicBezTo>
                    <a:pt x="8143240" y="2860040"/>
                    <a:pt x="7988300" y="2932430"/>
                    <a:pt x="7872730" y="2971800"/>
                  </a:cubicBezTo>
                  <a:cubicBezTo>
                    <a:pt x="7780020" y="3002280"/>
                    <a:pt x="7710170" y="3004820"/>
                    <a:pt x="7609840" y="3011170"/>
                  </a:cubicBezTo>
                  <a:cubicBezTo>
                    <a:pt x="7475220" y="3020060"/>
                    <a:pt x="7249160" y="3016250"/>
                    <a:pt x="7133590" y="2998470"/>
                  </a:cubicBezTo>
                  <a:cubicBezTo>
                    <a:pt x="7065010" y="2988310"/>
                    <a:pt x="7019290" y="2934970"/>
                    <a:pt x="6973570" y="2952750"/>
                  </a:cubicBezTo>
                  <a:cubicBezTo>
                    <a:pt x="6916420" y="2974340"/>
                    <a:pt x="6892290" y="3106420"/>
                    <a:pt x="6836410" y="3168650"/>
                  </a:cubicBezTo>
                  <a:cubicBezTo>
                    <a:pt x="6783070" y="3228340"/>
                    <a:pt x="6718300" y="3277870"/>
                    <a:pt x="6648450" y="3318510"/>
                  </a:cubicBezTo>
                  <a:cubicBezTo>
                    <a:pt x="6577330" y="3360420"/>
                    <a:pt x="6497320" y="3390900"/>
                    <a:pt x="6410960" y="3412490"/>
                  </a:cubicBezTo>
                  <a:cubicBezTo>
                    <a:pt x="6311900" y="3437890"/>
                    <a:pt x="6187440" y="3460750"/>
                    <a:pt x="6087110" y="3453130"/>
                  </a:cubicBezTo>
                  <a:cubicBezTo>
                    <a:pt x="5996940" y="3445510"/>
                    <a:pt x="5922010" y="3412490"/>
                    <a:pt x="5834380" y="3382010"/>
                  </a:cubicBezTo>
                  <a:cubicBezTo>
                    <a:pt x="5732780" y="3345180"/>
                    <a:pt x="5614670" y="3291840"/>
                    <a:pt x="5515610" y="3243580"/>
                  </a:cubicBezTo>
                  <a:cubicBezTo>
                    <a:pt x="5426710" y="3200400"/>
                    <a:pt x="5342890" y="3154680"/>
                    <a:pt x="5266690" y="3108960"/>
                  </a:cubicBezTo>
                  <a:cubicBezTo>
                    <a:pt x="5198110" y="3068320"/>
                    <a:pt x="5140960" y="3032760"/>
                    <a:pt x="5080000" y="2985770"/>
                  </a:cubicBezTo>
                  <a:cubicBezTo>
                    <a:pt x="5012690" y="2932430"/>
                    <a:pt x="4937760" y="2800350"/>
                    <a:pt x="4885690" y="2804160"/>
                  </a:cubicBezTo>
                  <a:cubicBezTo>
                    <a:pt x="4845050" y="2806700"/>
                    <a:pt x="4832350" y="2887980"/>
                    <a:pt x="4785360" y="2928620"/>
                  </a:cubicBezTo>
                  <a:cubicBezTo>
                    <a:pt x="4718050" y="2987040"/>
                    <a:pt x="4606290" y="3061970"/>
                    <a:pt x="4500880" y="3098800"/>
                  </a:cubicBezTo>
                  <a:cubicBezTo>
                    <a:pt x="4390390" y="3138170"/>
                    <a:pt x="4245610" y="3143250"/>
                    <a:pt x="4136390" y="3152140"/>
                  </a:cubicBezTo>
                  <a:cubicBezTo>
                    <a:pt x="4047490" y="3158490"/>
                    <a:pt x="3980180" y="3159760"/>
                    <a:pt x="3892550" y="3154680"/>
                  </a:cubicBezTo>
                  <a:cubicBezTo>
                    <a:pt x="3788410" y="3148330"/>
                    <a:pt x="3661410" y="3129280"/>
                    <a:pt x="3552190" y="3108960"/>
                  </a:cubicBezTo>
                  <a:cubicBezTo>
                    <a:pt x="3448050" y="3088640"/>
                    <a:pt x="3345180" y="3061970"/>
                    <a:pt x="3248660" y="3034030"/>
                  </a:cubicBezTo>
                  <a:cubicBezTo>
                    <a:pt x="3159760" y="3008630"/>
                    <a:pt x="3086100" y="2992120"/>
                    <a:pt x="2993390" y="2950210"/>
                  </a:cubicBezTo>
                  <a:cubicBezTo>
                    <a:pt x="2867660" y="2893060"/>
                    <a:pt x="2659380" y="2767330"/>
                    <a:pt x="2573020" y="2702560"/>
                  </a:cubicBezTo>
                  <a:cubicBezTo>
                    <a:pt x="2529840" y="2669540"/>
                    <a:pt x="2496820" y="2616200"/>
                    <a:pt x="2484120" y="2617470"/>
                  </a:cubicBezTo>
                  <a:cubicBezTo>
                    <a:pt x="2481580" y="2617470"/>
                    <a:pt x="2482850" y="2621280"/>
                    <a:pt x="2479040" y="2623820"/>
                  </a:cubicBezTo>
                  <a:cubicBezTo>
                    <a:pt x="2457450" y="2644140"/>
                    <a:pt x="2334260" y="2744470"/>
                    <a:pt x="2242820" y="2783840"/>
                  </a:cubicBezTo>
                  <a:cubicBezTo>
                    <a:pt x="2137410" y="2828290"/>
                    <a:pt x="1982470" y="2847340"/>
                    <a:pt x="1873250" y="2861310"/>
                  </a:cubicBezTo>
                  <a:cubicBezTo>
                    <a:pt x="1786890" y="2872740"/>
                    <a:pt x="1723390" y="2874010"/>
                    <a:pt x="1639570" y="2871470"/>
                  </a:cubicBezTo>
                  <a:cubicBezTo>
                    <a:pt x="1543050" y="2868930"/>
                    <a:pt x="1430020" y="2858770"/>
                    <a:pt x="1327150" y="2840990"/>
                  </a:cubicBezTo>
                  <a:cubicBezTo>
                    <a:pt x="1221740" y="2821940"/>
                    <a:pt x="1113790" y="2791460"/>
                    <a:pt x="1013460" y="2760980"/>
                  </a:cubicBezTo>
                  <a:cubicBezTo>
                    <a:pt x="920750" y="2731770"/>
                    <a:pt x="831850" y="2700020"/>
                    <a:pt x="745490" y="2661920"/>
                  </a:cubicBezTo>
                  <a:cubicBezTo>
                    <a:pt x="661670" y="2626360"/>
                    <a:pt x="579120" y="2590800"/>
                    <a:pt x="505460" y="2542540"/>
                  </a:cubicBezTo>
                  <a:cubicBezTo>
                    <a:pt x="433070" y="2495550"/>
                    <a:pt x="364490" y="2435860"/>
                    <a:pt x="306070" y="2374900"/>
                  </a:cubicBezTo>
                  <a:cubicBezTo>
                    <a:pt x="250190" y="2316480"/>
                    <a:pt x="203200" y="2256790"/>
                    <a:pt x="161290" y="2183130"/>
                  </a:cubicBezTo>
                  <a:cubicBezTo>
                    <a:pt x="111760" y="2099310"/>
                    <a:pt x="62230" y="1986280"/>
                    <a:pt x="35560" y="1894840"/>
                  </a:cubicBezTo>
                  <a:cubicBezTo>
                    <a:pt x="12700" y="1817370"/>
                    <a:pt x="0" y="1672590"/>
                    <a:pt x="0" y="1672590"/>
                  </a:cubicBezTo>
                  <a:moveTo>
                    <a:pt x="933450" y="1878330"/>
                  </a:moveTo>
                  <a:cubicBezTo>
                    <a:pt x="1083310" y="1884680"/>
                    <a:pt x="1075690" y="1865630"/>
                    <a:pt x="1085850" y="1849120"/>
                  </a:cubicBezTo>
                  <a:cubicBezTo>
                    <a:pt x="1102360" y="1818640"/>
                    <a:pt x="1181100" y="1742440"/>
                    <a:pt x="1173480" y="1734820"/>
                  </a:cubicBezTo>
                  <a:cubicBezTo>
                    <a:pt x="1164590" y="1724660"/>
                    <a:pt x="933450" y="1878330"/>
                    <a:pt x="933450" y="1878330"/>
                  </a:cubicBezTo>
                  <a:moveTo>
                    <a:pt x="1504950" y="1421130"/>
                  </a:moveTo>
                  <a:cubicBezTo>
                    <a:pt x="1579880" y="1459230"/>
                    <a:pt x="1574800" y="1477010"/>
                    <a:pt x="1586230" y="1482090"/>
                  </a:cubicBezTo>
                  <a:cubicBezTo>
                    <a:pt x="1602740" y="1489710"/>
                    <a:pt x="1680210" y="1468120"/>
                    <a:pt x="1680210" y="1459230"/>
                  </a:cubicBezTo>
                  <a:cubicBezTo>
                    <a:pt x="1680210" y="1449070"/>
                    <a:pt x="1592580" y="1431290"/>
                    <a:pt x="1560830" y="1424940"/>
                  </a:cubicBezTo>
                  <a:cubicBezTo>
                    <a:pt x="1537970" y="1421130"/>
                    <a:pt x="1504950" y="1421130"/>
                    <a:pt x="1504950" y="1421130"/>
                  </a:cubicBezTo>
                  <a:moveTo>
                    <a:pt x="1550670" y="2388870"/>
                  </a:moveTo>
                  <a:cubicBezTo>
                    <a:pt x="1831340" y="2393950"/>
                    <a:pt x="1840230" y="2396490"/>
                    <a:pt x="1842770" y="2391410"/>
                  </a:cubicBezTo>
                  <a:cubicBezTo>
                    <a:pt x="1849120" y="2381250"/>
                    <a:pt x="1837690" y="2329180"/>
                    <a:pt x="1818640" y="2320290"/>
                  </a:cubicBezTo>
                  <a:cubicBezTo>
                    <a:pt x="1795780" y="2307590"/>
                    <a:pt x="1738630" y="2348230"/>
                    <a:pt x="1695450" y="2359660"/>
                  </a:cubicBezTo>
                  <a:cubicBezTo>
                    <a:pt x="1649730" y="2372360"/>
                    <a:pt x="1550670" y="2388870"/>
                    <a:pt x="1550670" y="2388870"/>
                  </a:cubicBezTo>
                  <a:moveTo>
                    <a:pt x="3271520" y="1686560"/>
                  </a:moveTo>
                  <a:cubicBezTo>
                    <a:pt x="3622040" y="1694180"/>
                    <a:pt x="3841750" y="1695450"/>
                    <a:pt x="3868420" y="1695450"/>
                  </a:cubicBezTo>
                  <a:cubicBezTo>
                    <a:pt x="3872230" y="1695450"/>
                    <a:pt x="3874770" y="1695450"/>
                    <a:pt x="3874770" y="1695450"/>
                  </a:cubicBezTo>
                  <a:cubicBezTo>
                    <a:pt x="3874770" y="1694180"/>
                    <a:pt x="3722370" y="1659890"/>
                    <a:pt x="3639820" y="1656080"/>
                  </a:cubicBezTo>
                  <a:cubicBezTo>
                    <a:pt x="3545840" y="1649730"/>
                    <a:pt x="3404870" y="1663700"/>
                    <a:pt x="3340100" y="1672590"/>
                  </a:cubicBezTo>
                  <a:cubicBezTo>
                    <a:pt x="3309620" y="1676400"/>
                    <a:pt x="3271520" y="1686560"/>
                    <a:pt x="3271520" y="1686560"/>
                  </a:cubicBezTo>
                  <a:moveTo>
                    <a:pt x="3957320" y="2669540"/>
                  </a:moveTo>
                  <a:cubicBezTo>
                    <a:pt x="4173220" y="2674620"/>
                    <a:pt x="4297680" y="2665730"/>
                    <a:pt x="4335780" y="2653030"/>
                  </a:cubicBezTo>
                  <a:cubicBezTo>
                    <a:pt x="4349750" y="2647950"/>
                    <a:pt x="4361180" y="2637790"/>
                    <a:pt x="4361180" y="2635250"/>
                  </a:cubicBezTo>
                  <a:cubicBezTo>
                    <a:pt x="4359910" y="2631440"/>
                    <a:pt x="4321810" y="2645410"/>
                    <a:pt x="4292600" y="2647950"/>
                  </a:cubicBezTo>
                  <a:cubicBezTo>
                    <a:pt x="4239260" y="2653030"/>
                    <a:pt x="4123690" y="2650490"/>
                    <a:pt x="4069080" y="2649220"/>
                  </a:cubicBezTo>
                  <a:cubicBezTo>
                    <a:pt x="4037330" y="2649220"/>
                    <a:pt x="4011930" y="2640330"/>
                    <a:pt x="3994150" y="2645410"/>
                  </a:cubicBezTo>
                  <a:cubicBezTo>
                    <a:pt x="3980180" y="2649220"/>
                    <a:pt x="3970020" y="2664460"/>
                    <a:pt x="3963670" y="2668270"/>
                  </a:cubicBezTo>
                  <a:cubicBezTo>
                    <a:pt x="3961130" y="2669540"/>
                    <a:pt x="3957320" y="2669540"/>
                    <a:pt x="3957320" y="2669540"/>
                  </a:cubicBezTo>
                  <a:moveTo>
                    <a:pt x="5452110" y="1005840"/>
                  </a:moveTo>
                  <a:cubicBezTo>
                    <a:pt x="5476240" y="1017270"/>
                    <a:pt x="5487670" y="975360"/>
                    <a:pt x="5483860" y="972820"/>
                  </a:cubicBezTo>
                  <a:cubicBezTo>
                    <a:pt x="5481320" y="971550"/>
                    <a:pt x="5452110" y="1005840"/>
                    <a:pt x="5452110" y="1005840"/>
                  </a:cubicBezTo>
                  <a:moveTo>
                    <a:pt x="6064250" y="527050"/>
                  </a:moveTo>
                  <a:cubicBezTo>
                    <a:pt x="6223000" y="603250"/>
                    <a:pt x="6285230" y="610870"/>
                    <a:pt x="6286500" y="607060"/>
                  </a:cubicBezTo>
                  <a:cubicBezTo>
                    <a:pt x="6287770" y="600710"/>
                    <a:pt x="6164580" y="549910"/>
                    <a:pt x="6122670" y="537210"/>
                  </a:cubicBezTo>
                  <a:cubicBezTo>
                    <a:pt x="6098540" y="530860"/>
                    <a:pt x="6064250" y="527050"/>
                    <a:pt x="6064250" y="527050"/>
                  </a:cubicBezTo>
                  <a:moveTo>
                    <a:pt x="6164580" y="1240790"/>
                  </a:moveTo>
                  <a:cubicBezTo>
                    <a:pt x="6186170" y="1236980"/>
                    <a:pt x="6209030" y="1187450"/>
                    <a:pt x="6207760" y="1186180"/>
                  </a:cubicBezTo>
                  <a:cubicBezTo>
                    <a:pt x="6205220" y="1184910"/>
                    <a:pt x="6164580" y="1240790"/>
                    <a:pt x="6164580" y="1240790"/>
                  </a:cubicBezTo>
                  <a:moveTo>
                    <a:pt x="6422390" y="2138680"/>
                  </a:moveTo>
                  <a:cubicBezTo>
                    <a:pt x="6431280" y="2155190"/>
                    <a:pt x="6445250" y="2162810"/>
                    <a:pt x="6451600" y="2160270"/>
                  </a:cubicBezTo>
                  <a:cubicBezTo>
                    <a:pt x="6456680" y="2159000"/>
                    <a:pt x="6464300" y="2148840"/>
                    <a:pt x="6463030" y="2145030"/>
                  </a:cubicBezTo>
                  <a:cubicBezTo>
                    <a:pt x="6460490" y="2138680"/>
                    <a:pt x="6422390" y="2138680"/>
                    <a:pt x="6422390" y="2138680"/>
                  </a:cubicBezTo>
                  <a:moveTo>
                    <a:pt x="6684010" y="857250"/>
                  </a:moveTo>
                  <a:cubicBezTo>
                    <a:pt x="6722110" y="904240"/>
                    <a:pt x="6706870" y="938530"/>
                    <a:pt x="6717030" y="946150"/>
                  </a:cubicBezTo>
                  <a:cubicBezTo>
                    <a:pt x="6725920" y="953770"/>
                    <a:pt x="6772910" y="941070"/>
                    <a:pt x="6774180" y="930910"/>
                  </a:cubicBezTo>
                  <a:cubicBezTo>
                    <a:pt x="6777990" y="916940"/>
                    <a:pt x="6684010" y="857250"/>
                    <a:pt x="6684010" y="857250"/>
                  </a:cubicBezTo>
                  <a:moveTo>
                    <a:pt x="6856730" y="2433320"/>
                  </a:moveTo>
                  <a:cubicBezTo>
                    <a:pt x="6856730" y="2433320"/>
                    <a:pt x="6856730" y="2432050"/>
                    <a:pt x="6856730" y="2433320"/>
                  </a:cubicBezTo>
                  <a:moveTo>
                    <a:pt x="7011670" y="2467610"/>
                  </a:moveTo>
                  <a:cubicBezTo>
                    <a:pt x="7283450" y="2556510"/>
                    <a:pt x="7426960" y="2561590"/>
                    <a:pt x="7543800" y="2547620"/>
                  </a:cubicBezTo>
                  <a:cubicBezTo>
                    <a:pt x="7661910" y="2532380"/>
                    <a:pt x="7857490" y="2477770"/>
                    <a:pt x="7893050" y="2451100"/>
                  </a:cubicBezTo>
                  <a:cubicBezTo>
                    <a:pt x="7900670" y="2444750"/>
                    <a:pt x="7905750" y="2437130"/>
                    <a:pt x="7903210" y="2432050"/>
                  </a:cubicBezTo>
                  <a:cubicBezTo>
                    <a:pt x="7899400" y="2424430"/>
                    <a:pt x="7856220" y="2420620"/>
                    <a:pt x="7827010" y="2426970"/>
                  </a:cubicBezTo>
                  <a:cubicBezTo>
                    <a:pt x="7782560" y="2434590"/>
                    <a:pt x="7731760" y="2481580"/>
                    <a:pt x="7672070" y="2500630"/>
                  </a:cubicBezTo>
                  <a:cubicBezTo>
                    <a:pt x="7602220" y="2523490"/>
                    <a:pt x="7509510" y="2541270"/>
                    <a:pt x="7428230" y="2542540"/>
                  </a:cubicBezTo>
                  <a:cubicBezTo>
                    <a:pt x="7346950" y="2545080"/>
                    <a:pt x="7260590" y="2526030"/>
                    <a:pt x="7186930" y="2512060"/>
                  </a:cubicBezTo>
                  <a:cubicBezTo>
                    <a:pt x="7123430" y="2500630"/>
                    <a:pt x="7011670" y="2467610"/>
                    <a:pt x="7011670" y="2467610"/>
                  </a:cubicBezTo>
                </a:path>
              </a:pathLst>
            </a:custGeom>
            <a:solidFill>
              <a:srgbClr val="FFF2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73755" y="9319260"/>
            <a:ext cx="189548" cy="189548"/>
            <a:chOff x="0" y="0"/>
            <a:chExt cx="252730" cy="252730"/>
          </a:xfrm>
        </p:grpSpPr>
        <p:sp>
          <p:nvSpPr>
            <p:cNvPr id="5" name="Freeform 5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254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04722" y="8762048"/>
            <a:ext cx="189548" cy="184785"/>
            <a:chOff x="0" y="0"/>
            <a:chExt cx="252730" cy="246380"/>
          </a:xfrm>
        </p:grpSpPr>
        <p:sp>
          <p:nvSpPr>
            <p:cNvPr id="7" name="Freeform 7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68075" y="711518"/>
            <a:ext cx="182880" cy="189548"/>
            <a:chOff x="0" y="0"/>
            <a:chExt cx="243840" cy="252730"/>
          </a:xfrm>
        </p:grpSpPr>
        <p:sp>
          <p:nvSpPr>
            <p:cNvPr id="9" name="Freeform 9"/>
            <p:cNvSpPr/>
            <p:nvPr/>
          </p:nvSpPr>
          <p:spPr>
            <a:xfrm>
              <a:off x="43180" y="49530"/>
              <a:ext cx="149860" cy="154940"/>
            </a:xfrm>
            <a:custGeom>
              <a:avLst/>
              <a:gdLst/>
              <a:ahLst/>
              <a:cxnLst/>
              <a:rect l="l" t="t" r="r" b="b"/>
              <a:pathLst>
                <a:path w="149860" h="154940">
                  <a:moveTo>
                    <a:pt x="14986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239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7620" y="44450"/>
                  </a:cubicBezTo>
                  <a:cubicBezTo>
                    <a:pt x="11430" y="31750"/>
                    <a:pt x="20320" y="24130"/>
                    <a:pt x="29210" y="16510"/>
                  </a:cubicBezTo>
                  <a:cubicBezTo>
                    <a:pt x="39370" y="8890"/>
                    <a:pt x="49530" y="2540"/>
                    <a:pt x="6350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8439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>
            <a:hlinkClick r:id="rId7" action="ppaction://hlinksldjump"/>
          </p:cNvPr>
          <p:cNvSpPr/>
          <p:nvPr/>
        </p:nvSpPr>
        <p:spPr>
          <a:xfrm>
            <a:off x="14980445" y="8730571"/>
            <a:ext cx="2547937" cy="1251674"/>
          </a:xfrm>
          <a:custGeom>
            <a:avLst/>
            <a:gdLst/>
            <a:ahLst/>
            <a:cxnLst/>
            <a:rect l="l" t="t" r="r" b="b"/>
            <a:pathLst>
              <a:path w="2547937" h="1251674">
                <a:moveTo>
                  <a:pt x="0" y="0"/>
                </a:moveTo>
                <a:lnTo>
                  <a:pt x="2547937" y="0"/>
                </a:lnTo>
                <a:lnTo>
                  <a:pt x="2547937" y="1251675"/>
                </a:lnTo>
                <a:lnTo>
                  <a:pt x="0" y="1251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120C39A-70F4-64B9-FCA3-02B3A0789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4191476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F21A90-FF5B-B6C7-679D-656C720E3C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2059455"/>
            <a:ext cx="8355619" cy="8355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52E47A-5BC4-3FEB-3451-C06E750C8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7395" y="2049553"/>
            <a:ext cx="609600" cy="6096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200F079-E6E4-7C81-1F40-803005BF64E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63" name="Freeform 2">
              <a:extLst>
                <a:ext uri="{FF2B5EF4-FFF2-40B4-BE49-F238E27FC236}">
                  <a16:creationId xmlns:a16="http://schemas.microsoft.com/office/drawing/2014/main" id="{3CE20A4F-5055-6C41-2B8E-CCD7F4F65359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8888" b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">
              <a:extLst>
                <a:ext uri="{FF2B5EF4-FFF2-40B4-BE49-F238E27FC236}">
                  <a16:creationId xmlns:a16="http://schemas.microsoft.com/office/drawing/2014/main" id="{925109E9-0E97-C758-FC52-719B2B2D4EEF}"/>
                </a:ext>
              </a:extLst>
            </p:cNvPr>
            <p:cNvSpPr/>
            <p:nvPr/>
          </p:nvSpPr>
          <p:spPr>
            <a:xfrm>
              <a:off x="1028700" y="634531"/>
              <a:ext cx="16230600" cy="9017937"/>
            </a:xfrm>
            <a:custGeom>
              <a:avLst/>
              <a:gdLst/>
              <a:ahLst/>
              <a:cxnLst/>
              <a:rect l="l" t="t" r="r" b="b"/>
              <a:pathLst>
                <a:path w="16230600" h="9017937">
                  <a:moveTo>
                    <a:pt x="0" y="0"/>
                  </a:moveTo>
                  <a:lnTo>
                    <a:pt x="16230600" y="0"/>
                  </a:lnTo>
                  <a:lnTo>
                    <a:pt x="16230600" y="9017938"/>
                  </a:lnTo>
                  <a:lnTo>
                    <a:pt x="0" y="901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TextBox 22">
            <a:extLst>
              <a:ext uri="{FF2B5EF4-FFF2-40B4-BE49-F238E27FC236}">
                <a16:creationId xmlns:a16="http://schemas.microsoft.com/office/drawing/2014/main" id="{8A2E96DB-0CD9-D474-AAAF-3B7EB51BF82B}"/>
              </a:ext>
            </a:extLst>
          </p:cNvPr>
          <p:cNvSpPr txBox="1"/>
          <p:nvPr/>
        </p:nvSpPr>
        <p:spPr>
          <a:xfrm>
            <a:off x="2514600" y="3546908"/>
            <a:ext cx="14249400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735" normalizeH="0" baseline="0" noProof="0">
                <a:ln>
                  <a:noFill/>
                </a:ln>
                <a:solidFill>
                  <a:srgbClr val="D85746"/>
                </a:solidFill>
                <a:effectLst/>
                <a:uLnTx/>
                <a:uFillTx/>
                <a:latin typeface="Cooper Black" panose="0208090404030B020404" pitchFamily="18" charset="0"/>
                <a:ea typeface="Charmonman Bold"/>
                <a:cs typeface="Charmonman Bold"/>
                <a:sym typeface="Charmonman Bold"/>
              </a:rPr>
              <a:t>Xin chúc mừng tất cả các con đã chiến thắng trong trò chơi.</a:t>
            </a:r>
            <a:endParaRPr kumimoji="0" lang="en-US" sz="7500" b="1" i="0" u="none" strike="noStrike" kern="1200" cap="none" spc="735" normalizeH="0" baseline="0" noProof="0" dirty="0">
              <a:ln>
                <a:noFill/>
              </a:ln>
              <a:solidFill>
                <a:srgbClr val="D85746"/>
              </a:solidFill>
              <a:effectLst/>
              <a:uLnTx/>
              <a:uFillTx/>
              <a:latin typeface="Cooper Black" panose="0208090404030B020404" pitchFamily="18" charset="0"/>
              <a:ea typeface="Charmonman Bold"/>
              <a:cs typeface="Charmonman Bold"/>
              <a:sym typeface="Charmonma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à">
            <a:extLst>
              <a:ext uri="{FF2B5EF4-FFF2-40B4-BE49-F238E27FC236}">
                <a16:creationId xmlns:a16="http://schemas.microsoft.com/office/drawing/2014/main" id="{867CA1B8-19F6-E5ED-EA10-8D3DDE342115}"/>
              </a:ext>
            </a:extLst>
          </p:cNvPr>
          <p:cNvGrpSpPr/>
          <p:nvPr/>
        </p:nvGrpSpPr>
        <p:grpSpPr>
          <a:xfrm>
            <a:off x="0" y="-14749"/>
            <a:ext cx="18288000" cy="10287000"/>
            <a:chOff x="0" y="0"/>
            <a:chExt cx="18288000" cy="10287000"/>
          </a:xfrm>
        </p:grpSpPr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6F48CA90-71D8-13E2-A9B5-36DE6687DE7D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8888" b="-3888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50467F83-A5EF-01EA-9EA2-F15BB4F20E2B}"/>
                </a:ext>
              </a:extLst>
            </p:cNvPr>
            <p:cNvSpPr/>
            <p:nvPr/>
          </p:nvSpPr>
          <p:spPr>
            <a:xfrm>
              <a:off x="1028700" y="634531"/>
              <a:ext cx="16230600" cy="9017937"/>
            </a:xfrm>
            <a:custGeom>
              <a:avLst/>
              <a:gdLst/>
              <a:ahLst/>
              <a:cxnLst/>
              <a:rect l="l" t="t" r="r" b="b"/>
              <a:pathLst>
                <a:path w="16230600" h="9017937">
                  <a:moveTo>
                    <a:pt x="0" y="0"/>
                  </a:moveTo>
                  <a:lnTo>
                    <a:pt x="16230600" y="0"/>
                  </a:lnTo>
                  <a:lnTo>
                    <a:pt x="16230600" y="9017938"/>
                  </a:lnTo>
                  <a:lnTo>
                    <a:pt x="0" y="901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93963" y="412980"/>
            <a:ext cx="15643860" cy="91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Bé </a:t>
            </a:r>
            <a:r>
              <a:rPr kumimoji="0" lang="en-US" sz="5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hãy</a:t>
            </a: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tìm bóng cho các con vật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pic>
        <p:nvPicPr>
          <p:cNvPr id="15" name="Âm thanh sai">
            <a:hlinkClick r:id="" action="ppaction://media"/>
            <a:extLst>
              <a:ext uri="{FF2B5EF4-FFF2-40B4-BE49-F238E27FC236}">
                <a16:creationId xmlns:a16="http://schemas.microsoft.com/office/drawing/2014/main" id="{99D9E0FF-72F4-260D-B4D7-FEC9870F5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63098" y="11163300"/>
            <a:ext cx="487363" cy="487363"/>
          </a:xfrm>
          <a:prstGeom prst="rect">
            <a:avLst/>
          </a:prstGeom>
        </p:spPr>
      </p:pic>
      <p:pic>
        <p:nvPicPr>
          <p:cNvPr id="16" name="Âm thanh sai">
            <a:hlinkClick r:id="" action="ppaction://media"/>
            <a:extLst>
              <a:ext uri="{FF2B5EF4-FFF2-40B4-BE49-F238E27FC236}">
                <a16:creationId xmlns:a16="http://schemas.microsoft.com/office/drawing/2014/main" id="{99B6B929-1D74-978F-77C2-B79BB07E2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498" y="11315700"/>
            <a:ext cx="487363" cy="487363"/>
          </a:xfrm>
          <a:prstGeom prst="rect">
            <a:avLst/>
          </a:prstGeom>
        </p:spPr>
      </p:pic>
      <p:pic>
        <p:nvPicPr>
          <p:cNvPr id="1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4D42FE45-96E5-100F-B774-86AAEFE35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67898" y="11468100"/>
            <a:ext cx="487363" cy="487363"/>
          </a:xfrm>
          <a:prstGeom prst="rect">
            <a:avLst/>
          </a:prstGeom>
        </p:spPr>
      </p:pic>
      <p:pic>
        <p:nvPicPr>
          <p:cNvPr id="19" name="tải xuống (52)">
            <a:hlinkClick r:id="" action="ppaction://media"/>
            <a:extLst>
              <a:ext uri="{FF2B5EF4-FFF2-40B4-BE49-F238E27FC236}">
                <a16:creationId xmlns:a16="http://schemas.microsoft.com/office/drawing/2014/main" id="{9701D2F0-7905-9C05-1B00-EBC5151F3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34154" y="11538271"/>
            <a:ext cx="487363" cy="487363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631CEA21-08DE-BD2E-9D1D-2DAF66C1C7EA}"/>
              </a:ext>
            </a:extLst>
          </p:cNvPr>
          <p:cNvSpPr/>
          <p:nvPr/>
        </p:nvSpPr>
        <p:spPr>
          <a:xfrm>
            <a:off x="7772400" y="1631244"/>
            <a:ext cx="3316884" cy="2479371"/>
          </a:xfrm>
          <a:custGeom>
            <a:avLst/>
            <a:gdLst/>
            <a:ahLst/>
            <a:cxnLst/>
            <a:rect l="l" t="t" r="r" b="b"/>
            <a:pathLst>
              <a:path w="3316884" h="2479371">
                <a:moveTo>
                  <a:pt x="0" y="0"/>
                </a:moveTo>
                <a:lnTo>
                  <a:pt x="3316884" y="0"/>
                </a:lnTo>
                <a:lnTo>
                  <a:pt x="3316884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91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24AB3673-85C7-1703-EC3E-926794B48DB2}"/>
              </a:ext>
            </a:extLst>
          </p:cNvPr>
          <p:cNvSpPr/>
          <p:nvPr/>
        </p:nvSpPr>
        <p:spPr>
          <a:xfrm>
            <a:off x="13110037" y="1519371"/>
            <a:ext cx="2924460" cy="3106996"/>
          </a:xfrm>
          <a:custGeom>
            <a:avLst/>
            <a:gdLst/>
            <a:ahLst/>
            <a:cxnLst/>
            <a:rect l="l" t="t" r="r" b="b"/>
            <a:pathLst>
              <a:path w="2924460" h="3106996">
                <a:moveTo>
                  <a:pt x="0" y="0"/>
                </a:moveTo>
                <a:lnTo>
                  <a:pt x="2924460" y="0"/>
                </a:lnTo>
                <a:lnTo>
                  <a:pt x="2924460" y="3106996"/>
                </a:lnTo>
                <a:lnTo>
                  <a:pt x="0" y="31069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lum bright="-10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04DB4C83-B3D9-E616-DF84-362374992A41}"/>
              </a:ext>
            </a:extLst>
          </p:cNvPr>
          <p:cNvSpPr/>
          <p:nvPr/>
        </p:nvSpPr>
        <p:spPr>
          <a:xfrm>
            <a:off x="3141683" y="1103336"/>
            <a:ext cx="3112776" cy="3838625"/>
          </a:xfrm>
          <a:custGeom>
            <a:avLst/>
            <a:gdLst/>
            <a:ahLst/>
            <a:cxnLst/>
            <a:rect l="l" t="t" r="r" b="b"/>
            <a:pathLst>
              <a:path w="3112776" h="3838625">
                <a:moveTo>
                  <a:pt x="0" y="0"/>
                </a:moveTo>
                <a:lnTo>
                  <a:pt x="3112776" y="0"/>
                </a:lnTo>
                <a:lnTo>
                  <a:pt x="3112776" y="3838625"/>
                </a:lnTo>
                <a:lnTo>
                  <a:pt x="0" y="38386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lum bright="-10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á">
            <a:extLst>
              <a:ext uri="{FF2B5EF4-FFF2-40B4-BE49-F238E27FC236}">
                <a16:creationId xmlns:a16="http://schemas.microsoft.com/office/drawing/2014/main" id="{D3BAC625-843A-019A-5C32-F8B50D62EA91}"/>
              </a:ext>
            </a:extLst>
          </p:cNvPr>
          <p:cNvSpPr/>
          <p:nvPr/>
        </p:nvSpPr>
        <p:spPr>
          <a:xfrm>
            <a:off x="2590800" y="6809693"/>
            <a:ext cx="3316884" cy="2479371"/>
          </a:xfrm>
          <a:custGeom>
            <a:avLst/>
            <a:gdLst/>
            <a:ahLst/>
            <a:cxnLst/>
            <a:rect l="l" t="t" r="r" b="b"/>
            <a:pathLst>
              <a:path w="3316884" h="2479371">
                <a:moveTo>
                  <a:pt x="0" y="0"/>
                </a:moveTo>
                <a:lnTo>
                  <a:pt x="3316884" y="0"/>
                </a:lnTo>
                <a:lnTo>
                  <a:pt x="3316884" y="2479370"/>
                </a:lnTo>
                <a:lnTo>
                  <a:pt x="0" y="24793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sư tử">
            <a:extLst>
              <a:ext uri="{FF2B5EF4-FFF2-40B4-BE49-F238E27FC236}">
                <a16:creationId xmlns:a16="http://schemas.microsoft.com/office/drawing/2014/main" id="{83468EA7-37BC-EA03-C181-080E9305CCFB}"/>
              </a:ext>
            </a:extLst>
          </p:cNvPr>
          <p:cNvSpPr/>
          <p:nvPr/>
        </p:nvSpPr>
        <p:spPr>
          <a:xfrm>
            <a:off x="8397406" y="6426606"/>
            <a:ext cx="2924460" cy="3106996"/>
          </a:xfrm>
          <a:custGeom>
            <a:avLst/>
            <a:gdLst/>
            <a:ahLst/>
            <a:cxnLst/>
            <a:rect l="l" t="t" r="r" b="b"/>
            <a:pathLst>
              <a:path w="2924460" h="3106996">
                <a:moveTo>
                  <a:pt x="0" y="0"/>
                </a:moveTo>
                <a:lnTo>
                  <a:pt x="2924460" y="0"/>
                </a:lnTo>
                <a:lnTo>
                  <a:pt x="2924460" y="3106996"/>
                </a:lnTo>
                <a:lnTo>
                  <a:pt x="0" y="31069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F6BA8E3E-AA61-F7F8-C389-4969B0457CCE}"/>
              </a:ext>
            </a:extLst>
          </p:cNvPr>
          <p:cNvSpPr/>
          <p:nvPr/>
        </p:nvSpPr>
        <p:spPr>
          <a:xfrm>
            <a:off x="13335000" y="5601412"/>
            <a:ext cx="3112776" cy="3838625"/>
          </a:xfrm>
          <a:custGeom>
            <a:avLst/>
            <a:gdLst/>
            <a:ahLst/>
            <a:cxnLst/>
            <a:rect l="l" t="t" r="r" b="b"/>
            <a:pathLst>
              <a:path w="3112776" h="3838625">
                <a:moveTo>
                  <a:pt x="0" y="0"/>
                </a:moveTo>
                <a:lnTo>
                  <a:pt x="3112776" y="0"/>
                </a:lnTo>
                <a:lnTo>
                  <a:pt x="3112776" y="3838625"/>
                </a:lnTo>
                <a:lnTo>
                  <a:pt x="0" y="3838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reo hò">
            <a:hlinkClick r:id="" action="ppaction://media"/>
            <a:extLst>
              <a:ext uri="{FF2B5EF4-FFF2-40B4-BE49-F238E27FC236}">
                <a16:creationId xmlns:a16="http://schemas.microsoft.com/office/drawing/2014/main" id="{F7947544-EEF4-4D99-4211-06B245C857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45046" y="3072869"/>
            <a:ext cx="609600" cy="609600"/>
          </a:xfrm>
          <a:prstGeom prst="rect">
            <a:avLst/>
          </a:prstGeom>
        </p:spPr>
      </p:pic>
      <p:pic>
        <p:nvPicPr>
          <p:cNvPr id="32" name="reo hò">
            <a:hlinkClick r:id="" action="ppaction://media"/>
            <a:extLst>
              <a:ext uri="{FF2B5EF4-FFF2-40B4-BE49-F238E27FC236}">
                <a16:creationId xmlns:a16="http://schemas.microsoft.com/office/drawing/2014/main" id="{9EC86066-9B73-3B96-53D2-6438749713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66793" y="4321567"/>
            <a:ext cx="609600" cy="609600"/>
          </a:xfrm>
          <a:prstGeom prst="rect">
            <a:avLst/>
          </a:prstGeom>
        </p:spPr>
      </p:pic>
      <p:pic>
        <p:nvPicPr>
          <p:cNvPr id="33" name="reo hò">
            <a:hlinkClick r:id="" action="ppaction://media"/>
            <a:extLst>
              <a:ext uri="{FF2B5EF4-FFF2-40B4-BE49-F238E27FC236}">
                <a16:creationId xmlns:a16="http://schemas.microsoft.com/office/drawing/2014/main" id="{A76582FE-FD91-03C0-0F55-6D3AFE3016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97550" y="6604532"/>
            <a:ext cx="609600" cy="609600"/>
          </a:xfrm>
          <a:prstGeom prst="rect">
            <a:avLst/>
          </a:prstGeom>
        </p:spPr>
      </p:pic>
      <p:sp>
        <p:nvSpPr>
          <p:cNvPr id="35" name="Arrow: Right 34">
            <a:hlinkClick r:id="rId23" action="ppaction://hlinksldjump"/>
            <a:extLst>
              <a:ext uri="{FF2B5EF4-FFF2-40B4-BE49-F238E27FC236}">
                <a16:creationId xmlns:a16="http://schemas.microsoft.com/office/drawing/2014/main" id="{411B65CF-975C-B3F1-B4F6-133FE20416DE}"/>
              </a:ext>
            </a:extLst>
          </p:cNvPr>
          <p:cNvSpPr/>
          <p:nvPr/>
        </p:nvSpPr>
        <p:spPr>
          <a:xfrm>
            <a:off x="16214894" y="9440037"/>
            <a:ext cx="1519260" cy="734959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4DF744-2A75-B258-7DC9-E8B97E5F7D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46805" y="109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969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28438 -0.5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256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4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2.71605E-6 L 0.25668 -0.475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0" y="-237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56007 -0.439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3" y="-2200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322B5A-B593-AFB9-AB98-42737911A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68362" y="2921905"/>
            <a:ext cx="14419438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Cách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6000" b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chơi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ts val="5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    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Trên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màn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hình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xuất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hiện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các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câu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hỏi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,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nhiệm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vụ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của</a:t>
            </a:r>
            <a:r>
              <a:rPr kumimoji="0" lang="en-US" sz="540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con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là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lắng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nghe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câu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hỏi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,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tìm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và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kích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chuột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vào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đáp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án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đúng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nhất</a:t>
            </a:r>
            <a:r>
              <a:rPr kumimoji="0" lang="en-US" sz="540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ts val="5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                                    Chúc các con 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chơi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vui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vẻ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harmonman Bold"/>
                <a:cs typeface="Times New Roman" panose="02020603050405020304" pitchFamily="18" charset="0"/>
                <a:sym typeface="Charmonman Bold"/>
              </a:rPr>
              <a:t>!</a:t>
            </a:r>
          </a:p>
        </p:txBody>
      </p:sp>
      <p:sp>
        <p:nvSpPr>
          <p:cNvPr id="19" name="Arrow: Right 18">
            <a:hlinkClick r:id="rId5" action="ppaction://hlinksldjump"/>
            <a:extLst>
              <a:ext uri="{FF2B5EF4-FFF2-40B4-BE49-F238E27FC236}">
                <a16:creationId xmlns:a16="http://schemas.microsoft.com/office/drawing/2014/main" id="{20B9894A-17FE-FD82-A30C-C37B81898D3C}"/>
              </a:ext>
            </a:extLst>
          </p:cNvPr>
          <p:cNvSpPr/>
          <p:nvPr/>
        </p:nvSpPr>
        <p:spPr>
          <a:xfrm>
            <a:off x="16214894" y="9440037"/>
            <a:ext cx="1519260" cy="734959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7E522C-346D-8D24-4028-2EC87E0F3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78500" y="29219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4ACD123-3235-1B4C-EFAB-202637F151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600" y="600656"/>
            <a:ext cx="18745200" cy="94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Bé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hãy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đếm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xem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có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mấy chú lính cứu hỏa?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pic>
        <p:nvPicPr>
          <p:cNvPr id="24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FA9B3A2-A506-C212-72BE-75640310C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0698" y="11010900"/>
            <a:ext cx="487363" cy="487363"/>
          </a:xfrm>
          <a:prstGeom prst="rect">
            <a:avLst/>
          </a:prstGeom>
        </p:spPr>
      </p:pic>
      <p:pic>
        <p:nvPicPr>
          <p:cNvPr id="25" name="Âm thanh sai">
            <a:hlinkClick r:id="" action="ppaction://media"/>
            <a:extLst>
              <a:ext uri="{FF2B5EF4-FFF2-40B4-BE49-F238E27FC236}">
                <a16:creationId xmlns:a16="http://schemas.microsoft.com/office/drawing/2014/main" id="{3C99F015-0012-2255-A94D-3EA6795C5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63098" y="11163300"/>
            <a:ext cx="487363" cy="487363"/>
          </a:xfrm>
          <a:prstGeom prst="rect">
            <a:avLst/>
          </a:prstGeom>
        </p:spPr>
      </p:pic>
      <p:sp>
        <p:nvSpPr>
          <p:cNvPr id="26" name="Arrow: Right 25">
            <a:hlinkClick r:id="rId12" action="ppaction://hlinksldjump"/>
            <a:extLst>
              <a:ext uri="{FF2B5EF4-FFF2-40B4-BE49-F238E27FC236}">
                <a16:creationId xmlns:a16="http://schemas.microsoft.com/office/drawing/2014/main" id="{C8531F17-11D2-19C5-BEFD-24C4E3B4ECE4}"/>
              </a:ext>
            </a:extLst>
          </p:cNvPr>
          <p:cNvSpPr/>
          <p:nvPr/>
        </p:nvSpPr>
        <p:spPr>
          <a:xfrm>
            <a:off x="16214894" y="9440037"/>
            <a:ext cx="1519260" cy="734959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4519F7-EED1-1292-AFFE-9EC8DB4137A8}"/>
              </a:ext>
            </a:extLst>
          </p:cNvPr>
          <p:cNvGrpSpPr/>
          <p:nvPr/>
        </p:nvGrpSpPr>
        <p:grpSpPr>
          <a:xfrm>
            <a:off x="2743200" y="1902800"/>
            <a:ext cx="10397052" cy="3157538"/>
            <a:chOff x="2726351" y="2051945"/>
            <a:chExt cx="9125008" cy="2741537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3EA830FF-E151-E155-2FB6-59A125669EEB}"/>
                </a:ext>
              </a:extLst>
            </p:cNvPr>
            <p:cNvSpPr/>
            <p:nvPr/>
          </p:nvSpPr>
          <p:spPr>
            <a:xfrm>
              <a:off x="2726351" y="2186385"/>
              <a:ext cx="2880770" cy="2607097"/>
            </a:xfrm>
            <a:custGeom>
              <a:avLst/>
              <a:gdLst/>
              <a:ahLst/>
              <a:cxnLst/>
              <a:rect l="l" t="t" r="r" b="b"/>
              <a:pathLst>
                <a:path w="2880770" h="2607097">
                  <a:moveTo>
                    <a:pt x="0" y="0"/>
                  </a:moveTo>
                  <a:lnTo>
                    <a:pt x="2880770" y="0"/>
                  </a:lnTo>
                  <a:lnTo>
                    <a:pt x="2880770" y="2607097"/>
                  </a:lnTo>
                  <a:lnTo>
                    <a:pt x="0" y="2607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F40F22AB-5008-1527-1AD9-E86E718AB9B6}"/>
                </a:ext>
              </a:extLst>
            </p:cNvPr>
            <p:cNvSpPr/>
            <p:nvPr/>
          </p:nvSpPr>
          <p:spPr>
            <a:xfrm>
              <a:off x="4596848" y="2186385"/>
              <a:ext cx="2880770" cy="2607097"/>
            </a:xfrm>
            <a:custGeom>
              <a:avLst/>
              <a:gdLst/>
              <a:ahLst/>
              <a:cxnLst/>
              <a:rect l="l" t="t" r="r" b="b"/>
              <a:pathLst>
                <a:path w="2880770" h="2607097">
                  <a:moveTo>
                    <a:pt x="0" y="0"/>
                  </a:moveTo>
                  <a:lnTo>
                    <a:pt x="2880770" y="0"/>
                  </a:lnTo>
                  <a:lnTo>
                    <a:pt x="2880770" y="2607097"/>
                  </a:lnTo>
                  <a:lnTo>
                    <a:pt x="0" y="2607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D8B71FE-37C4-B467-5DE1-BF2514048F51}"/>
                </a:ext>
              </a:extLst>
            </p:cNvPr>
            <p:cNvSpPr/>
            <p:nvPr/>
          </p:nvSpPr>
          <p:spPr>
            <a:xfrm>
              <a:off x="6658169" y="2051945"/>
              <a:ext cx="2880770" cy="2607097"/>
            </a:xfrm>
            <a:custGeom>
              <a:avLst/>
              <a:gdLst/>
              <a:ahLst/>
              <a:cxnLst/>
              <a:rect l="l" t="t" r="r" b="b"/>
              <a:pathLst>
                <a:path w="2880770" h="2607097">
                  <a:moveTo>
                    <a:pt x="0" y="0"/>
                  </a:moveTo>
                  <a:lnTo>
                    <a:pt x="2880771" y="0"/>
                  </a:lnTo>
                  <a:lnTo>
                    <a:pt x="2880771" y="2607097"/>
                  </a:lnTo>
                  <a:lnTo>
                    <a:pt x="0" y="2607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B5B6AAAE-DBDF-9B62-8FD6-47793C94E1FF}"/>
                </a:ext>
              </a:extLst>
            </p:cNvPr>
            <p:cNvSpPr/>
            <p:nvPr/>
          </p:nvSpPr>
          <p:spPr>
            <a:xfrm>
              <a:off x="8970589" y="2186385"/>
              <a:ext cx="2880770" cy="2607097"/>
            </a:xfrm>
            <a:custGeom>
              <a:avLst/>
              <a:gdLst/>
              <a:ahLst/>
              <a:cxnLst/>
              <a:rect l="l" t="t" r="r" b="b"/>
              <a:pathLst>
                <a:path w="2880770" h="2607097">
                  <a:moveTo>
                    <a:pt x="0" y="0"/>
                  </a:moveTo>
                  <a:lnTo>
                    <a:pt x="2880771" y="0"/>
                  </a:lnTo>
                  <a:lnTo>
                    <a:pt x="2880771" y="2607097"/>
                  </a:lnTo>
                  <a:lnTo>
                    <a:pt x="0" y="2607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2">
            <a:extLst>
              <a:ext uri="{FF2B5EF4-FFF2-40B4-BE49-F238E27FC236}">
                <a16:creationId xmlns:a16="http://schemas.microsoft.com/office/drawing/2014/main" id="{B98A922F-E02A-DB0D-F78B-238CAAAF529E}"/>
              </a:ext>
            </a:extLst>
          </p:cNvPr>
          <p:cNvSpPr/>
          <p:nvPr/>
        </p:nvSpPr>
        <p:spPr>
          <a:xfrm>
            <a:off x="6736581" y="6487712"/>
            <a:ext cx="2674415" cy="2540917"/>
          </a:xfrm>
          <a:custGeom>
            <a:avLst/>
            <a:gdLst/>
            <a:ahLst/>
            <a:cxnLst/>
            <a:rect l="l" t="t" r="r" b="b"/>
            <a:pathLst>
              <a:path w="2407418" h="2407418">
                <a:moveTo>
                  <a:pt x="0" y="0"/>
                </a:moveTo>
                <a:lnTo>
                  <a:pt x="2407418" y="0"/>
                </a:lnTo>
                <a:lnTo>
                  <a:pt x="2407418" y="2407418"/>
                </a:lnTo>
                <a:lnTo>
                  <a:pt x="0" y="24074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1">
            <a:extLst>
              <a:ext uri="{FF2B5EF4-FFF2-40B4-BE49-F238E27FC236}">
                <a16:creationId xmlns:a16="http://schemas.microsoft.com/office/drawing/2014/main" id="{025F04DB-37EB-BE60-BDCB-64A8A6058C9B}"/>
              </a:ext>
            </a:extLst>
          </p:cNvPr>
          <p:cNvSpPr/>
          <p:nvPr/>
        </p:nvSpPr>
        <p:spPr>
          <a:xfrm>
            <a:off x="3358242" y="6348913"/>
            <a:ext cx="2480793" cy="2480793"/>
          </a:xfrm>
          <a:custGeom>
            <a:avLst/>
            <a:gdLst/>
            <a:ahLst/>
            <a:cxnLst/>
            <a:rect l="l" t="t" r="r" b="b"/>
            <a:pathLst>
              <a:path w="2480793" h="2480793">
                <a:moveTo>
                  <a:pt x="0" y="0"/>
                </a:moveTo>
                <a:lnTo>
                  <a:pt x="2480793" y="0"/>
                </a:lnTo>
                <a:lnTo>
                  <a:pt x="2480793" y="2480793"/>
                </a:lnTo>
                <a:lnTo>
                  <a:pt x="0" y="24807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24E5291B-837A-3C6F-C2AC-E6A845B0F3E2}"/>
              </a:ext>
            </a:extLst>
          </p:cNvPr>
          <p:cNvSpPr/>
          <p:nvPr/>
        </p:nvSpPr>
        <p:spPr>
          <a:xfrm>
            <a:off x="10041547" y="6487712"/>
            <a:ext cx="2674415" cy="2674415"/>
          </a:xfrm>
          <a:custGeom>
            <a:avLst/>
            <a:gdLst/>
            <a:ahLst/>
            <a:cxnLst/>
            <a:rect l="l" t="t" r="r" b="b"/>
            <a:pathLst>
              <a:path w="2674415" h="2674415">
                <a:moveTo>
                  <a:pt x="0" y="0"/>
                </a:moveTo>
                <a:lnTo>
                  <a:pt x="2674415" y="0"/>
                </a:lnTo>
                <a:lnTo>
                  <a:pt x="2674415" y="2674415"/>
                </a:lnTo>
                <a:lnTo>
                  <a:pt x="0" y="26744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16">
            <a:extLst>
              <a:ext uri="{FF2B5EF4-FFF2-40B4-BE49-F238E27FC236}">
                <a16:creationId xmlns:a16="http://schemas.microsoft.com/office/drawing/2014/main" id="{6F629BD7-05B6-8878-E6E7-C782747F6879}"/>
              </a:ext>
            </a:extLst>
          </p:cNvPr>
          <p:cNvSpPr/>
          <p:nvPr/>
        </p:nvSpPr>
        <p:spPr>
          <a:xfrm>
            <a:off x="13248676" y="2050020"/>
            <a:ext cx="3063352" cy="3063352"/>
          </a:xfrm>
          <a:custGeom>
            <a:avLst/>
            <a:gdLst/>
            <a:ahLst/>
            <a:cxnLst/>
            <a:rect l="l" t="t" r="r" b="b"/>
            <a:pathLst>
              <a:path w="3063352" h="3063352">
                <a:moveTo>
                  <a:pt x="0" y="0"/>
                </a:moveTo>
                <a:lnTo>
                  <a:pt x="3063352" y="0"/>
                </a:lnTo>
                <a:lnTo>
                  <a:pt x="3063352" y="3063352"/>
                </a:lnTo>
                <a:lnTo>
                  <a:pt x="0" y="30633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EF09DFE-70DB-CAB6-2518-7E6EED777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5628" y="3099349"/>
            <a:ext cx="609600" cy="609600"/>
          </a:xfrm>
          <a:prstGeom prst="rect">
            <a:avLst/>
          </a:prstGeom>
        </p:spPr>
      </p:pic>
      <p:pic>
        <p:nvPicPr>
          <p:cNvPr id="41" name="reo hò">
            <a:hlinkClick r:id="" action="ppaction://media"/>
            <a:extLst>
              <a:ext uri="{FF2B5EF4-FFF2-40B4-BE49-F238E27FC236}">
                <a16:creationId xmlns:a16="http://schemas.microsoft.com/office/drawing/2014/main" id="{F5DA3561-A631-C030-FF13-D91EC7D18C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64200" y="5585453"/>
            <a:ext cx="609600" cy="609600"/>
          </a:xfrm>
          <a:prstGeom prst="rect">
            <a:avLst/>
          </a:prstGeom>
        </p:spPr>
      </p:pic>
      <p:sp>
        <p:nvSpPr>
          <p:cNvPr id="36" name="số 4">
            <a:extLst>
              <a:ext uri="{FF2B5EF4-FFF2-40B4-BE49-F238E27FC236}">
                <a16:creationId xmlns:a16="http://schemas.microsoft.com/office/drawing/2014/main" id="{A721CAE0-CA22-D7D4-59AA-0989AB5C2D44}"/>
              </a:ext>
            </a:extLst>
          </p:cNvPr>
          <p:cNvSpPr/>
          <p:nvPr/>
        </p:nvSpPr>
        <p:spPr>
          <a:xfrm>
            <a:off x="13187394" y="6243313"/>
            <a:ext cx="2659768" cy="2659768"/>
          </a:xfrm>
          <a:custGeom>
            <a:avLst/>
            <a:gdLst/>
            <a:ahLst/>
            <a:cxnLst/>
            <a:rect l="l" t="t" r="r" b="b"/>
            <a:pathLst>
              <a:path w="2659768" h="2659768">
                <a:moveTo>
                  <a:pt x="0" y="0"/>
                </a:moveTo>
                <a:lnTo>
                  <a:pt x="2659768" y="0"/>
                </a:lnTo>
                <a:lnTo>
                  <a:pt x="2659768" y="2659768"/>
                </a:lnTo>
                <a:lnTo>
                  <a:pt x="0" y="265976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599578-13B9-736D-6622-E2DADC1B87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0" y="83685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4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0178 -0.391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1958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4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7" grpId="0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634531"/>
            <a:ext cx="16230600" cy="9017937"/>
          </a:xfrm>
          <a:custGeom>
            <a:avLst/>
            <a:gdLst/>
            <a:ahLst/>
            <a:cxnLst/>
            <a:rect l="l" t="t" r="r" b="b"/>
            <a:pathLst>
              <a:path w="16230600" h="9017937">
                <a:moveTo>
                  <a:pt x="0" y="0"/>
                </a:moveTo>
                <a:lnTo>
                  <a:pt x="16230600" y="0"/>
                </a:lnTo>
                <a:lnTo>
                  <a:pt x="16230600" y="9017938"/>
                </a:lnTo>
                <a:lnTo>
                  <a:pt x="0" y="9017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42622" y="1028700"/>
            <a:ext cx="1816678" cy="1529312"/>
          </a:xfrm>
          <a:custGeom>
            <a:avLst/>
            <a:gdLst/>
            <a:ahLst/>
            <a:cxnLst/>
            <a:rect l="l" t="t" r="r" b="b"/>
            <a:pathLst>
              <a:path w="1816678" h="1529312">
                <a:moveTo>
                  <a:pt x="0" y="0"/>
                </a:moveTo>
                <a:lnTo>
                  <a:pt x="1816678" y="0"/>
                </a:lnTo>
                <a:lnTo>
                  <a:pt x="1816678" y="1529312"/>
                </a:lnTo>
                <a:lnTo>
                  <a:pt x="0" y="1529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557182" y="8185384"/>
            <a:ext cx="3273230" cy="1472954"/>
          </a:xfrm>
          <a:custGeom>
            <a:avLst/>
            <a:gdLst/>
            <a:ahLst/>
            <a:cxnLst/>
            <a:rect l="l" t="t" r="r" b="b"/>
            <a:pathLst>
              <a:path w="3273230" h="1472954">
                <a:moveTo>
                  <a:pt x="0" y="0"/>
                </a:moveTo>
                <a:lnTo>
                  <a:pt x="3273230" y="0"/>
                </a:lnTo>
                <a:lnTo>
                  <a:pt x="3273230" y="1472954"/>
                </a:lnTo>
                <a:lnTo>
                  <a:pt x="0" y="14729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345333" flipH="1">
            <a:off x="-61321" y="3267750"/>
            <a:ext cx="1343679" cy="2296887"/>
          </a:xfrm>
          <a:custGeom>
            <a:avLst/>
            <a:gdLst/>
            <a:ahLst/>
            <a:cxnLst/>
            <a:rect l="l" t="t" r="r" b="b"/>
            <a:pathLst>
              <a:path w="1343679" h="2296887">
                <a:moveTo>
                  <a:pt x="1343679" y="0"/>
                </a:moveTo>
                <a:lnTo>
                  <a:pt x="0" y="0"/>
                </a:lnTo>
                <a:lnTo>
                  <a:pt x="0" y="2296887"/>
                </a:lnTo>
                <a:lnTo>
                  <a:pt x="1343679" y="2296887"/>
                </a:lnTo>
                <a:lnTo>
                  <a:pt x="134367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69615" y="8111041"/>
            <a:ext cx="1282476" cy="1750820"/>
          </a:xfrm>
          <a:custGeom>
            <a:avLst/>
            <a:gdLst/>
            <a:ahLst/>
            <a:cxnLst/>
            <a:rect l="l" t="t" r="r" b="b"/>
            <a:pathLst>
              <a:path w="1282476" h="1750820">
                <a:moveTo>
                  <a:pt x="0" y="0"/>
                </a:moveTo>
                <a:lnTo>
                  <a:pt x="1282476" y="0"/>
                </a:lnTo>
                <a:lnTo>
                  <a:pt x="1282476" y="1750820"/>
                </a:lnTo>
                <a:lnTo>
                  <a:pt x="0" y="17508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đôi giầy">
            <a:extLst>
              <a:ext uri="{FF2B5EF4-FFF2-40B4-BE49-F238E27FC236}">
                <a16:creationId xmlns:a16="http://schemas.microsoft.com/office/drawing/2014/main" id="{4D0E111A-C7C2-0F65-FF0A-AB475353CCA0}"/>
              </a:ext>
            </a:extLst>
          </p:cNvPr>
          <p:cNvGrpSpPr/>
          <p:nvPr/>
        </p:nvGrpSpPr>
        <p:grpSpPr>
          <a:xfrm>
            <a:off x="2022263" y="1257196"/>
            <a:ext cx="3125043" cy="3125043"/>
            <a:chOff x="2022263" y="1291151"/>
            <a:chExt cx="3125043" cy="3125043"/>
          </a:xfrm>
        </p:grpSpPr>
        <p:sp>
          <p:nvSpPr>
            <p:cNvPr id="8" name="Freeform 8"/>
            <p:cNvSpPr/>
            <p:nvPr/>
          </p:nvSpPr>
          <p:spPr>
            <a:xfrm>
              <a:off x="2310853" y="1967060"/>
              <a:ext cx="2547864" cy="2057400"/>
            </a:xfrm>
            <a:custGeom>
              <a:avLst/>
              <a:gdLst/>
              <a:ahLst/>
              <a:cxnLst/>
              <a:rect l="l" t="t" r="r" b="b"/>
              <a:pathLst>
                <a:path w="2547864" h="2057400">
                  <a:moveTo>
                    <a:pt x="0" y="0"/>
                  </a:moveTo>
                  <a:lnTo>
                    <a:pt x="2547864" y="0"/>
                  </a:lnTo>
                  <a:lnTo>
                    <a:pt x="2547864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22263" y="1291151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kem đánh răng">
            <a:extLst>
              <a:ext uri="{FF2B5EF4-FFF2-40B4-BE49-F238E27FC236}">
                <a16:creationId xmlns:a16="http://schemas.microsoft.com/office/drawing/2014/main" id="{0F64FACC-2320-961D-CA8D-AE72C72B2D69}"/>
              </a:ext>
            </a:extLst>
          </p:cNvPr>
          <p:cNvGrpSpPr/>
          <p:nvPr/>
        </p:nvGrpSpPr>
        <p:grpSpPr>
          <a:xfrm>
            <a:off x="9485447" y="1174667"/>
            <a:ext cx="3125043" cy="3125043"/>
            <a:chOff x="9485447" y="1174667"/>
            <a:chExt cx="3125043" cy="3125043"/>
          </a:xfrm>
        </p:grpSpPr>
        <p:sp>
          <p:nvSpPr>
            <p:cNvPr id="11" name="Freeform 11"/>
            <p:cNvSpPr/>
            <p:nvPr/>
          </p:nvSpPr>
          <p:spPr>
            <a:xfrm>
              <a:off x="9485447" y="1174667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9903931" y="1603407"/>
              <a:ext cx="2500531" cy="2500531"/>
            </a:xfrm>
            <a:custGeom>
              <a:avLst/>
              <a:gdLst/>
              <a:ahLst/>
              <a:cxnLst/>
              <a:rect l="l" t="t" r="r" b="b"/>
              <a:pathLst>
                <a:path w="2500531" h="2500531">
                  <a:moveTo>
                    <a:pt x="0" y="0"/>
                  </a:moveTo>
                  <a:lnTo>
                    <a:pt x="2500531" y="0"/>
                  </a:lnTo>
                  <a:lnTo>
                    <a:pt x="2500531" y="2500531"/>
                  </a:lnTo>
                  <a:lnTo>
                    <a:pt x="0" y="2500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493024" y="5855355"/>
            <a:ext cx="2242296" cy="1880725"/>
          </a:xfrm>
          <a:custGeom>
            <a:avLst/>
            <a:gdLst/>
            <a:ahLst/>
            <a:cxnLst/>
            <a:rect l="l" t="t" r="r" b="b"/>
            <a:pathLst>
              <a:path w="2242296" h="1880725">
                <a:moveTo>
                  <a:pt x="0" y="0"/>
                </a:moveTo>
                <a:lnTo>
                  <a:pt x="2242296" y="0"/>
                </a:lnTo>
                <a:lnTo>
                  <a:pt x="2242296" y="1880725"/>
                </a:lnTo>
                <a:lnTo>
                  <a:pt x="0" y="18807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dép đúng">
            <a:extLst>
              <a:ext uri="{FF2B5EF4-FFF2-40B4-BE49-F238E27FC236}">
                <a16:creationId xmlns:a16="http://schemas.microsoft.com/office/drawing/2014/main" id="{268FEE4D-5CA1-DCEC-0DC5-F31995A67451}"/>
              </a:ext>
            </a:extLst>
          </p:cNvPr>
          <p:cNvGrpSpPr/>
          <p:nvPr/>
        </p:nvGrpSpPr>
        <p:grpSpPr>
          <a:xfrm>
            <a:off x="13463828" y="4801837"/>
            <a:ext cx="3125043" cy="3125043"/>
            <a:chOff x="13463828" y="4801837"/>
            <a:chExt cx="3125043" cy="3125043"/>
          </a:xfrm>
        </p:grpSpPr>
        <p:sp>
          <p:nvSpPr>
            <p:cNvPr id="16" name="Freeform 16"/>
            <p:cNvSpPr/>
            <p:nvPr/>
          </p:nvSpPr>
          <p:spPr>
            <a:xfrm>
              <a:off x="13463828" y="4801837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4" y="0"/>
                  </a:lnTo>
                  <a:lnTo>
                    <a:pt x="3125044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136285" y="5342043"/>
              <a:ext cx="1964474" cy="1841695"/>
            </a:xfrm>
            <a:custGeom>
              <a:avLst/>
              <a:gdLst/>
              <a:ahLst/>
              <a:cxnLst/>
              <a:rect l="l" t="t" r="r" b="b"/>
              <a:pathLst>
                <a:path w="1964474" h="1841695">
                  <a:moveTo>
                    <a:pt x="0" y="0"/>
                  </a:moveTo>
                  <a:lnTo>
                    <a:pt x="1964474" y="0"/>
                  </a:lnTo>
                  <a:lnTo>
                    <a:pt x="1964474" y="1841695"/>
                  </a:lnTo>
                  <a:lnTo>
                    <a:pt x="0" y="184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tất đúng">
            <a:extLst>
              <a:ext uri="{FF2B5EF4-FFF2-40B4-BE49-F238E27FC236}">
                <a16:creationId xmlns:a16="http://schemas.microsoft.com/office/drawing/2014/main" id="{65ECBE1B-8100-A43E-3DDE-F902BDAF7066}"/>
              </a:ext>
            </a:extLst>
          </p:cNvPr>
          <p:cNvGrpSpPr/>
          <p:nvPr/>
        </p:nvGrpSpPr>
        <p:grpSpPr>
          <a:xfrm>
            <a:off x="2189064" y="5228852"/>
            <a:ext cx="3125043" cy="3125043"/>
            <a:chOff x="2189064" y="5228852"/>
            <a:chExt cx="3125043" cy="3125043"/>
          </a:xfrm>
        </p:grpSpPr>
        <p:sp>
          <p:nvSpPr>
            <p:cNvPr id="13" name="Freeform 13"/>
            <p:cNvSpPr/>
            <p:nvPr/>
          </p:nvSpPr>
          <p:spPr>
            <a:xfrm>
              <a:off x="2189064" y="5228852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2593006" y="5694002"/>
              <a:ext cx="1983558" cy="2024039"/>
            </a:xfrm>
            <a:custGeom>
              <a:avLst/>
              <a:gdLst/>
              <a:ahLst/>
              <a:cxnLst/>
              <a:rect l="l" t="t" r="r" b="b"/>
              <a:pathLst>
                <a:path w="1983558" h="2024039">
                  <a:moveTo>
                    <a:pt x="0" y="0"/>
                  </a:moveTo>
                  <a:lnTo>
                    <a:pt x="1983558" y="0"/>
                  </a:lnTo>
                  <a:lnTo>
                    <a:pt x="1983558" y="2024039"/>
                  </a:lnTo>
                  <a:lnTo>
                    <a:pt x="0" y="2024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tất sai">
            <a:extLst>
              <a:ext uri="{FF2B5EF4-FFF2-40B4-BE49-F238E27FC236}">
                <a16:creationId xmlns:a16="http://schemas.microsoft.com/office/drawing/2014/main" id="{47D3A8A0-CA39-6F69-11D4-72BC64CAB41D}"/>
              </a:ext>
            </a:extLst>
          </p:cNvPr>
          <p:cNvGrpSpPr/>
          <p:nvPr/>
        </p:nvGrpSpPr>
        <p:grpSpPr>
          <a:xfrm>
            <a:off x="13430374" y="1386056"/>
            <a:ext cx="3125043" cy="3125043"/>
            <a:chOff x="13348073" y="1399003"/>
            <a:chExt cx="3125043" cy="3125043"/>
          </a:xfrm>
        </p:grpSpPr>
        <p:sp>
          <p:nvSpPr>
            <p:cNvPr id="12" name="Freeform 12"/>
            <p:cNvSpPr/>
            <p:nvPr/>
          </p:nvSpPr>
          <p:spPr>
            <a:xfrm>
              <a:off x="13348073" y="1399003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113693" y="1924244"/>
              <a:ext cx="1161755" cy="2074562"/>
            </a:xfrm>
            <a:custGeom>
              <a:avLst/>
              <a:gdLst/>
              <a:ahLst/>
              <a:cxnLst/>
              <a:rect l="l" t="t" r="r" b="b"/>
              <a:pathLst>
                <a:path w="1161755" h="2074562">
                  <a:moveTo>
                    <a:pt x="0" y="0"/>
                  </a:moveTo>
                  <a:lnTo>
                    <a:pt x="1161755" y="0"/>
                  </a:lnTo>
                  <a:lnTo>
                    <a:pt x="1161755" y="2074562"/>
                  </a:lnTo>
                  <a:lnTo>
                    <a:pt x="0" y="2074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13677186" y="1924244"/>
              <a:ext cx="1240229" cy="1858857"/>
            </a:xfrm>
            <a:custGeom>
              <a:avLst/>
              <a:gdLst/>
              <a:ahLst/>
              <a:cxnLst/>
              <a:rect l="l" t="t" r="r" b="b"/>
              <a:pathLst>
                <a:path w="1240229" h="1858857">
                  <a:moveTo>
                    <a:pt x="0" y="0"/>
                  </a:moveTo>
                  <a:lnTo>
                    <a:pt x="1240229" y="0"/>
                  </a:lnTo>
                  <a:lnTo>
                    <a:pt x="1240229" y="1858857"/>
                  </a:lnTo>
                  <a:lnTo>
                    <a:pt x="0" y="1858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bút chì">
            <a:extLst>
              <a:ext uri="{FF2B5EF4-FFF2-40B4-BE49-F238E27FC236}">
                <a16:creationId xmlns:a16="http://schemas.microsoft.com/office/drawing/2014/main" id="{FF4DAA1B-EE81-7DF4-F707-FEC6FA55D40D}"/>
              </a:ext>
            </a:extLst>
          </p:cNvPr>
          <p:cNvGrpSpPr/>
          <p:nvPr/>
        </p:nvGrpSpPr>
        <p:grpSpPr>
          <a:xfrm>
            <a:off x="5999524" y="1446110"/>
            <a:ext cx="3125043" cy="3125043"/>
            <a:chOff x="5999524" y="1446110"/>
            <a:chExt cx="3125043" cy="3125043"/>
          </a:xfrm>
        </p:grpSpPr>
        <p:sp>
          <p:nvSpPr>
            <p:cNvPr id="10" name="Freeform 10"/>
            <p:cNvSpPr/>
            <p:nvPr/>
          </p:nvSpPr>
          <p:spPr>
            <a:xfrm>
              <a:off x="5999524" y="1446110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6426284" y="1967060"/>
              <a:ext cx="1155194" cy="1540259"/>
            </a:xfrm>
            <a:custGeom>
              <a:avLst/>
              <a:gdLst/>
              <a:ahLst/>
              <a:cxnLst/>
              <a:rect l="l" t="t" r="r" b="b"/>
              <a:pathLst>
                <a:path w="1155194" h="1540259">
                  <a:moveTo>
                    <a:pt x="0" y="0"/>
                  </a:moveTo>
                  <a:lnTo>
                    <a:pt x="1155194" y="0"/>
                  </a:lnTo>
                  <a:lnTo>
                    <a:pt x="1155194" y="1540259"/>
                  </a:lnTo>
                  <a:lnTo>
                    <a:pt x="0" y="1540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7317393" y="2491908"/>
              <a:ext cx="1312257" cy="1506898"/>
            </a:xfrm>
            <a:custGeom>
              <a:avLst/>
              <a:gdLst/>
              <a:ahLst/>
              <a:cxnLst/>
              <a:rect l="l" t="t" r="r" b="b"/>
              <a:pathLst>
                <a:path w="1312257" h="1506898">
                  <a:moveTo>
                    <a:pt x="0" y="0"/>
                  </a:moveTo>
                  <a:lnTo>
                    <a:pt x="1312257" y="0"/>
                  </a:lnTo>
                  <a:lnTo>
                    <a:pt x="1312257" y="1506898"/>
                  </a:lnTo>
                  <a:lnTo>
                    <a:pt x="0" y="1506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Kính sai">
            <a:extLst>
              <a:ext uri="{FF2B5EF4-FFF2-40B4-BE49-F238E27FC236}">
                <a16:creationId xmlns:a16="http://schemas.microsoft.com/office/drawing/2014/main" id="{DE929E34-1121-D931-FB7A-F698472F5F1B}"/>
              </a:ext>
            </a:extLst>
          </p:cNvPr>
          <p:cNvGrpSpPr/>
          <p:nvPr/>
        </p:nvGrpSpPr>
        <p:grpSpPr>
          <a:xfrm>
            <a:off x="10089585" y="4985998"/>
            <a:ext cx="3125043" cy="3125043"/>
            <a:chOff x="10089585" y="4985998"/>
            <a:chExt cx="3125043" cy="3125043"/>
          </a:xfrm>
        </p:grpSpPr>
        <p:sp>
          <p:nvSpPr>
            <p:cNvPr id="15" name="Freeform 15"/>
            <p:cNvSpPr/>
            <p:nvPr/>
          </p:nvSpPr>
          <p:spPr>
            <a:xfrm>
              <a:off x="10089585" y="4985998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0493787" y="5519340"/>
              <a:ext cx="1745119" cy="1186681"/>
            </a:xfrm>
            <a:custGeom>
              <a:avLst/>
              <a:gdLst/>
              <a:ahLst/>
              <a:cxnLst/>
              <a:rect l="l" t="t" r="r" b="b"/>
              <a:pathLst>
                <a:path w="1745119" h="1186681">
                  <a:moveTo>
                    <a:pt x="0" y="0"/>
                  </a:moveTo>
                  <a:lnTo>
                    <a:pt x="1745120" y="0"/>
                  </a:lnTo>
                  <a:lnTo>
                    <a:pt x="1745120" y="1186682"/>
                  </a:lnTo>
                  <a:lnTo>
                    <a:pt x="0" y="1186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937018" y="6817787"/>
              <a:ext cx="1779700" cy="731902"/>
            </a:xfrm>
            <a:custGeom>
              <a:avLst/>
              <a:gdLst/>
              <a:ahLst/>
              <a:cxnLst/>
              <a:rect l="l" t="t" r="r" b="b"/>
              <a:pathLst>
                <a:path w="1779700" h="731902">
                  <a:moveTo>
                    <a:pt x="0" y="0"/>
                  </a:moveTo>
                  <a:lnTo>
                    <a:pt x="1779700" y="0"/>
                  </a:lnTo>
                  <a:lnTo>
                    <a:pt x="1779700" y="731902"/>
                  </a:lnTo>
                  <a:lnTo>
                    <a:pt x="0" y="731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ăng tay đúng">
            <a:extLst>
              <a:ext uri="{FF2B5EF4-FFF2-40B4-BE49-F238E27FC236}">
                <a16:creationId xmlns:a16="http://schemas.microsoft.com/office/drawing/2014/main" id="{D6AB5852-1DEA-6E35-0084-0D5B96E5DFCA}"/>
              </a:ext>
            </a:extLst>
          </p:cNvPr>
          <p:cNvGrpSpPr/>
          <p:nvPr/>
        </p:nvGrpSpPr>
        <p:grpSpPr>
          <a:xfrm>
            <a:off x="6077734" y="5143499"/>
            <a:ext cx="3125043" cy="3125043"/>
            <a:chOff x="6077734" y="5143499"/>
            <a:chExt cx="3125043" cy="3125043"/>
          </a:xfrm>
        </p:grpSpPr>
        <p:sp>
          <p:nvSpPr>
            <p:cNvPr id="14" name="Freeform 14"/>
            <p:cNvSpPr/>
            <p:nvPr/>
          </p:nvSpPr>
          <p:spPr>
            <a:xfrm>
              <a:off x="6077734" y="5143499"/>
              <a:ext cx="3125043" cy="3125043"/>
            </a:xfrm>
            <a:custGeom>
              <a:avLst/>
              <a:gdLst/>
              <a:ahLst/>
              <a:cxnLst/>
              <a:rect l="l" t="t" r="r" b="b"/>
              <a:pathLst>
                <a:path w="3125043" h="3125043">
                  <a:moveTo>
                    <a:pt x="0" y="0"/>
                  </a:moveTo>
                  <a:lnTo>
                    <a:pt x="3125043" y="0"/>
                  </a:lnTo>
                  <a:lnTo>
                    <a:pt x="3125043" y="3125043"/>
                  </a:lnTo>
                  <a:lnTo>
                    <a:pt x="0" y="312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C283340-3526-1482-9AA8-589FF2426D78}"/>
                </a:ext>
              </a:extLst>
            </p:cNvPr>
            <p:cNvSpPr/>
            <p:nvPr/>
          </p:nvSpPr>
          <p:spPr>
            <a:xfrm>
              <a:off x="6590383" y="5851010"/>
              <a:ext cx="2242296" cy="1880725"/>
            </a:xfrm>
            <a:custGeom>
              <a:avLst/>
              <a:gdLst/>
              <a:ahLst/>
              <a:cxnLst/>
              <a:rect l="l" t="t" r="r" b="b"/>
              <a:pathLst>
                <a:path w="2242296" h="1880725">
                  <a:moveTo>
                    <a:pt x="0" y="0"/>
                  </a:moveTo>
                  <a:lnTo>
                    <a:pt x="2242296" y="0"/>
                  </a:lnTo>
                  <a:lnTo>
                    <a:pt x="2242296" y="1880725"/>
                  </a:lnTo>
                  <a:lnTo>
                    <a:pt x="0" y="1880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14">
            <a:extLst>
              <a:ext uri="{FF2B5EF4-FFF2-40B4-BE49-F238E27FC236}">
                <a16:creationId xmlns:a16="http://schemas.microsoft.com/office/drawing/2014/main" id="{4A5821A3-BBF4-992E-8ECD-F87D744C92EA}"/>
              </a:ext>
            </a:extLst>
          </p:cNvPr>
          <p:cNvSpPr txBox="1"/>
          <p:nvPr/>
        </p:nvSpPr>
        <p:spPr>
          <a:xfrm>
            <a:off x="1615440" y="189570"/>
            <a:ext cx="15643860" cy="91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0070C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Bé </a:t>
            </a:r>
            <a:r>
              <a:rPr lang="en-US" sz="5600" b="1" err="1">
                <a:solidFill>
                  <a:srgbClr val="0070C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hãy</a:t>
            </a:r>
            <a:r>
              <a:rPr lang="en-US" sz="5600" b="1">
                <a:solidFill>
                  <a:srgbClr val="0070C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tìm đúng đôi</a:t>
            </a:r>
            <a:endParaRPr lang="en-US" sz="5600" b="1" dirty="0">
              <a:solidFill>
                <a:srgbClr val="0070C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pic>
        <p:nvPicPr>
          <p:cNvPr id="37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03E3B64-4E17-2091-8302-33263EDCB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431779" y="419100"/>
            <a:ext cx="609600" cy="609600"/>
          </a:xfrm>
          <a:prstGeom prst="rect">
            <a:avLst/>
          </a:prstGeom>
        </p:spPr>
      </p:pic>
      <p:pic>
        <p:nvPicPr>
          <p:cNvPr id="38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2F06F0F-E5F7-F94A-02E7-001CC711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422063" y="6486572"/>
            <a:ext cx="609600" cy="609600"/>
          </a:xfrm>
          <a:prstGeom prst="rect">
            <a:avLst/>
          </a:prstGeom>
        </p:spPr>
      </p:pic>
      <p:pic>
        <p:nvPicPr>
          <p:cNvPr id="39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0EE4D13-6EDD-28E2-971F-8A8B6FE0D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431779" y="2665709"/>
            <a:ext cx="609600" cy="609600"/>
          </a:xfrm>
          <a:prstGeom prst="rect">
            <a:avLst/>
          </a:prstGeom>
        </p:spPr>
      </p:pic>
      <p:pic>
        <p:nvPicPr>
          <p:cNvPr id="40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6B0E7F44-EED1-5ABD-BF1D-A62D66C87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502648" y="5037243"/>
            <a:ext cx="609600" cy="609600"/>
          </a:xfrm>
          <a:prstGeom prst="rect">
            <a:avLst/>
          </a:prstGeom>
        </p:spPr>
      </p:pic>
      <p:pic>
        <p:nvPicPr>
          <p:cNvPr id="41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4AE5A7A-181A-4B2C-2F23-C6DD60F88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8707100" y="7963742"/>
            <a:ext cx="609600" cy="609600"/>
          </a:xfrm>
          <a:prstGeom prst="rect">
            <a:avLst/>
          </a:prstGeom>
        </p:spPr>
      </p:pic>
      <p:pic>
        <p:nvPicPr>
          <p:cNvPr id="42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613481-CAD3-23EC-7ADA-CAC783A608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33889" y="1386056"/>
            <a:ext cx="609600" cy="609600"/>
          </a:xfrm>
          <a:prstGeom prst="rect">
            <a:avLst/>
          </a:prstGeom>
        </p:spPr>
      </p:pic>
      <p:pic>
        <p:nvPicPr>
          <p:cNvPr id="43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75EBD86-7830-5A2A-5E8B-AEF1C0D373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40119" y="2729661"/>
            <a:ext cx="609600" cy="609600"/>
          </a:xfrm>
          <a:prstGeom prst="rect">
            <a:avLst/>
          </a:prstGeom>
        </p:spPr>
      </p:pic>
      <p:pic>
        <p:nvPicPr>
          <p:cNvPr id="44" name="Am_thanh_tra_loi_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8D3E1A4-2EFF-7AC3-C6C5-42AA6E85E5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58800" y="4571153"/>
            <a:ext cx="609600" cy="609600"/>
          </a:xfrm>
          <a:prstGeom prst="rect">
            <a:avLst/>
          </a:prstGeom>
        </p:spPr>
      </p:pic>
      <p:sp>
        <p:nvSpPr>
          <p:cNvPr id="45" name="Arrow: Right 44">
            <a:hlinkClick r:id="rId40" action="ppaction://hlinksldjump"/>
            <a:extLst>
              <a:ext uri="{FF2B5EF4-FFF2-40B4-BE49-F238E27FC236}">
                <a16:creationId xmlns:a16="http://schemas.microsoft.com/office/drawing/2014/main" id="{562A4B4D-926F-9523-188F-B5E62EE84850}"/>
              </a:ext>
            </a:extLst>
          </p:cNvPr>
          <p:cNvSpPr/>
          <p:nvPr/>
        </p:nvSpPr>
        <p:spPr>
          <a:xfrm>
            <a:off x="16380955" y="9323512"/>
            <a:ext cx="1519260" cy="734959"/>
          </a:xfrm>
          <a:prstGeom prst="rightArrow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408FF6-06CA-F2BD-4D8D-CBF6E7E051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123950" y="65885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1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12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12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14CECA3-6E65-EAFF-D039-2F817942D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7" y="-64758"/>
            <a:ext cx="18282583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37260" y="16035"/>
            <a:ext cx="10467672" cy="17464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0070C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Nhóm con vật nào có số lượng ít hơn?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711363" y="109985"/>
            <a:ext cx="3373217" cy="1392612"/>
            <a:chOff x="0" y="0"/>
            <a:chExt cx="8582660" cy="3543300"/>
          </a:xfrm>
        </p:grpSpPr>
        <p:sp>
          <p:nvSpPr>
            <p:cNvPr id="6" name="Freeform 6"/>
            <p:cNvSpPr/>
            <p:nvPr/>
          </p:nvSpPr>
          <p:spPr>
            <a:xfrm>
              <a:off x="50800" y="39370"/>
              <a:ext cx="8484870" cy="3460750"/>
            </a:xfrm>
            <a:custGeom>
              <a:avLst/>
              <a:gdLst/>
              <a:ahLst/>
              <a:cxnLst/>
              <a:rect l="l" t="t" r="r" b="b"/>
              <a:pathLst>
                <a:path w="8484870" h="3460750">
                  <a:moveTo>
                    <a:pt x="0" y="1672590"/>
                  </a:moveTo>
                  <a:cubicBezTo>
                    <a:pt x="214630" y="1323340"/>
                    <a:pt x="356870" y="1285240"/>
                    <a:pt x="382270" y="1282700"/>
                  </a:cubicBezTo>
                  <a:cubicBezTo>
                    <a:pt x="387350" y="1282700"/>
                    <a:pt x="387350" y="1286510"/>
                    <a:pt x="392430" y="1285240"/>
                  </a:cubicBezTo>
                  <a:cubicBezTo>
                    <a:pt x="420370" y="1278890"/>
                    <a:pt x="557530" y="1104900"/>
                    <a:pt x="656590" y="1052830"/>
                  </a:cubicBezTo>
                  <a:cubicBezTo>
                    <a:pt x="751840" y="1003300"/>
                    <a:pt x="869950" y="993140"/>
                    <a:pt x="975360" y="975360"/>
                  </a:cubicBezTo>
                  <a:cubicBezTo>
                    <a:pt x="1076960" y="958850"/>
                    <a:pt x="1177290" y="948690"/>
                    <a:pt x="1280160" y="947420"/>
                  </a:cubicBezTo>
                  <a:cubicBezTo>
                    <a:pt x="1383030" y="947420"/>
                    <a:pt x="1488440" y="951230"/>
                    <a:pt x="1592580" y="970280"/>
                  </a:cubicBezTo>
                  <a:cubicBezTo>
                    <a:pt x="1700530" y="988060"/>
                    <a:pt x="1811020" y="1021080"/>
                    <a:pt x="1913890" y="1059180"/>
                  </a:cubicBezTo>
                  <a:cubicBezTo>
                    <a:pt x="2014220" y="1097280"/>
                    <a:pt x="2114550" y="1144270"/>
                    <a:pt x="2204720" y="1197610"/>
                  </a:cubicBezTo>
                  <a:cubicBezTo>
                    <a:pt x="2291080" y="1248410"/>
                    <a:pt x="2420620" y="1348740"/>
                    <a:pt x="2447290" y="1370330"/>
                  </a:cubicBezTo>
                  <a:cubicBezTo>
                    <a:pt x="2452370" y="1375410"/>
                    <a:pt x="2452370" y="1380490"/>
                    <a:pt x="2456180" y="1380490"/>
                  </a:cubicBezTo>
                  <a:cubicBezTo>
                    <a:pt x="2473960" y="1375410"/>
                    <a:pt x="2499360" y="1173480"/>
                    <a:pt x="2541270" y="1069340"/>
                  </a:cubicBezTo>
                  <a:cubicBezTo>
                    <a:pt x="2586990" y="953770"/>
                    <a:pt x="2647950" y="824230"/>
                    <a:pt x="2729230" y="720090"/>
                  </a:cubicBezTo>
                  <a:cubicBezTo>
                    <a:pt x="2814320" y="613410"/>
                    <a:pt x="2934970" y="508000"/>
                    <a:pt x="3045460" y="439420"/>
                  </a:cubicBezTo>
                  <a:cubicBezTo>
                    <a:pt x="3144520" y="377190"/>
                    <a:pt x="3247390" y="336550"/>
                    <a:pt x="3355340" y="312420"/>
                  </a:cubicBezTo>
                  <a:cubicBezTo>
                    <a:pt x="3463290" y="289560"/>
                    <a:pt x="3587750" y="287020"/>
                    <a:pt x="3690620" y="299720"/>
                  </a:cubicBezTo>
                  <a:cubicBezTo>
                    <a:pt x="3780790" y="309880"/>
                    <a:pt x="3851910" y="332740"/>
                    <a:pt x="3942080" y="373380"/>
                  </a:cubicBezTo>
                  <a:cubicBezTo>
                    <a:pt x="4057650" y="424180"/>
                    <a:pt x="4216400" y="525780"/>
                    <a:pt x="4319270" y="601980"/>
                  </a:cubicBezTo>
                  <a:cubicBezTo>
                    <a:pt x="4398010" y="661670"/>
                    <a:pt x="4464050" y="731520"/>
                    <a:pt x="4514850" y="781050"/>
                  </a:cubicBezTo>
                  <a:cubicBezTo>
                    <a:pt x="4547870" y="814070"/>
                    <a:pt x="4564380" y="871220"/>
                    <a:pt x="4594860" y="868680"/>
                  </a:cubicBezTo>
                  <a:cubicBezTo>
                    <a:pt x="4649470" y="863600"/>
                    <a:pt x="4724400" y="641350"/>
                    <a:pt x="4791710" y="553720"/>
                  </a:cubicBezTo>
                  <a:cubicBezTo>
                    <a:pt x="4846320" y="482600"/>
                    <a:pt x="4894580" y="433070"/>
                    <a:pt x="4959350" y="373380"/>
                  </a:cubicBezTo>
                  <a:cubicBezTo>
                    <a:pt x="5036820" y="302260"/>
                    <a:pt x="5125720" y="217170"/>
                    <a:pt x="5226050" y="161290"/>
                  </a:cubicBezTo>
                  <a:cubicBezTo>
                    <a:pt x="5335270" y="101600"/>
                    <a:pt x="5471160" y="57150"/>
                    <a:pt x="5594350" y="33020"/>
                  </a:cubicBezTo>
                  <a:cubicBezTo>
                    <a:pt x="5711190" y="8890"/>
                    <a:pt x="5833110" y="0"/>
                    <a:pt x="5946140" y="11430"/>
                  </a:cubicBezTo>
                  <a:cubicBezTo>
                    <a:pt x="6052820" y="21590"/>
                    <a:pt x="6151880" y="54610"/>
                    <a:pt x="6250940" y="90170"/>
                  </a:cubicBezTo>
                  <a:cubicBezTo>
                    <a:pt x="6352540" y="125730"/>
                    <a:pt x="6451600" y="170180"/>
                    <a:pt x="6548120" y="223520"/>
                  </a:cubicBezTo>
                  <a:cubicBezTo>
                    <a:pt x="6650990" y="280670"/>
                    <a:pt x="6757670" y="356870"/>
                    <a:pt x="6851650" y="426720"/>
                  </a:cubicBezTo>
                  <a:cubicBezTo>
                    <a:pt x="6939280" y="491490"/>
                    <a:pt x="7023100" y="561340"/>
                    <a:pt x="7094220" y="628650"/>
                  </a:cubicBezTo>
                  <a:cubicBezTo>
                    <a:pt x="7157720" y="688340"/>
                    <a:pt x="7213600" y="745490"/>
                    <a:pt x="7263130" y="807720"/>
                  </a:cubicBezTo>
                  <a:cubicBezTo>
                    <a:pt x="7310120" y="867410"/>
                    <a:pt x="7359650" y="934720"/>
                    <a:pt x="7388860" y="994410"/>
                  </a:cubicBezTo>
                  <a:cubicBezTo>
                    <a:pt x="7411720" y="1041400"/>
                    <a:pt x="7416800" y="1122680"/>
                    <a:pt x="7433310" y="1131570"/>
                  </a:cubicBezTo>
                  <a:cubicBezTo>
                    <a:pt x="7439660" y="1135380"/>
                    <a:pt x="7442200" y="1126490"/>
                    <a:pt x="7452360" y="1126490"/>
                  </a:cubicBezTo>
                  <a:cubicBezTo>
                    <a:pt x="7496810" y="1123950"/>
                    <a:pt x="7694930" y="1135380"/>
                    <a:pt x="7806690" y="1181100"/>
                  </a:cubicBezTo>
                  <a:cubicBezTo>
                    <a:pt x="7928610" y="1230630"/>
                    <a:pt x="8056880" y="1325880"/>
                    <a:pt x="8152130" y="1430020"/>
                  </a:cubicBezTo>
                  <a:cubicBezTo>
                    <a:pt x="8251190" y="1537970"/>
                    <a:pt x="8331200" y="1687830"/>
                    <a:pt x="8387080" y="1819910"/>
                  </a:cubicBezTo>
                  <a:cubicBezTo>
                    <a:pt x="8436610" y="1940560"/>
                    <a:pt x="8472170" y="2076450"/>
                    <a:pt x="8479790" y="2188210"/>
                  </a:cubicBezTo>
                  <a:cubicBezTo>
                    <a:pt x="8484870" y="2278380"/>
                    <a:pt x="8477250" y="2350770"/>
                    <a:pt x="8446770" y="2435860"/>
                  </a:cubicBezTo>
                  <a:cubicBezTo>
                    <a:pt x="8408670" y="2542540"/>
                    <a:pt x="8333740" y="2679700"/>
                    <a:pt x="8241030" y="2767330"/>
                  </a:cubicBezTo>
                  <a:cubicBezTo>
                    <a:pt x="8143240" y="2860040"/>
                    <a:pt x="7988300" y="2932430"/>
                    <a:pt x="7872730" y="2971800"/>
                  </a:cubicBezTo>
                  <a:cubicBezTo>
                    <a:pt x="7780020" y="3002280"/>
                    <a:pt x="7710170" y="3004820"/>
                    <a:pt x="7609840" y="3011170"/>
                  </a:cubicBezTo>
                  <a:cubicBezTo>
                    <a:pt x="7475220" y="3020060"/>
                    <a:pt x="7249160" y="3016250"/>
                    <a:pt x="7133590" y="2998470"/>
                  </a:cubicBezTo>
                  <a:cubicBezTo>
                    <a:pt x="7065010" y="2988310"/>
                    <a:pt x="7019290" y="2934970"/>
                    <a:pt x="6973570" y="2952750"/>
                  </a:cubicBezTo>
                  <a:cubicBezTo>
                    <a:pt x="6916420" y="2974340"/>
                    <a:pt x="6892290" y="3106420"/>
                    <a:pt x="6836410" y="3168650"/>
                  </a:cubicBezTo>
                  <a:cubicBezTo>
                    <a:pt x="6783070" y="3228340"/>
                    <a:pt x="6718300" y="3277870"/>
                    <a:pt x="6648450" y="3318510"/>
                  </a:cubicBezTo>
                  <a:cubicBezTo>
                    <a:pt x="6577330" y="3360420"/>
                    <a:pt x="6497320" y="3390900"/>
                    <a:pt x="6410960" y="3412490"/>
                  </a:cubicBezTo>
                  <a:cubicBezTo>
                    <a:pt x="6311900" y="3437890"/>
                    <a:pt x="6187440" y="3460750"/>
                    <a:pt x="6087110" y="3453130"/>
                  </a:cubicBezTo>
                  <a:cubicBezTo>
                    <a:pt x="5996940" y="3445510"/>
                    <a:pt x="5922010" y="3412490"/>
                    <a:pt x="5834380" y="3382010"/>
                  </a:cubicBezTo>
                  <a:cubicBezTo>
                    <a:pt x="5732780" y="3345180"/>
                    <a:pt x="5614670" y="3291840"/>
                    <a:pt x="5515610" y="3243580"/>
                  </a:cubicBezTo>
                  <a:cubicBezTo>
                    <a:pt x="5426710" y="3200400"/>
                    <a:pt x="5342890" y="3154680"/>
                    <a:pt x="5266690" y="3108960"/>
                  </a:cubicBezTo>
                  <a:cubicBezTo>
                    <a:pt x="5198110" y="3068320"/>
                    <a:pt x="5140960" y="3032760"/>
                    <a:pt x="5080000" y="2985770"/>
                  </a:cubicBezTo>
                  <a:cubicBezTo>
                    <a:pt x="5012690" y="2932430"/>
                    <a:pt x="4937760" y="2800350"/>
                    <a:pt x="4885690" y="2804160"/>
                  </a:cubicBezTo>
                  <a:cubicBezTo>
                    <a:pt x="4845050" y="2806700"/>
                    <a:pt x="4832350" y="2887980"/>
                    <a:pt x="4785360" y="2928620"/>
                  </a:cubicBezTo>
                  <a:cubicBezTo>
                    <a:pt x="4718050" y="2987040"/>
                    <a:pt x="4606290" y="3061970"/>
                    <a:pt x="4500880" y="3098800"/>
                  </a:cubicBezTo>
                  <a:cubicBezTo>
                    <a:pt x="4390390" y="3138170"/>
                    <a:pt x="4245610" y="3143250"/>
                    <a:pt x="4136390" y="3152140"/>
                  </a:cubicBezTo>
                  <a:cubicBezTo>
                    <a:pt x="4047490" y="3158490"/>
                    <a:pt x="3980180" y="3159760"/>
                    <a:pt x="3892550" y="3154680"/>
                  </a:cubicBezTo>
                  <a:cubicBezTo>
                    <a:pt x="3788410" y="3148330"/>
                    <a:pt x="3661410" y="3129280"/>
                    <a:pt x="3552190" y="3108960"/>
                  </a:cubicBezTo>
                  <a:cubicBezTo>
                    <a:pt x="3448050" y="3088640"/>
                    <a:pt x="3345180" y="3061970"/>
                    <a:pt x="3248660" y="3034030"/>
                  </a:cubicBezTo>
                  <a:cubicBezTo>
                    <a:pt x="3159760" y="3008630"/>
                    <a:pt x="3086100" y="2992120"/>
                    <a:pt x="2993390" y="2950210"/>
                  </a:cubicBezTo>
                  <a:cubicBezTo>
                    <a:pt x="2867660" y="2893060"/>
                    <a:pt x="2659380" y="2767330"/>
                    <a:pt x="2573020" y="2702560"/>
                  </a:cubicBezTo>
                  <a:cubicBezTo>
                    <a:pt x="2529840" y="2669540"/>
                    <a:pt x="2496820" y="2616200"/>
                    <a:pt x="2484120" y="2617470"/>
                  </a:cubicBezTo>
                  <a:cubicBezTo>
                    <a:pt x="2481580" y="2617470"/>
                    <a:pt x="2482850" y="2621280"/>
                    <a:pt x="2479040" y="2623820"/>
                  </a:cubicBezTo>
                  <a:cubicBezTo>
                    <a:pt x="2457450" y="2644140"/>
                    <a:pt x="2334260" y="2744470"/>
                    <a:pt x="2242820" y="2783840"/>
                  </a:cubicBezTo>
                  <a:cubicBezTo>
                    <a:pt x="2137410" y="2828290"/>
                    <a:pt x="1982470" y="2847340"/>
                    <a:pt x="1873250" y="2861310"/>
                  </a:cubicBezTo>
                  <a:cubicBezTo>
                    <a:pt x="1786890" y="2872740"/>
                    <a:pt x="1723390" y="2874010"/>
                    <a:pt x="1639570" y="2871470"/>
                  </a:cubicBezTo>
                  <a:cubicBezTo>
                    <a:pt x="1543050" y="2868930"/>
                    <a:pt x="1430020" y="2858770"/>
                    <a:pt x="1327150" y="2840990"/>
                  </a:cubicBezTo>
                  <a:cubicBezTo>
                    <a:pt x="1221740" y="2821940"/>
                    <a:pt x="1113790" y="2791460"/>
                    <a:pt x="1013460" y="2760980"/>
                  </a:cubicBezTo>
                  <a:cubicBezTo>
                    <a:pt x="920750" y="2731770"/>
                    <a:pt x="831850" y="2700020"/>
                    <a:pt x="745490" y="2661920"/>
                  </a:cubicBezTo>
                  <a:cubicBezTo>
                    <a:pt x="661670" y="2626360"/>
                    <a:pt x="579120" y="2590800"/>
                    <a:pt x="505460" y="2542540"/>
                  </a:cubicBezTo>
                  <a:cubicBezTo>
                    <a:pt x="433070" y="2495550"/>
                    <a:pt x="364490" y="2435860"/>
                    <a:pt x="306070" y="2374900"/>
                  </a:cubicBezTo>
                  <a:cubicBezTo>
                    <a:pt x="250190" y="2316480"/>
                    <a:pt x="203200" y="2256790"/>
                    <a:pt x="161290" y="2183130"/>
                  </a:cubicBezTo>
                  <a:cubicBezTo>
                    <a:pt x="111760" y="2099310"/>
                    <a:pt x="62230" y="1986280"/>
                    <a:pt x="35560" y="1894840"/>
                  </a:cubicBezTo>
                  <a:cubicBezTo>
                    <a:pt x="12700" y="1817370"/>
                    <a:pt x="0" y="1672590"/>
                    <a:pt x="0" y="1672590"/>
                  </a:cubicBezTo>
                  <a:moveTo>
                    <a:pt x="933450" y="1878330"/>
                  </a:moveTo>
                  <a:cubicBezTo>
                    <a:pt x="1083310" y="1884680"/>
                    <a:pt x="1075690" y="1865630"/>
                    <a:pt x="1085850" y="1849120"/>
                  </a:cubicBezTo>
                  <a:cubicBezTo>
                    <a:pt x="1102360" y="1818640"/>
                    <a:pt x="1181100" y="1742440"/>
                    <a:pt x="1173480" y="1734820"/>
                  </a:cubicBezTo>
                  <a:cubicBezTo>
                    <a:pt x="1164590" y="1724660"/>
                    <a:pt x="933450" y="1878330"/>
                    <a:pt x="933450" y="1878330"/>
                  </a:cubicBezTo>
                  <a:moveTo>
                    <a:pt x="1504950" y="1421130"/>
                  </a:moveTo>
                  <a:cubicBezTo>
                    <a:pt x="1579880" y="1459230"/>
                    <a:pt x="1574800" y="1477010"/>
                    <a:pt x="1586230" y="1482090"/>
                  </a:cubicBezTo>
                  <a:cubicBezTo>
                    <a:pt x="1602740" y="1489710"/>
                    <a:pt x="1680210" y="1468120"/>
                    <a:pt x="1680210" y="1459230"/>
                  </a:cubicBezTo>
                  <a:cubicBezTo>
                    <a:pt x="1680210" y="1449070"/>
                    <a:pt x="1592580" y="1431290"/>
                    <a:pt x="1560830" y="1424940"/>
                  </a:cubicBezTo>
                  <a:cubicBezTo>
                    <a:pt x="1537970" y="1421130"/>
                    <a:pt x="1504950" y="1421130"/>
                    <a:pt x="1504950" y="1421130"/>
                  </a:cubicBezTo>
                  <a:moveTo>
                    <a:pt x="1550670" y="2388870"/>
                  </a:moveTo>
                  <a:cubicBezTo>
                    <a:pt x="1831340" y="2393950"/>
                    <a:pt x="1840230" y="2396490"/>
                    <a:pt x="1842770" y="2391410"/>
                  </a:cubicBezTo>
                  <a:cubicBezTo>
                    <a:pt x="1849120" y="2381250"/>
                    <a:pt x="1837690" y="2329180"/>
                    <a:pt x="1818640" y="2320290"/>
                  </a:cubicBezTo>
                  <a:cubicBezTo>
                    <a:pt x="1795780" y="2307590"/>
                    <a:pt x="1738630" y="2348230"/>
                    <a:pt x="1695450" y="2359660"/>
                  </a:cubicBezTo>
                  <a:cubicBezTo>
                    <a:pt x="1649730" y="2372360"/>
                    <a:pt x="1550670" y="2388870"/>
                    <a:pt x="1550670" y="2388870"/>
                  </a:cubicBezTo>
                  <a:moveTo>
                    <a:pt x="3271520" y="1686560"/>
                  </a:moveTo>
                  <a:cubicBezTo>
                    <a:pt x="3622040" y="1694180"/>
                    <a:pt x="3841750" y="1695450"/>
                    <a:pt x="3868420" y="1695450"/>
                  </a:cubicBezTo>
                  <a:cubicBezTo>
                    <a:pt x="3872230" y="1695450"/>
                    <a:pt x="3874770" y="1695450"/>
                    <a:pt x="3874770" y="1695450"/>
                  </a:cubicBezTo>
                  <a:cubicBezTo>
                    <a:pt x="3874770" y="1694180"/>
                    <a:pt x="3722370" y="1659890"/>
                    <a:pt x="3639820" y="1656080"/>
                  </a:cubicBezTo>
                  <a:cubicBezTo>
                    <a:pt x="3545840" y="1649730"/>
                    <a:pt x="3404870" y="1663700"/>
                    <a:pt x="3340100" y="1672590"/>
                  </a:cubicBezTo>
                  <a:cubicBezTo>
                    <a:pt x="3309620" y="1676400"/>
                    <a:pt x="3271520" y="1686560"/>
                    <a:pt x="3271520" y="1686560"/>
                  </a:cubicBezTo>
                  <a:moveTo>
                    <a:pt x="3957320" y="2669540"/>
                  </a:moveTo>
                  <a:cubicBezTo>
                    <a:pt x="4173220" y="2674620"/>
                    <a:pt x="4297680" y="2665730"/>
                    <a:pt x="4335780" y="2653030"/>
                  </a:cubicBezTo>
                  <a:cubicBezTo>
                    <a:pt x="4349750" y="2647950"/>
                    <a:pt x="4361180" y="2637790"/>
                    <a:pt x="4361180" y="2635250"/>
                  </a:cubicBezTo>
                  <a:cubicBezTo>
                    <a:pt x="4359910" y="2631440"/>
                    <a:pt x="4321810" y="2645410"/>
                    <a:pt x="4292600" y="2647950"/>
                  </a:cubicBezTo>
                  <a:cubicBezTo>
                    <a:pt x="4239260" y="2653030"/>
                    <a:pt x="4123690" y="2650490"/>
                    <a:pt x="4069080" y="2649220"/>
                  </a:cubicBezTo>
                  <a:cubicBezTo>
                    <a:pt x="4037330" y="2649220"/>
                    <a:pt x="4011930" y="2640330"/>
                    <a:pt x="3994150" y="2645410"/>
                  </a:cubicBezTo>
                  <a:cubicBezTo>
                    <a:pt x="3980180" y="2649220"/>
                    <a:pt x="3970020" y="2664460"/>
                    <a:pt x="3963670" y="2668270"/>
                  </a:cubicBezTo>
                  <a:cubicBezTo>
                    <a:pt x="3961130" y="2669540"/>
                    <a:pt x="3957320" y="2669540"/>
                    <a:pt x="3957320" y="2669540"/>
                  </a:cubicBezTo>
                  <a:moveTo>
                    <a:pt x="5452110" y="1005840"/>
                  </a:moveTo>
                  <a:cubicBezTo>
                    <a:pt x="5476240" y="1017270"/>
                    <a:pt x="5487670" y="975360"/>
                    <a:pt x="5483860" y="972820"/>
                  </a:cubicBezTo>
                  <a:cubicBezTo>
                    <a:pt x="5481320" y="971550"/>
                    <a:pt x="5452110" y="1005840"/>
                    <a:pt x="5452110" y="1005840"/>
                  </a:cubicBezTo>
                  <a:moveTo>
                    <a:pt x="6064250" y="527050"/>
                  </a:moveTo>
                  <a:cubicBezTo>
                    <a:pt x="6223000" y="603250"/>
                    <a:pt x="6285230" y="610870"/>
                    <a:pt x="6286500" y="607060"/>
                  </a:cubicBezTo>
                  <a:cubicBezTo>
                    <a:pt x="6287770" y="600710"/>
                    <a:pt x="6164580" y="549910"/>
                    <a:pt x="6122670" y="537210"/>
                  </a:cubicBezTo>
                  <a:cubicBezTo>
                    <a:pt x="6098540" y="530860"/>
                    <a:pt x="6064250" y="527050"/>
                    <a:pt x="6064250" y="527050"/>
                  </a:cubicBezTo>
                  <a:moveTo>
                    <a:pt x="6164580" y="1240790"/>
                  </a:moveTo>
                  <a:cubicBezTo>
                    <a:pt x="6186170" y="1236980"/>
                    <a:pt x="6209030" y="1187450"/>
                    <a:pt x="6207760" y="1186180"/>
                  </a:cubicBezTo>
                  <a:cubicBezTo>
                    <a:pt x="6205220" y="1184910"/>
                    <a:pt x="6164580" y="1240790"/>
                    <a:pt x="6164580" y="1240790"/>
                  </a:cubicBezTo>
                  <a:moveTo>
                    <a:pt x="6422390" y="2138680"/>
                  </a:moveTo>
                  <a:cubicBezTo>
                    <a:pt x="6431280" y="2155190"/>
                    <a:pt x="6445250" y="2162810"/>
                    <a:pt x="6451600" y="2160270"/>
                  </a:cubicBezTo>
                  <a:cubicBezTo>
                    <a:pt x="6456680" y="2159000"/>
                    <a:pt x="6464300" y="2148840"/>
                    <a:pt x="6463030" y="2145030"/>
                  </a:cubicBezTo>
                  <a:cubicBezTo>
                    <a:pt x="6460490" y="2138680"/>
                    <a:pt x="6422390" y="2138680"/>
                    <a:pt x="6422390" y="2138680"/>
                  </a:cubicBezTo>
                  <a:moveTo>
                    <a:pt x="6684010" y="857250"/>
                  </a:moveTo>
                  <a:cubicBezTo>
                    <a:pt x="6722110" y="904240"/>
                    <a:pt x="6706870" y="938530"/>
                    <a:pt x="6717030" y="946150"/>
                  </a:cubicBezTo>
                  <a:cubicBezTo>
                    <a:pt x="6725920" y="953770"/>
                    <a:pt x="6772910" y="941070"/>
                    <a:pt x="6774180" y="930910"/>
                  </a:cubicBezTo>
                  <a:cubicBezTo>
                    <a:pt x="6777990" y="916940"/>
                    <a:pt x="6684010" y="857250"/>
                    <a:pt x="6684010" y="857250"/>
                  </a:cubicBezTo>
                  <a:moveTo>
                    <a:pt x="6856730" y="2433320"/>
                  </a:moveTo>
                  <a:cubicBezTo>
                    <a:pt x="6856730" y="2433320"/>
                    <a:pt x="6856730" y="2432050"/>
                    <a:pt x="6856730" y="2433320"/>
                  </a:cubicBezTo>
                  <a:moveTo>
                    <a:pt x="7011670" y="2467610"/>
                  </a:moveTo>
                  <a:cubicBezTo>
                    <a:pt x="7283450" y="2556510"/>
                    <a:pt x="7426960" y="2561590"/>
                    <a:pt x="7543800" y="2547620"/>
                  </a:cubicBezTo>
                  <a:cubicBezTo>
                    <a:pt x="7661910" y="2532380"/>
                    <a:pt x="7857490" y="2477770"/>
                    <a:pt x="7893050" y="2451100"/>
                  </a:cubicBezTo>
                  <a:cubicBezTo>
                    <a:pt x="7900670" y="2444750"/>
                    <a:pt x="7905750" y="2437130"/>
                    <a:pt x="7903210" y="2432050"/>
                  </a:cubicBezTo>
                  <a:cubicBezTo>
                    <a:pt x="7899400" y="2424430"/>
                    <a:pt x="7856220" y="2420620"/>
                    <a:pt x="7827010" y="2426970"/>
                  </a:cubicBezTo>
                  <a:cubicBezTo>
                    <a:pt x="7782560" y="2434590"/>
                    <a:pt x="7731760" y="2481580"/>
                    <a:pt x="7672070" y="2500630"/>
                  </a:cubicBezTo>
                  <a:cubicBezTo>
                    <a:pt x="7602220" y="2523490"/>
                    <a:pt x="7509510" y="2541270"/>
                    <a:pt x="7428230" y="2542540"/>
                  </a:cubicBezTo>
                  <a:cubicBezTo>
                    <a:pt x="7346950" y="2545080"/>
                    <a:pt x="7260590" y="2526030"/>
                    <a:pt x="7186930" y="2512060"/>
                  </a:cubicBezTo>
                  <a:cubicBezTo>
                    <a:pt x="7123430" y="2500630"/>
                    <a:pt x="7011670" y="2467610"/>
                    <a:pt x="7011670" y="2467610"/>
                  </a:cubicBezTo>
                </a:path>
              </a:pathLst>
            </a:custGeom>
            <a:solidFill>
              <a:srgbClr val="FFF2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73755" y="9319260"/>
            <a:ext cx="189548" cy="189548"/>
            <a:chOff x="0" y="0"/>
            <a:chExt cx="252730" cy="252730"/>
          </a:xfrm>
        </p:grpSpPr>
        <p:sp>
          <p:nvSpPr>
            <p:cNvPr id="8" name="Freeform 8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254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04722" y="8762048"/>
            <a:ext cx="189548" cy="184785"/>
            <a:chOff x="0" y="0"/>
            <a:chExt cx="252730" cy="246380"/>
          </a:xfrm>
        </p:grpSpPr>
        <p:sp>
          <p:nvSpPr>
            <p:cNvPr id="10" name="Freeform 10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950589" y="7634344"/>
            <a:ext cx="6554391" cy="97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5627" b="1" u="sng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7" action="ppaction://hlinksldjump"/>
              </a:rPr>
              <a:t>A</a:t>
            </a:r>
            <a:r>
              <a:rPr lang="en-US" sz="5627" b="1" u="sng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7" action="ppaction://hlinksldjump"/>
              </a:rPr>
              <a:t>. Con Bạch tuộc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62773" y="7374210"/>
            <a:ext cx="5435947" cy="97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5627" b="1" u="sng">
                <a:solidFill>
                  <a:srgbClr val="FF3131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8" action="ppaction://hlinksldjump"/>
              </a:rPr>
              <a:t>B. </a:t>
            </a:r>
            <a:r>
              <a:rPr lang="en-US" sz="5627" b="1" u="sng">
                <a:solidFill>
                  <a:srgbClr val="000000"/>
                </a:solidFill>
                <a:latin typeface="Dancing Script Bold"/>
                <a:ea typeface="Dancing Script Bold"/>
                <a:cs typeface="Dancing Script Bold"/>
                <a:sym typeface="Dancing Script Bold"/>
                <a:hlinkClick r:id="rId8" action="ppaction://hlinksldjump"/>
              </a:rPr>
              <a:t>Con Rùa </a:t>
            </a:r>
            <a:endParaRPr lang="en-US" sz="5627" b="1" u="sng">
              <a:solidFill>
                <a:srgbClr val="FF3131"/>
              </a:solidFill>
              <a:latin typeface="Dancing Script Bold"/>
              <a:ea typeface="Dancing Script Bold"/>
              <a:cs typeface="Dancing Script Bold"/>
              <a:sym typeface="Dancing Script Bold"/>
              <a:hlinkClick r:id="rId8" action="ppaction://hlinksldjump"/>
            </a:endParaRPr>
          </a:p>
        </p:txBody>
      </p:sp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8943E2-8DA4-1D58-779F-E2387610C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16600" y="1936233"/>
            <a:ext cx="609600" cy="6096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E549A837-361B-71B0-4F05-9B75A5A99664}"/>
              </a:ext>
            </a:extLst>
          </p:cNvPr>
          <p:cNvSpPr/>
          <p:nvPr/>
        </p:nvSpPr>
        <p:spPr>
          <a:xfrm>
            <a:off x="2561380" y="1542571"/>
            <a:ext cx="5943600" cy="46639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61763B-51E1-8CE4-D91E-8698FB88009C}"/>
              </a:ext>
            </a:extLst>
          </p:cNvPr>
          <p:cNvSpPr/>
          <p:nvPr/>
        </p:nvSpPr>
        <p:spPr>
          <a:xfrm>
            <a:off x="10455120" y="1788531"/>
            <a:ext cx="5943600" cy="46639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80C877CB-7EE5-8E1F-B39F-FA40B75BAC7D}"/>
              </a:ext>
            </a:extLst>
          </p:cNvPr>
          <p:cNvSpPr/>
          <p:nvPr/>
        </p:nvSpPr>
        <p:spPr>
          <a:xfrm>
            <a:off x="4788772" y="2084785"/>
            <a:ext cx="1488816" cy="1594775"/>
          </a:xfrm>
          <a:custGeom>
            <a:avLst/>
            <a:gdLst/>
            <a:ahLst/>
            <a:cxnLst/>
            <a:rect l="l" t="t" r="r" b="b"/>
            <a:pathLst>
              <a:path w="2690643" h="2256776">
                <a:moveTo>
                  <a:pt x="0" y="0"/>
                </a:moveTo>
                <a:lnTo>
                  <a:pt x="2690643" y="0"/>
                </a:lnTo>
                <a:lnTo>
                  <a:pt x="2690643" y="2256777"/>
                </a:lnTo>
                <a:lnTo>
                  <a:pt x="0" y="22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id="{770536AF-18A9-4687-11E8-9C5093D7557C}"/>
              </a:ext>
            </a:extLst>
          </p:cNvPr>
          <p:cNvSpPr/>
          <p:nvPr/>
        </p:nvSpPr>
        <p:spPr>
          <a:xfrm>
            <a:off x="4765416" y="4221774"/>
            <a:ext cx="1488816" cy="1594775"/>
          </a:xfrm>
          <a:custGeom>
            <a:avLst/>
            <a:gdLst/>
            <a:ahLst/>
            <a:cxnLst/>
            <a:rect l="l" t="t" r="r" b="b"/>
            <a:pathLst>
              <a:path w="2690643" h="2256776">
                <a:moveTo>
                  <a:pt x="0" y="0"/>
                </a:moveTo>
                <a:lnTo>
                  <a:pt x="2690643" y="0"/>
                </a:lnTo>
                <a:lnTo>
                  <a:pt x="2690643" y="2256777"/>
                </a:lnTo>
                <a:lnTo>
                  <a:pt x="0" y="22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id="{150E0A0E-BCAD-B1EE-D78C-BE5DA391EA70}"/>
              </a:ext>
            </a:extLst>
          </p:cNvPr>
          <p:cNvSpPr/>
          <p:nvPr/>
        </p:nvSpPr>
        <p:spPr>
          <a:xfrm>
            <a:off x="3151606" y="3113516"/>
            <a:ext cx="1488816" cy="1594775"/>
          </a:xfrm>
          <a:custGeom>
            <a:avLst/>
            <a:gdLst/>
            <a:ahLst/>
            <a:cxnLst/>
            <a:rect l="l" t="t" r="r" b="b"/>
            <a:pathLst>
              <a:path w="2690643" h="2256776">
                <a:moveTo>
                  <a:pt x="0" y="0"/>
                </a:moveTo>
                <a:lnTo>
                  <a:pt x="2690643" y="0"/>
                </a:lnTo>
                <a:lnTo>
                  <a:pt x="2690643" y="2256777"/>
                </a:lnTo>
                <a:lnTo>
                  <a:pt x="0" y="22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480434C8-C2F1-2D0F-5480-20177C25ED14}"/>
              </a:ext>
            </a:extLst>
          </p:cNvPr>
          <p:cNvSpPr/>
          <p:nvPr/>
        </p:nvSpPr>
        <p:spPr>
          <a:xfrm>
            <a:off x="6494476" y="3236599"/>
            <a:ext cx="1488816" cy="1594775"/>
          </a:xfrm>
          <a:custGeom>
            <a:avLst/>
            <a:gdLst/>
            <a:ahLst/>
            <a:cxnLst/>
            <a:rect l="l" t="t" r="r" b="b"/>
            <a:pathLst>
              <a:path w="2690643" h="2256776">
                <a:moveTo>
                  <a:pt x="0" y="0"/>
                </a:moveTo>
                <a:lnTo>
                  <a:pt x="2690643" y="0"/>
                </a:lnTo>
                <a:lnTo>
                  <a:pt x="2690643" y="2256777"/>
                </a:lnTo>
                <a:lnTo>
                  <a:pt x="0" y="22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55313868-C482-BD8E-4C9C-17629C0F1F62}"/>
              </a:ext>
            </a:extLst>
          </p:cNvPr>
          <p:cNvSpPr/>
          <p:nvPr/>
        </p:nvSpPr>
        <p:spPr>
          <a:xfrm>
            <a:off x="11124791" y="2633894"/>
            <a:ext cx="1433148" cy="1489353"/>
          </a:xfrm>
          <a:custGeom>
            <a:avLst/>
            <a:gdLst/>
            <a:ahLst/>
            <a:cxnLst/>
            <a:rect l="l" t="t" r="r" b="b"/>
            <a:pathLst>
              <a:path w="3068639" h="2915207">
                <a:moveTo>
                  <a:pt x="0" y="0"/>
                </a:moveTo>
                <a:lnTo>
                  <a:pt x="3068639" y="0"/>
                </a:lnTo>
                <a:lnTo>
                  <a:pt x="3068639" y="2915207"/>
                </a:lnTo>
                <a:lnTo>
                  <a:pt x="0" y="291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242332F5-1FFB-31EC-0025-0FD4B413201C}"/>
              </a:ext>
            </a:extLst>
          </p:cNvPr>
          <p:cNvSpPr/>
          <p:nvPr/>
        </p:nvSpPr>
        <p:spPr>
          <a:xfrm>
            <a:off x="12755363" y="2633894"/>
            <a:ext cx="1433148" cy="1489353"/>
          </a:xfrm>
          <a:custGeom>
            <a:avLst/>
            <a:gdLst/>
            <a:ahLst/>
            <a:cxnLst/>
            <a:rect l="l" t="t" r="r" b="b"/>
            <a:pathLst>
              <a:path w="3068639" h="2915207">
                <a:moveTo>
                  <a:pt x="0" y="0"/>
                </a:moveTo>
                <a:lnTo>
                  <a:pt x="3068639" y="0"/>
                </a:lnTo>
                <a:lnTo>
                  <a:pt x="3068639" y="2915207"/>
                </a:lnTo>
                <a:lnTo>
                  <a:pt x="0" y="291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3">
            <a:extLst>
              <a:ext uri="{FF2B5EF4-FFF2-40B4-BE49-F238E27FC236}">
                <a16:creationId xmlns:a16="http://schemas.microsoft.com/office/drawing/2014/main" id="{77889823-AEED-A003-2F2D-368605241F81}"/>
              </a:ext>
            </a:extLst>
          </p:cNvPr>
          <p:cNvSpPr/>
          <p:nvPr/>
        </p:nvSpPr>
        <p:spPr>
          <a:xfrm>
            <a:off x="14419820" y="2698232"/>
            <a:ext cx="1433148" cy="1489353"/>
          </a:xfrm>
          <a:custGeom>
            <a:avLst/>
            <a:gdLst/>
            <a:ahLst/>
            <a:cxnLst/>
            <a:rect l="l" t="t" r="r" b="b"/>
            <a:pathLst>
              <a:path w="3068639" h="2915207">
                <a:moveTo>
                  <a:pt x="0" y="0"/>
                </a:moveTo>
                <a:lnTo>
                  <a:pt x="3068639" y="0"/>
                </a:lnTo>
                <a:lnTo>
                  <a:pt x="3068639" y="2915207"/>
                </a:lnTo>
                <a:lnTo>
                  <a:pt x="0" y="291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C1106768-D729-7B7A-845A-D7A068B2C27B}"/>
              </a:ext>
            </a:extLst>
          </p:cNvPr>
          <p:cNvSpPr/>
          <p:nvPr/>
        </p:nvSpPr>
        <p:spPr>
          <a:xfrm>
            <a:off x="13501458" y="4294626"/>
            <a:ext cx="1433148" cy="1489353"/>
          </a:xfrm>
          <a:custGeom>
            <a:avLst/>
            <a:gdLst/>
            <a:ahLst/>
            <a:cxnLst/>
            <a:rect l="l" t="t" r="r" b="b"/>
            <a:pathLst>
              <a:path w="3068639" h="2915207">
                <a:moveTo>
                  <a:pt x="0" y="0"/>
                </a:moveTo>
                <a:lnTo>
                  <a:pt x="3068639" y="0"/>
                </a:lnTo>
                <a:lnTo>
                  <a:pt x="3068639" y="2915207"/>
                </a:lnTo>
                <a:lnTo>
                  <a:pt x="0" y="291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19C9D384-EE0A-ED8C-08FF-60BD22C61225}"/>
              </a:ext>
            </a:extLst>
          </p:cNvPr>
          <p:cNvSpPr/>
          <p:nvPr/>
        </p:nvSpPr>
        <p:spPr>
          <a:xfrm>
            <a:off x="11809814" y="4274484"/>
            <a:ext cx="1433148" cy="1489353"/>
          </a:xfrm>
          <a:custGeom>
            <a:avLst/>
            <a:gdLst/>
            <a:ahLst/>
            <a:cxnLst/>
            <a:rect l="l" t="t" r="r" b="b"/>
            <a:pathLst>
              <a:path w="3068639" h="2915207">
                <a:moveTo>
                  <a:pt x="0" y="0"/>
                </a:moveTo>
                <a:lnTo>
                  <a:pt x="3068639" y="0"/>
                </a:lnTo>
                <a:lnTo>
                  <a:pt x="3068639" y="2915207"/>
                </a:lnTo>
                <a:lnTo>
                  <a:pt x="0" y="29152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3AEE9E-6E22-2A71-C6DE-9A2EB70B4D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86324" y="34829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3C28CB3-3764-A54C-E4EA-CE15452AC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4711363" y="109985"/>
            <a:ext cx="3373217" cy="1392612"/>
            <a:chOff x="0" y="0"/>
            <a:chExt cx="8582660" cy="3543300"/>
          </a:xfrm>
        </p:grpSpPr>
        <p:sp>
          <p:nvSpPr>
            <p:cNvPr id="3" name="Freeform 3"/>
            <p:cNvSpPr/>
            <p:nvPr/>
          </p:nvSpPr>
          <p:spPr>
            <a:xfrm>
              <a:off x="50800" y="39370"/>
              <a:ext cx="8484870" cy="3460750"/>
            </a:xfrm>
            <a:custGeom>
              <a:avLst/>
              <a:gdLst/>
              <a:ahLst/>
              <a:cxnLst/>
              <a:rect l="l" t="t" r="r" b="b"/>
              <a:pathLst>
                <a:path w="8484870" h="3460750">
                  <a:moveTo>
                    <a:pt x="0" y="1672590"/>
                  </a:moveTo>
                  <a:cubicBezTo>
                    <a:pt x="214630" y="1323340"/>
                    <a:pt x="356870" y="1285240"/>
                    <a:pt x="382270" y="1282700"/>
                  </a:cubicBezTo>
                  <a:cubicBezTo>
                    <a:pt x="387350" y="1282700"/>
                    <a:pt x="387350" y="1286510"/>
                    <a:pt x="392430" y="1285240"/>
                  </a:cubicBezTo>
                  <a:cubicBezTo>
                    <a:pt x="420370" y="1278890"/>
                    <a:pt x="557530" y="1104900"/>
                    <a:pt x="656590" y="1052830"/>
                  </a:cubicBezTo>
                  <a:cubicBezTo>
                    <a:pt x="751840" y="1003300"/>
                    <a:pt x="869950" y="993140"/>
                    <a:pt x="975360" y="975360"/>
                  </a:cubicBezTo>
                  <a:cubicBezTo>
                    <a:pt x="1076960" y="958850"/>
                    <a:pt x="1177290" y="948690"/>
                    <a:pt x="1280160" y="947420"/>
                  </a:cubicBezTo>
                  <a:cubicBezTo>
                    <a:pt x="1383030" y="947420"/>
                    <a:pt x="1488440" y="951230"/>
                    <a:pt x="1592580" y="970280"/>
                  </a:cubicBezTo>
                  <a:cubicBezTo>
                    <a:pt x="1700530" y="988060"/>
                    <a:pt x="1811020" y="1021080"/>
                    <a:pt x="1913890" y="1059180"/>
                  </a:cubicBezTo>
                  <a:cubicBezTo>
                    <a:pt x="2014220" y="1097280"/>
                    <a:pt x="2114550" y="1144270"/>
                    <a:pt x="2204720" y="1197610"/>
                  </a:cubicBezTo>
                  <a:cubicBezTo>
                    <a:pt x="2291080" y="1248410"/>
                    <a:pt x="2420620" y="1348740"/>
                    <a:pt x="2447290" y="1370330"/>
                  </a:cubicBezTo>
                  <a:cubicBezTo>
                    <a:pt x="2452370" y="1375410"/>
                    <a:pt x="2452370" y="1380490"/>
                    <a:pt x="2456180" y="1380490"/>
                  </a:cubicBezTo>
                  <a:cubicBezTo>
                    <a:pt x="2473960" y="1375410"/>
                    <a:pt x="2499360" y="1173480"/>
                    <a:pt x="2541270" y="1069340"/>
                  </a:cubicBezTo>
                  <a:cubicBezTo>
                    <a:pt x="2586990" y="953770"/>
                    <a:pt x="2647950" y="824230"/>
                    <a:pt x="2729230" y="720090"/>
                  </a:cubicBezTo>
                  <a:cubicBezTo>
                    <a:pt x="2814320" y="613410"/>
                    <a:pt x="2934970" y="508000"/>
                    <a:pt x="3045460" y="439420"/>
                  </a:cubicBezTo>
                  <a:cubicBezTo>
                    <a:pt x="3144520" y="377190"/>
                    <a:pt x="3247390" y="336550"/>
                    <a:pt x="3355340" y="312420"/>
                  </a:cubicBezTo>
                  <a:cubicBezTo>
                    <a:pt x="3463290" y="289560"/>
                    <a:pt x="3587750" y="287020"/>
                    <a:pt x="3690620" y="299720"/>
                  </a:cubicBezTo>
                  <a:cubicBezTo>
                    <a:pt x="3780790" y="309880"/>
                    <a:pt x="3851910" y="332740"/>
                    <a:pt x="3942080" y="373380"/>
                  </a:cubicBezTo>
                  <a:cubicBezTo>
                    <a:pt x="4057650" y="424180"/>
                    <a:pt x="4216400" y="525780"/>
                    <a:pt x="4319270" y="601980"/>
                  </a:cubicBezTo>
                  <a:cubicBezTo>
                    <a:pt x="4398010" y="661670"/>
                    <a:pt x="4464050" y="731520"/>
                    <a:pt x="4514850" y="781050"/>
                  </a:cubicBezTo>
                  <a:cubicBezTo>
                    <a:pt x="4547870" y="814070"/>
                    <a:pt x="4564380" y="871220"/>
                    <a:pt x="4594860" y="868680"/>
                  </a:cubicBezTo>
                  <a:cubicBezTo>
                    <a:pt x="4649470" y="863600"/>
                    <a:pt x="4724400" y="641350"/>
                    <a:pt x="4791710" y="553720"/>
                  </a:cubicBezTo>
                  <a:cubicBezTo>
                    <a:pt x="4846320" y="482600"/>
                    <a:pt x="4894580" y="433070"/>
                    <a:pt x="4959350" y="373380"/>
                  </a:cubicBezTo>
                  <a:cubicBezTo>
                    <a:pt x="5036820" y="302260"/>
                    <a:pt x="5125720" y="217170"/>
                    <a:pt x="5226050" y="161290"/>
                  </a:cubicBezTo>
                  <a:cubicBezTo>
                    <a:pt x="5335270" y="101600"/>
                    <a:pt x="5471160" y="57150"/>
                    <a:pt x="5594350" y="33020"/>
                  </a:cubicBezTo>
                  <a:cubicBezTo>
                    <a:pt x="5711190" y="8890"/>
                    <a:pt x="5833110" y="0"/>
                    <a:pt x="5946140" y="11430"/>
                  </a:cubicBezTo>
                  <a:cubicBezTo>
                    <a:pt x="6052820" y="21590"/>
                    <a:pt x="6151880" y="54610"/>
                    <a:pt x="6250940" y="90170"/>
                  </a:cubicBezTo>
                  <a:cubicBezTo>
                    <a:pt x="6352540" y="125730"/>
                    <a:pt x="6451600" y="170180"/>
                    <a:pt x="6548120" y="223520"/>
                  </a:cubicBezTo>
                  <a:cubicBezTo>
                    <a:pt x="6650990" y="280670"/>
                    <a:pt x="6757670" y="356870"/>
                    <a:pt x="6851650" y="426720"/>
                  </a:cubicBezTo>
                  <a:cubicBezTo>
                    <a:pt x="6939280" y="491490"/>
                    <a:pt x="7023100" y="561340"/>
                    <a:pt x="7094220" y="628650"/>
                  </a:cubicBezTo>
                  <a:cubicBezTo>
                    <a:pt x="7157720" y="688340"/>
                    <a:pt x="7213600" y="745490"/>
                    <a:pt x="7263130" y="807720"/>
                  </a:cubicBezTo>
                  <a:cubicBezTo>
                    <a:pt x="7310120" y="867410"/>
                    <a:pt x="7359650" y="934720"/>
                    <a:pt x="7388860" y="994410"/>
                  </a:cubicBezTo>
                  <a:cubicBezTo>
                    <a:pt x="7411720" y="1041400"/>
                    <a:pt x="7416800" y="1122680"/>
                    <a:pt x="7433310" y="1131570"/>
                  </a:cubicBezTo>
                  <a:cubicBezTo>
                    <a:pt x="7439660" y="1135380"/>
                    <a:pt x="7442200" y="1126490"/>
                    <a:pt x="7452360" y="1126490"/>
                  </a:cubicBezTo>
                  <a:cubicBezTo>
                    <a:pt x="7496810" y="1123950"/>
                    <a:pt x="7694930" y="1135380"/>
                    <a:pt x="7806690" y="1181100"/>
                  </a:cubicBezTo>
                  <a:cubicBezTo>
                    <a:pt x="7928610" y="1230630"/>
                    <a:pt x="8056880" y="1325880"/>
                    <a:pt x="8152130" y="1430020"/>
                  </a:cubicBezTo>
                  <a:cubicBezTo>
                    <a:pt x="8251190" y="1537970"/>
                    <a:pt x="8331200" y="1687830"/>
                    <a:pt x="8387080" y="1819910"/>
                  </a:cubicBezTo>
                  <a:cubicBezTo>
                    <a:pt x="8436610" y="1940560"/>
                    <a:pt x="8472170" y="2076450"/>
                    <a:pt x="8479790" y="2188210"/>
                  </a:cubicBezTo>
                  <a:cubicBezTo>
                    <a:pt x="8484870" y="2278380"/>
                    <a:pt x="8477250" y="2350770"/>
                    <a:pt x="8446770" y="2435860"/>
                  </a:cubicBezTo>
                  <a:cubicBezTo>
                    <a:pt x="8408670" y="2542540"/>
                    <a:pt x="8333740" y="2679700"/>
                    <a:pt x="8241030" y="2767330"/>
                  </a:cubicBezTo>
                  <a:cubicBezTo>
                    <a:pt x="8143240" y="2860040"/>
                    <a:pt x="7988300" y="2932430"/>
                    <a:pt x="7872730" y="2971800"/>
                  </a:cubicBezTo>
                  <a:cubicBezTo>
                    <a:pt x="7780020" y="3002280"/>
                    <a:pt x="7710170" y="3004820"/>
                    <a:pt x="7609840" y="3011170"/>
                  </a:cubicBezTo>
                  <a:cubicBezTo>
                    <a:pt x="7475220" y="3020060"/>
                    <a:pt x="7249160" y="3016250"/>
                    <a:pt x="7133590" y="2998470"/>
                  </a:cubicBezTo>
                  <a:cubicBezTo>
                    <a:pt x="7065010" y="2988310"/>
                    <a:pt x="7019290" y="2934970"/>
                    <a:pt x="6973570" y="2952750"/>
                  </a:cubicBezTo>
                  <a:cubicBezTo>
                    <a:pt x="6916420" y="2974340"/>
                    <a:pt x="6892290" y="3106420"/>
                    <a:pt x="6836410" y="3168650"/>
                  </a:cubicBezTo>
                  <a:cubicBezTo>
                    <a:pt x="6783070" y="3228340"/>
                    <a:pt x="6718300" y="3277870"/>
                    <a:pt x="6648450" y="3318510"/>
                  </a:cubicBezTo>
                  <a:cubicBezTo>
                    <a:pt x="6577330" y="3360420"/>
                    <a:pt x="6497320" y="3390900"/>
                    <a:pt x="6410960" y="3412490"/>
                  </a:cubicBezTo>
                  <a:cubicBezTo>
                    <a:pt x="6311900" y="3437890"/>
                    <a:pt x="6187440" y="3460750"/>
                    <a:pt x="6087110" y="3453130"/>
                  </a:cubicBezTo>
                  <a:cubicBezTo>
                    <a:pt x="5996940" y="3445510"/>
                    <a:pt x="5922010" y="3412490"/>
                    <a:pt x="5834380" y="3382010"/>
                  </a:cubicBezTo>
                  <a:cubicBezTo>
                    <a:pt x="5732780" y="3345180"/>
                    <a:pt x="5614670" y="3291840"/>
                    <a:pt x="5515610" y="3243580"/>
                  </a:cubicBezTo>
                  <a:cubicBezTo>
                    <a:pt x="5426710" y="3200400"/>
                    <a:pt x="5342890" y="3154680"/>
                    <a:pt x="5266690" y="3108960"/>
                  </a:cubicBezTo>
                  <a:cubicBezTo>
                    <a:pt x="5198110" y="3068320"/>
                    <a:pt x="5140960" y="3032760"/>
                    <a:pt x="5080000" y="2985770"/>
                  </a:cubicBezTo>
                  <a:cubicBezTo>
                    <a:pt x="5012690" y="2932430"/>
                    <a:pt x="4937760" y="2800350"/>
                    <a:pt x="4885690" y="2804160"/>
                  </a:cubicBezTo>
                  <a:cubicBezTo>
                    <a:pt x="4845050" y="2806700"/>
                    <a:pt x="4832350" y="2887980"/>
                    <a:pt x="4785360" y="2928620"/>
                  </a:cubicBezTo>
                  <a:cubicBezTo>
                    <a:pt x="4718050" y="2987040"/>
                    <a:pt x="4606290" y="3061970"/>
                    <a:pt x="4500880" y="3098800"/>
                  </a:cubicBezTo>
                  <a:cubicBezTo>
                    <a:pt x="4390390" y="3138170"/>
                    <a:pt x="4245610" y="3143250"/>
                    <a:pt x="4136390" y="3152140"/>
                  </a:cubicBezTo>
                  <a:cubicBezTo>
                    <a:pt x="4047490" y="3158490"/>
                    <a:pt x="3980180" y="3159760"/>
                    <a:pt x="3892550" y="3154680"/>
                  </a:cubicBezTo>
                  <a:cubicBezTo>
                    <a:pt x="3788410" y="3148330"/>
                    <a:pt x="3661410" y="3129280"/>
                    <a:pt x="3552190" y="3108960"/>
                  </a:cubicBezTo>
                  <a:cubicBezTo>
                    <a:pt x="3448050" y="3088640"/>
                    <a:pt x="3345180" y="3061970"/>
                    <a:pt x="3248660" y="3034030"/>
                  </a:cubicBezTo>
                  <a:cubicBezTo>
                    <a:pt x="3159760" y="3008630"/>
                    <a:pt x="3086100" y="2992120"/>
                    <a:pt x="2993390" y="2950210"/>
                  </a:cubicBezTo>
                  <a:cubicBezTo>
                    <a:pt x="2867660" y="2893060"/>
                    <a:pt x="2659380" y="2767330"/>
                    <a:pt x="2573020" y="2702560"/>
                  </a:cubicBezTo>
                  <a:cubicBezTo>
                    <a:pt x="2529840" y="2669540"/>
                    <a:pt x="2496820" y="2616200"/>
                    <a:pt x="2484120" y="2617470"/>
                  </a:cubicBezTo>
                  <a:cubicBezTo>
                    <a:pt x="2481580" y="2617470"/>
                    <a:pt x="2482850" y="2621280"/>
                    <a:pt x="2479040" y="2623820"/>
                  </a:cubicBezTo>
                  <a:cubicBezTo>
                    <a:pt x="2457450" y="2644140"/>
                    <a:pt x="2334260" y="2744470"/>
                    <a:pt x="2242820" y="2783840"/>
                  </a:cubicBezTo>
                  <a:cubicBezTo>
                    <a:pt x="2137410" y="2828290"/>
                    <a:pt x="1982470" y="2847340"/>
                    <a:pt x="1873250" y="2861310"/>
                  </a:cubicBezTo>
                  <a:cubicBezTo>
                    <a:pt x="1786890" y="2872740"/>
                    <a:pt x="1723390" y="2874010"/>
                    <a:pt x="1639570" y="2871470"/>
                  </a:cubicBezTo>
                  <a:cubicBezTo>
                    <a:pt x="1543050" y="2868930"/>
                    <a:pt x="1430020" y="2858770"/>
                    <a:pt x="1327150" y="2840990"/>
                  </a:cubicBezTo>
                  <a:cubicBezTo>
                    <a:pt x="1221740" y="2821940"/>
                    <a:pt x="1113790" y="2791460"/>
                    <a:pt x="1013460" y="2760980"/>
                  </a:cubicBezTo>
                  <a:cubicBezTo>
                    <a:pt x="920750" y="2731770"/>
                    <a:pt x="831850" y="2700020"/>
                    <a:pt x="745490" y="2661920"/>
                  </a:cubicBezTo>
                  <a:cubicBezTo>
                    <a:pt x="661670" y="2626360"/>
                    <a:pt x="579120" y="2590800"/>
                    <a:pt x="505460" y="2542540"/>
                  </a:cubicBezTo>
                  <a:cubicBezTo>
                    <a:pt x="433070" y="2495550"/>
                    <a:pt x="364490" y="2435860"/>
                    <a:pt x="306070" y="2374900"/>
                  </a:cubicBezTo>
                  <a:cubicBezTo>
                    <a:pt x="250190" y="2316480"/>
                    <a:pt x="203200" y="2256790"/>
                    <a:pt x="161290" y="2183130"/>
                  </a:cubicBezTo>
                  <a:cubicBezTo>
                    <a:pt x="111760" y="2099310"/>
                    <a:pt x="62230" y="1986280"/>
                    <a:pt x="35560" y="1894840"/>
                  </a:cubicBezTo>
                  <a:cubicBezTo>
                    <a:pt x="12700" y="1817370"/>
                    <a:pt x="0" y="1672590"/>
                    <a:pt x="0" y="1672590"/>
                  </a:cubicBezTo>
                  <a:moveTo>
                    <a:pt x="933450" y="1878330"/>
                  </a:moveTo>
                  <a:cubicBezTo>
                    <a:pt x="1083310" y="1884680"/>
                    <a:pt x="1075690" y="1865630"/>
                    <a:pt x="1085850" y="1849120"/>
                  </a:cubicBezTo>
                  <a:cubicBezTo>
                    <a:pt x="1102360" y="1818640"/>
                    <a:pt x="1181100" y="1742440"/>
                    <a:pt x="1173480" y="1734820"/>
                  </a:cubicBezTo>
                  <a:cubicBezTo>
                    <a:pt x="1164590" y="1724660"/>
                    <a:pt x="933450" y="1878330"/>
                    <a:pt x="933450" y="1878330"/>
                  </a:cubicBezTo>
                  <a:moveTo>
                    <a:pt x="1504950" y="1421130"/>
                  </a:moveTo>
                  <a:cubicBezTo>
                    <a:pt x="1579880" y="1459230"/>
                    <a:pt x="1574800" y="1477010"/>
                    <a:pt x="1586230" y="1482090"/>
                  </a:cubicBezTo>
                  <a:cubicBezTo>
                    <a:pt x="1602740" y="1489710"/>
                    <a:pt x="1680210" y="1468120"/>
                    <a:pt x="1680210" y="1459230"/>
                  </a:cubicBezTo>
                  <a:cubicBezTo>
                    <a:pt x="1680210" y="1449070"/>
                    <a:pt x="1592580" y="1431290"/>
                    <a:pt x="1560830" y="1424940"/>
                  </a:cubicBezTo>
                  <a:cubicBezTo>
                    <a:pt x="1537970" y="1421130"/>
                    <a:pt x="1504950" y="1421130"/>
                    <a:pt x="1504950" y="1421130"/>
                  </a:cubicBezTo>
                  <a:moveTo>
                    <a:pt x="1550670" y="2388870"/>
                  </a:moveTo>
                  <a:cubicBezTo>
                    <a:pt x="1831340" y="2393950"/>
                    <a:pt x="1840230" y="2396490"/>
                    <a:pt x="1842770" y="2391410"/>
                  </a:cubicBezTo>
                  <a:cubicBezTo>
                    <a:pt x="1849120" y="2381250"/>
                    <a:pt x="1837690" y="2329180"/>
                    <a:pt x="1818640" y="2320290"/>
                  </a:cubicBezTo>
                  <a:cubicBezTo>
                    <a:pt x="1795780" y="2307590"/>
                    <a:pt x="1738630" y="2348230"/>
                    <a:pt x="1695450" y="2359660"/>
                  </a:cubicBezTo>
                  <a:cubicBezTo>
                    <a:pt x="1649730" y="2372360"/>
                    <a:pt x="1550670" y="2388870"/>
                    <a:pt x="1550670" y="2388870"/>
                  </a:cubicBezTo>
                  <a:moveTo>
                    <a:pt x="3271520" y="1686560"/>
                  </a:moveTo>
                  <a:cubicBezTo>
                    <a:pt x="3622040" y="1694180"/>
                    <a:pt x="3841750" y="1695450"/>
                    <a:pt x="3868420" y="1695450"/>
                  </a:cubicBezTo>
                  <a:cubicBezTo>
                    <a:pt x="3872230" y="1695450"/>
                    <a:pt x="3874770" y="1695450"/>
                    <a:pt x="3874770" y="1695450"/>
                  </a:cubicBezTo>
                  <a:cubicBezTo>
                    <a:pt x="3874770" y="1694180"/>
                    <a:pt x="3722370" y="1659890"/>
                    <a:pt x="3639820" y="1656080"/>
                  </a:cubicBezTo>
                  <a:cubicBezTo>
                    <a:pt x="3545840" y="1649730"/>
                    <a:pt x="3404870" y="1663700"/>
                    <a:pt x="3340100" y="1672590"/>
                  </a:cubicBezTo>
                  <a:cubicBezTo>
                    <a:pt x="3309620" y="1676400"/>
                    <a:pt x="3271520" y="1686560"/>
                    <a:pt x="3271520" y="1686560"/>
                  </a:cubicBezTo>
                  <a:moveTo>
                    <a:pt x="3957320" y="2669540"/>
                  </a:moveTo>
                  <a:cubicBezTo>
                    <a:pt x="4173220" y="2674620"/>
                    <a:pt x="4297680" y="2665730"/>
                    <a:pt x="4335780" y="2653030"/>
                  </a:cubicBezTo>
                  <a:cubicBezTo>
                    <a:pt x="4349750" y="2647950"/>
                    <a:pt x="4361180" y="2637790"/>
                    <a:pt x="4361180" y="2635250"/>
                  </a:cubicBezTo>
                  <a:cubicBezTo>
                    <a:pt x="4359910" y="2631440"/>
                    <a:pt x="4321810" y="2645410"/>
                    <a:pt x="4292600" y="2647950"/>
                  </a:cubicBezTo>
                  <a:cubicBezTo>
                    <a:pt x="4239260" y="2653030"/>
                    <a:pt x="4123690" y="2650490"/>
                    <a:pt x="4069080" y="2649220"/>
                  </a:cubicBezTo>
                  <a:cubicBezTo>
                    <a:pt x="4037330" y="2649220"/>
                    <a:pt x="4011930" y="2640330"/>
                    <a:pt x="3994150" y="2645410"/>
                  </a:cubicBezTo>
                  <a:cubicBezTo>
                    <a:pt x="3980180" y="2649220"/>
                    <a:pt x="3970020" y="2664460"/>
                    <a:pt x="3963670" y="2668270"/>
                  </a:cubicBezTo>
                  <a:cubicBezTo>
                    <a:pt x="3961130" y="2669540"/>
                    <a:pt x="3957320" y="2669540"/>
                    <a:pt x="3957320" y="2669540"/>
                  </a:cubicBezTo>
                  <a:moveTo>
                    <a:pt x="5452110" y="1005840"/>
                  </a:moveTo>
                  <a:cubicBezTo>
                    <a:pt x="5476240" y="1017270"/>
                    <a:pt x="5487670" y="975360"/>
                    <a:pt x="5483860" y="972820"/>
                  </a:cubicBezTo>
                  <a:cubicBezTo>
                    <a:pt x="5481320" y="971550"/>
                    <a:pt x="5452110" y="1005840"/>
                    <a:pt x="5452110" y="1005840"/>
                  </a:cubicBezTo>
                  <a:moveTo>
                    <a:pt x="6064250" y="527050"/>
                  </a:moveTo>
                  <a:cubicBezTo>
                    <a:pt x="6223000" y="603250"/>
                    <a:pt x="6285230" y="610870"/>
                    <a:pt x="6286500" y="607060"/>
                  </a:cubicBezTo>
                  <a:cubicBezTo>
                    <a:pt x="6287770" y="600710"/>
                    <a:pt x="6164580" y="549910"/>
                    <a:pt x="6122670" y="537210"/>
                  </a:cubicBezTo>
                  <a:cubicBezTo>
                    <a:pt x="6098540" y="530860"/>
                    <a:pt x="6064250" y="527050"/>
                    <a:pt x="6064250" y="527050"/>
                  </a:cubicBezTo>
                  <a:moveTo>
                    <a:pt x="6164580" y="1240790"/>
                  </a:moveTo>
                  <a:cubicBezTo>
                    <a:pt x="6186170" y="1236980"/>
                    <a:pt x="6209030" y="1187450"/>
                    <a:pt x="6207760" y="1186180"/>
                  </a:cubicBezTo>
                  <a:cubicBezTo>
                    <a:pt x="6205220" y="1184910"/>
                    <a:pt x="6164580" y="1240790"/>
                    <a:pt x="6164580" y="1240790"/>
                  </a:cubicBezTo>
                  <a:moveTo>
                    <a:pt x="6422390" y="2138680"/>
                  </a:moveTo>
                  <a:cubicBezTo>
                    <a:pt x="6431280" y="2155190"/>
                    <a:pt x="6445250" y="2162810"/>
                    <a:pt x="6451600" y="2160270"/>
                  </a:cubicBezTo>
                  <a:cubicBezTo>
                    <a:pt x="6456680" y="2159000"/>
                    <a:pt x="6464300" y="2148840"/>
                    <a:pt x="6463030" y="2145030"/>
                  </a:cubicBezTo>
                  <a:cubicBezTo>
                    <a:pt x="6460490" y="2138680"/>
                    <a:pt x="6422390" y="2138680"/>
                    <a:pt x="6422390" y="2138680"/>
                  </a:cubicBezTo>
                  <a:moveTo>
                    <a:pt x="6684010" y="857250"/>
                  </a:moveTo>
                  <a:cubicBezTo>
                    <a:pt x="6722110" y="904240"/>
                    <a:pt x="6706870" y="938530"/>
                    <a:pt x="6717030" y="946150"/>
                  </a:cubicBezTo>
                  <a:cubicBezTo>
                    <a:pt x="6725920" y="953770"/>
                    <a:pt x="6772910" y="941070"/>
                    <a:pt x="6774180" y="930910"/>
                  </a:cubicBezTo>
                  <a:cubicBezTo>
                    <a:pt x="6777990" y="916940"/>
                    <a:pt x="6684010" y="857250"/>
                    <a:pt x="6684010" y="857250"/>
                  </a:cubicBezTo>
                  <a:moveTo>
                    <a:pt x="6856730" y="2433320"/>
                  </a:moveTo>
                  <a:cubicBezTo>
                    <a:pt x="6856730" y="2433320"/>
                    <a:pt x="6856730" y="2432050"/>
                    <a:pt x="6856730" y="2433320"/>
                  </a:cubicBezTo>
                  <a:moveTo>
                    <a:pt x="7011670" y="2467610"/>
                  </a:moveTo>
                  <a:cubicBezTo>
                    <a:pt x="7283450" y="2556510"/>
                    <a:pt x="7426960" y="2561590"/>
                    <a:pt x="7543800" y="2547620"/>
                  </a:cubicBezTo>
                  <a:cubicBezTo>
                    <a:pt x="7661910" y="2532380"/>
                    <a:pt x="7857490" y="2477770"/>
                    <a:pt x="7893050" y="2451100"/>
                  </a:cubicBezTo>
                  <a:cubicBezTo>
                    <a:pt x="7900670" y="2444750"/>
                    <a:pt x="7905750" y="2437130"/>
                    <a:pt x="7903210" y="2432050"/>
                  </a:cubicBezTo>
                  <a:cubicBezTo>
                    <a:pt x="7899400" y="2424430"/>
                    <a:pt x="7856220" y="2420620"/>
                    <a:pt x="7827010" y="2426970"/>
                  </a:cubicBezTo>
                  <a:cubicBezTo>
                    <a:pt x="7782560" y="2434590"/>
                    <a:pt x="7731760" y="2481580"/>
                    <a:pt x="7672070" y="2500630"/>
                  </a:cubicBezTo>
                  <a:cubicBezTo>
                    <a:pt x="7602220" y="2523490"/>
                    <a:pt x="7509510" y="2541270"/>
                    <a:pt x="7428230" y="2542540"/>
                  </a:cubicBezTo>
                  <a:cubicBezTo>
                    <a:pt x="7346950" y="2545080"/>
                    <a:pt x="7260590" y="2526030"/>
                    <a:pt x="7186930" y="2512060"/>
                  </a:cubicBezTo>
                  <a:cubicBezTo>
                    <a:pt x="7123430" y="2500630"/>
                    <a:pt x="7011670" y="2467610"/>
                    <a:pt x="7011670" y="2467610"/>
                  </a:cubicBezTo>
                </a:path>
              </a:pathLst>
            </a:custGeom>
            <a:solidFill>
              <a:srgbClr val="FFF2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73755" y="9319260"/>
            <a:ext cx="189548" cy="189548"/>
            <a:chOff x="0" y="0"/>
            <a:chExt cx="252730" cy="252730"/>
          </a:xfrm>
        </p:grpSpPr>
        <p:sp>
          <p:nvSpPr>
            <p:cNvPr id="5" name="Freeform 5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254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04722" y="8762048"/>
            <a:ext cx="189548" cy="184785"/>
            <a:chOff x="0" y="0"/>
            <a:chExt cx="252730" cy="246380"/>
          </a:xfrm>
        </p:grpSpPr>
        <p:sp>
          <p:nvSpPr>
            <p:cNvPr id="7" name="Freeform 7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68075" y="711518"/>
            <a:ext cx="182880" cy="189548"/>
            <a:chOff x="0" y="0"/>
            <a:chExt cx="243840" cy="252730"/>
          </a:xfrm>
        </p:grpSpPr>
        <p:sp>
          <p:nvSpPr>
            <p:cNvPr id="9" name="Freeform 9"/>
            <p:cNvSpPr/>
            <p:nvPr/>
          </p:nvSpPr>
          <p:spPr>
            <a:xfrm>
              <a:off x="43180" y="49530"/>
              <a:ext cx="149860" cy="154940"/>
            </a:xfrm>
            <a:custGeom>
              <a:avLst/>
              <a:gdLst/>
              <a:ahLst/>
              <a:cxnLst/>
              <a:rect l="l" t="t" r="r" b="b"/>
              <a:pathLst>
                <a:path w="149860" h="154940">
                  <a:moveTo>
                    <a:pt x="14986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239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7620" y="44450"/>
                  </a:cubicBezTo>
                  <a:cubicBezTo>
                    <a:pt x="11430" y="31750"/>
                    <a:pt x="20320" y="24130"/>
                    <a:pt x="29210" y="16510"/>
                  </a:cubicBezTo>
                  <a:cubicBezTo>
                    <a:pt x="39370" y="8890"/>
                    <a:pt x="49530" y="2540"/>
                    <a:pt x="6350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8439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>
            <a:hlinkClick r:id="rId5" action="ppaction://hlinksldjump"/>
          </p:cNvPr>
          <p:cNvSpPr/>
          <p:nvPr/>
        </p:nvSpPr>
        <p:spPr>
          <a:xfrm>
            <a:off x="14795331" y="8617566"/>
            <a:ext cx="2788342" cy="1310521"/>
          </a:xfrm>
          <a:custGeom>
            <a:avLst/>
            <a:gdLst/>
            <a:ahLst/>
            <a:cxnLst/>
            <a:rect l="l" t="t" r="r" b="b"/>
            <a:pathLst>
              <a:path w="2788342" h="1310521">
                <a:moveTo>
                  <a:pt x="0" y="0"/>
                </a:moveTo>
                <a:lnTo>
                  <a:pt x="2788342" y="0"/>
                </a:lnTo>
                <a:lnTo>
                  <a:pt x="2788342" y="1310521"/>
                </a:lnTo>
                <a:lnTo>
                  <a:pt x="0" y="1310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reo hò">
            <a:hlinkClick r:id="" action="ppaction://media"/>
            <a:extLst>
              <a:ext uri="{FF2B5EF4-FFF2-40B4-BE49-F238E27FC236}">
                <a16:creationId xmlns:a16="http://schemas.microsoft.com/office/drawing/2014/main" id="{23F20F5C-0B19-1E09-0E5F-BEE896294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65698" y="3009900"/>
            <a:ext cx="609600" cy="609600"/>
          </a:xfrm>
          <a:prstGeom prst="rect">
            <a:avLst/>
          </a:prstGeom>
        </p:spPr>
      </p:pic>
      <p:pic>
        <p:nvPicPr>
          <p:cNvPr id="18" name="Picture 17" descr="A group of girls in cheerleader outfits&#10;&#10;AI-generated content may be incorrect.">
            <a:extLst>
              <a:ext uri="{FF2B5EF4-FFF2-40B4-BE49-F238E27FC236}">
                <a16:creationId xmlns:a16="http://schemas.microsoft.com/office/drawing/2014/main" id="{CF59D51D-E3D9-6CE6-9591-5994941DD6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51" y="1453102"/>
            <a:ext cx="12651928" cy="724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6AB2FAD-4319-57F8-B85B-D8D21AB20D40}"/>
              </a:ext>
            </a:extLst>
          </p:cNvPr>
          <p:cNvGrpSpPr/>
          <p:nvPr/>
        </p:nvGrpSpPr>
        <p:grpSpPr>
          <a:xfrm>
            <a:off x="-28296" y="-2788"/>
            <a:ext cx="18288000" cy="10287000"/>
            <a:chOff x="0" y="0"/>
            <a:chExt cx="18288000" cy="10287000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4B56113D-1AED-DA15-E529-9663A854804A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8888" b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8FD4532-A083-DACC-79AA-A5B3A8C7ABA3}"/>
                </a:ext>
              </a:extLst>
            </p:cNvPr>
            <p:cNvSpPr/>
            <p:nvPr/>
          </p:nvSpPr>
          <p:spPr>
            <a:xfrm>
              <a:off x="1028700" y="634531"/>
              <a:ext cx="16230600" cy="9017937"/>
            </a:xfrm>
            <a:custGeom>
              <a:avLst/>
              <a:gdLst/>
              <a:ahLst/>
              <a:cxnLst/>
              <a:rect l="l" t="t" r="r" b="b"/>
              <a:pathLst>
                <a:path w="16230600" h="9017937">
                  <a:moveTo>
                    <a:pt x="0" y="0"/>
                  </a:moveTo>
                  <a:lnTo>
                    <a:pt x="16230600" y="0"/>
                  </a:lnTo>
                  <a:lnTo>
                    <a:pt x="16230600" y="9017938"/>
                  </a:lnTo>
                  <a:lnTo>
                    <a:pt x="0" y="901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711363" y="109985"/>
            <a:ext cx="3373217" cy="1392612"/>
            <a:chOff x="0" y="0"/>
            <a:chExt cx="8582660" cy="3543300"/>
          </a:xfrm>
        </p:grpSpPr>
        <p:sp>
          <p:nvSpPr>
            <p:cNvPr id="3" name="Freeform 3"/>
            <p:cNvSpPr/>
            <p:nvPr/>
          </p:nvSpPr>
          <p:spPr>
            <a:xfrm>
              <a:off x="50800" y="39370"/>
              <a:ext cx="8484870" cy="3460750"/>
            </a:xfrm>
            <a:custGeom>
              <a:avLst/>
              <a:gdLst/>
              <a:ahLst/>
              <a:cxnLst/>
              <a:rect l="l" t="t" r="r" b="b"/>
              <a:pathLst>
                <a:path w="8484870" h="3460750">
                  <a:moveTo>
                    <a:pt x="0" y="1672590"/>
                  </a:moveTo>
                  <a:cubicBezTo>
                    <a:pt x="214630" y="1323340"/>
                    <a:pt x="356870" y="1285240"/>
                    <a:pt x="382270" y="1282700"/>
                  </a:cubicBezTo>
                  <a:cubicBezTo>
                    <a:pt x="387350" y="1282700"/>
                    <a:pt x="387350" y="1286510"/>
                    <a:pt x="392430" y="1285240"/>
                  </a:cubicBezTo>
                  <a:cubicBezTo>
                    <a:pt x="420370" y="1278890"/>
                    <a:pt x="557530" y="1104900"/>
                    <a:pt x="656590" y="1052830"/>
                  </a:cubicBezTo>
                  <a:cubicBezTo>
                    <a:pt x="751840" y="1003300"/>
                    <a:pt x="869950" y="993140"/>
                    <a:pt x="975360" y="975360"/>
                  </a:cubicBezTo>
                  <a:cubicBezTo>
                    <a:pt x="1076960" y="958850"/>
                    <a:pt x="1177290" y="948690"/>
                    <a:pt x="1280160" y="947420"/>
                  </a:cubicBezTo>
                  <a:cubicBezTo>
                    <a:pt x="1383030" y="947420"/>
                    <a:pt x="1488440" y="951230"/>
                    <a:pt x="1592580" y="970280"/>
                  </a:cubicBezTo>
                  <a:cubicBezTo>
                    <a:pt x="1700530" y="988060"/>
                    <a:pt x="1811020" y="1021080"/>
                    <a:pt x="1913890" y="1059180"/>
                  </a:cubicBezTo>
                  <a:cubicBezTo>
                    <a:pt x="2014220" y="1097280"/>
                    <a:pt x="2114550" y="1144270"/>
                    <a:pt x="2204720" y="1197610"/>
                  </a:cubicBezTo>
                  <a:cubicBezTo>
                    <a:pt x="2291080" y="1248410"/>
                    <a:pt x="2420620" y="1348740"/>
                    <a:pt x="2447290" y="1370330"/>
                  </a:cubicBezTo>
                  <a:cubicBezTo>
                    <a:pt x="2452370" y="1375410"/>
                    <a:pt x="2452370" y="1380490"/>
                    <a:pt x="2456180" y="1380490"/>
                  </a:cubicBezTo>
                  <a:cubicBezTo>
                    <a:pt x="2473960" y="1375410"/>
                    <a:pt x="2499360" y="1173480"/>
                    <a:pt x="2541270" y="1069340"/>
                  </a:cubicBezTo>
                  <a:cubicBezTo>
                    <a:pt x="2586990" y="953770"/>
                    <a:pt x="2647950" y="824230"/>
                    <a:pt x="2729230" y="720090"/>
                  </a:cubicBezTo>
                  <a:cubicBezTo>
                    <a:pt x="2814320" y="613410"/>
                    <a:pt x="2934970" y="508000"/>
                    <a:pt x="3045460" y="439420"/>
                  </a:cubicBezTo>
                  <a:cubicBezTo>
                    <a:pt x="3144520" y="377190"/>
                    <a:pt x="3247390" y="336550"/>
                    <a:pt x="3355340" y="312420"/>
                  </a:cubicBezTo>
                  <a:cubicBezTo>
                    <a:pt x="3463290" y="289560"/>
                    <a:pt x="3587750" y="287020"/>
                    <a:pt x="3690620" y="299720"/>
                  </a:cubicBezTo>
                  <a:cubicBezTo>
                    <a:pt x="3780790" y="309880"/>
                    <a:pt x="3851910" y="332740"/>
                    <a:pt x="3942080" y="373380"/>
                  </a:cubicBezTo>
                  <a:cubicBezTo>
                    <a:pt x="4057650" y="424180"/>
                    <a:pt x="4216400" y="525780"/>
                    <a:pt x="4319270" y="601980"/>
                  </a:cubicBezTo>
                  <a:cubicBezTo>
                    <a:pt x="4398010" y="661670"/>
                    <a:pt x="4464050" y="731520"/>
                    <a:pt x="4514850" y="781050"/>
                  </a:cubicBezTo>
                  <a:cubicBezTo>
                    <a:pt x="4547870" y="814070"/>
                    <a:pt x="4564380" y="871220"/>
                    <a:pt x="4594860" y="868680"/>
                  </a:cubicBezTo>
                  <a:cubicBezTo>
                    <a:pt x="4649470" y="863600"/>
                    <a:pt x="4724400" y="641350"/>
                    <a:pt x="4791710" y="553720"/>
                  </a:cubicBezTo>
                  <a:cubicBezTo>
                    <a:pt x="4846320" y="482600"/>
                    <a:pt x="4894580" y="433070"/>
                    <a:pt x="4959350" y="373380"/>
                  </a:cubicBezTo>
                  <a:cubicBezTo>
                    <a:pt x="5036820" y="302260"/>
                    <a:pt x="5125720" y="217170"/>
                    <a:pt x="5226050" y="161290"/>
                  </a:cubicBezTo>
                  <a:cubicBezTo>
                    <a:pt x="5335270" y="101600"/>
                    <a:pt x="5471160" y="57150"/>
                    <a:pt x="5594350" y="33020"/>
                  </a:cubicBezTo>
                  <a:cubicBezTo>
                    <a:pt x="5711190" y="8890"/>
                    <a:pt x="5833110" y="0"/>
                    <a:pt x="5946140" y="11430"/>
                  </a:cubicBezTo>
                  <a:cubicBezTo>
                    <a:pt x="6052820" y="21590"/>
                    <a:pt x="6151880" y="54610"/>
                    <a:pt x="6250940" y="90170"/>
                  </a:cubicBezTo>
                  <a:cubicBezTo>
                    <a:pt x="6352540" y="125730"/>
                    <a:pt x="6451600" y="170180"/>
                    <a:pt x="6548120" y="223520"/>
                  </a:cubicBezTo>
                  <a:cubicBezTo>
                    <a:pt x="6650990" y="280670"/>
                    <a:pt x="6757670" y="356870"/>
                    <a:pt x="6851650" y="426720"/>
                  </a:cubicBezTo>
                  <a:cubicBezTo>
                    <a:pt x="6939280" y="491490"/>
                    <a:pt x="7023100" y="561340"/>
                    <a:pt x="7094220" y="628650"/>
                  </a:cubicBezTo>
                  <a:cubicBezTo>
                    <a:pt x="7157720" y="688340"/>
                    <a:pt x="7213600" y="745490"/>
                    <a:pt x="7263130" y="807720"/>
                  </a:cubicBezTo>
                  <a:cubicBezTo>
                    <a:pt x="7310120" y="867410"/>
                    <a:pt x="7359650" y="934720"/>
                    <a:pt x="7388860" y="994410"/>
                  </a:cubicBezTo>
                  <a:cubicBezTo>
                    <a:pt x="7411720" y="1041400"/>
                    <a:pt x="7416800" y="1122680"/>
                    <a:pt x="7433310" y="1131570"/>
                  </a:cubicBezTo>
                  <a:cubicBezTo>
                    <a:pt x="7439660" y="1135380"/>
                    <a:pt x="7442200" y="1126490"/>
                    <a:pt x="7452360" y="1126490"/>
                  </a:cubicBezTo>
                  <a:cubicBezTo>
                    <a:pt x="7496810" y="1123950"/>
                    <a:pt x="7694930" y="1135380"/>
                    <a:pt x="7806690" y="1181100"/>
                  </a:cubicBezTo>
                  <a:cubicBezTo>
                    <a:pt x="7928610" y="1230630"/>
                    <a:pt x="8056880" y="1325880"/>
                    <a:pt x="8152130" y="1430020"/>
                  </a:cubicBezTo>
                  <a:cubicBezTo>
                    <a:pt x="8251190" y="1537970"/>
                    <a:pt x="8331200" y="1687830"/>
                    <a:pt x="8387080" y="1819910"/>
                  </a:cubicBezTo>
                  <a:cubicBezTo>
                    <a:pt x="8436610" y="1940560"/>
                    <a:pt x="8472170" y="2076450"/>
                    <a:pt x="8479790" y="2188210"/>
                  </a:cubicBezTo>
                  <a:cubicBezTo>
                    <a:pt x="8484870" y="2278380"/>
                    <a:pt x="8477250" y="2350770"/>
                    <a:pt x="8446770" y="2435860"/>
                  </a:cubicBezTo>
                  <a:cubicBezTo>
                    <a:pt x="8408670" y="2542540"/>
                    <a:pt x="8333740" y="2679700"/>
                    <a:pt x="8241030" y="2767330"/>
                  </a:cubicBezTo>
                  <a:cubicBezTo>
                    <a:pt x="8143240" y="2860040"/>
                    <a:pt x="7988300" y="2932430"/>
                    <a:pt x="7872730" y="2971800"/>
                  </a:cubicBezTo>
                  <a:cubicBezTo>
                    <a:pt x="7780020" y="3002280"/>
                    <a:pt x="7710170" y="3004820"/>
                    <a:pt x="7609840" y="3011170"/>
                  </a:cubicBezTo>
                  <a:cubicBezTo>
                    <a:pt x="7475220" y="3020060"/>
                    <a:pt x="7249160" y="3016250"/>
                    <a:pt x="7133590" y="2998470"/>
                  </a:cubicBezTo>
                  <a:cubicBezTo>
                    <a:pt x="7065010" y="2988310"/>
                    <a:pt x="7019290" y="2934970"/>
                    <a:pt x="6973570" y="2952750"/>
                  </a:cubicBezTo>
                  <a:cubicBezTo>
                    <a:pt x="6916420" y="2974340"/>
                    <a:pt x="6892290" y="3106420"/>
                    <a:pt x="6836410" y="3168650"/>
                  </a:cubicBezTo>
                  <a:cubicBezTo>
                    <a:pt x="6783070" y="3228340"/>
                    <a:pt x="6718300" y="3277870"/>
                    <a:pt x="6648450" y="3318510"/>
                  </a:cubicBezTo>
                  <a:cubicBezTo>
                    <a:pt x="6577330" y="3360420"/>
                    <a:pt x="6497320" y="3390900"/>
                    <a:pt x="6410960" y="3412490"/>
                  </a:cubicBezTo>
                  <a:cubicBezTo>
                    <a:pt x="6311900" y="3437890"/>
                    <a:pt x="6187440" y="3460750"/>
                    <a:pt x="6087110" y="3453130"/>
                  </a:cubicBezTo>
                  <a:cubicBezTo>
                    <a:pt x="5996940" y="3445510"/>
                    <a:pt x="5922010" y="3412490"/>
                    <a:pt x="5834380" y="3382010"/>
                  </a:cubicBezTo>
                  <a:cubicBezTo>
                    <a:pt x="5732780" y="3345180"/>
                    <a:pt x="5614670" y="3291840"/>
                    <a:pt x="5515610" y="3243580"/>
                  </a:cubicBezTo>
                  <a:cubicBezTo>
                    <a:pt x="5426710" y="3200400"/>
                    <a:pt x="5342890" y="3154680"/>
                    <a:pt x="5266690" y="3108960"/>
                  </a:cubicBezTo>
                  <a:cubicBezTo>
                    <a:pt x="5198110" y="3068320"/>
                    <a:pt x="5140960" y="3032760"/>
                    <a:pt x="5080000" y="2985770"/>
                  </a:cubicBezTo>
                  <a:cubicBezTo>
                    <a:pt x="5012690" y="2932430"/>
                    <a:pt x="4937760" y="2800350"/>
                    <a:pt x="4885690" y="2804160"/>
                  </a:cubicBezTo>
                  <a:cubicBezTo>
                    <a:pt x="4845050" y="2806700"/>
                    <a:pt x="4832350" y="2887980"/>
                    <a:pt x="4785360" y="2928620"/>
                  </a:cubicBezTo>
                  <a:cubicBezTo>
                    <a:pt x="4718050" y="2987040"/>
                    <a:pt x="4606290" y="3061970"/>
                    <a:pt x="4500880" y="3098800"/>
                  </a:cubicBezTo>
                  <a:cubicBezTo>
                    <a:pt x="4390390" y="3138170"/>
                    <a:pt x="4245610" y="3143250"/>
                    <a:pt x="4136390" y="3152140"/>
                  </a:cubicBezTo>
                  <a:cubicBezTo>
                    <a:pt x="4047490" y="3158490"/>
                    <a:pt x="3980180" y="3159760"/>
                    <a:pt x="3892550" y="3154680"/>
                  </a:cubicBezTo>
                  <a:cubicBezTo>
                    <a:pt x="3788410" y="3148330"/>
                    <a:pt x="3661410" y="3129280"/>
                    <a:pt x="3552190" y="3108960"/>
                  </a:cubicBezTo>
                  <a:cubicBezTo>
                    <a:pt x="3448050" y="3088640"/>
                    <a:pt x="3345180" y="3061970"/>
                    <a:pt x="3248660" y="3034030"/>
                  </a:cubicBezTo>
                  <a:cubicBezTo>
                    <a:pt x="3159760" y="3008630"/>
                    <a:pt x="3086100" y="2992120"/>
                    <a:pt x="2993390" y="2950210"/>
                  </a:cubicBezTo>
                  <a:cubicBezTo>
                    <a:pt x="2867660" y="2893060"/>
                    <a:pt x="2659380" y="2767330"/>
                    <a:pt x="2573020" y="2702560"/>
                  </a:cubicBezTo>
                  <a:cubicBezTo>
                    <a:pt x="2529840" y="2669540"/>
                    <a:pt x="2496820" y="2616200"/>
                    <a:pt x="2484120" y="2617470"/>
                  </a:cubicBezTo>
                  <a:cubicBezTo>
                    <a:pt x="2481580" y="2617470"/>
                    <a:pt x="2482850" y="2621280"/>
                    <a:pt x="2479040" y="2623820"/>
                  </a:cubicBezTo>
                  <a:cubicBezTo>
                    <a:pt x="2457450" y="2644140"/>
                    <a:pt x="2334260" y="2744470"/>
                    <a:pt x="2242820" y="2783840"/>
                  </a:cubicBezTo>
                  <a:cubicBezTo>
                    <a:pt x="2137410" y="2828290"/>
                    <a:pt x="1982470" y="2847340"/>
                    <a:pt x="1873250" y="2861310"/>
                  </a:cubicBezTo>
                  <a:cubicBezTo>
                    <a:pt x="1786890" y="2872740"/>
                    <a:pt x="1723390" y="2874010"/>
                    <a:pt x="1639570" y="2871470"/>
                  </a:cubicBezTo>
                  <a:cubicBezTo>
                    <a:pt x="1543050" y="2868930"/>
                    <a:pt x="1430020" y="2858770"/>
                    <a:pt x="1327150" y="2840990"/>
                  </a:cubicBezTo>
                  <a:cubicBezTo>
                    <a:pt x="1221740" y="2821940"/>
                    <a:pt x="1113790" y="2791460"/>
                    <a:pt x="1013460" y="2760980"/>
                  </a:cubicBezTo>
                  <a:cubicBezTo>
                    <a:pt x="920750" y="2731770"/>
                    <a:pt x="831850" y="2700020"/>
                    <a:pt x="745490" y="2661920"/>
                  </a:cubicBezTo>
                  <a:cubicBezTo>
                    <a:pt x="661670" y="2626360"/>
                    <a:pt x="579120" y="2590800"/>
                    <a:pt x="505460" y="2542540"/>
                  </a:cubicBezTo>
                  <a:cubicBezTo>
                    <a:pt x="433070" y="2495550"/>
                    <a:pt x="364490" y="2435860"/>
                    <a:pt x="306070" y="2374900"/>
                  </a:cubicBezTo>
                  <a:cubicBezTo>
                    <a:pt x="250190" y="2316480"/>
                    <a:pt x="203200" y="2256790"/>
                    <a:pt x="161290" y="2183130"/>
                  </a:cubicBezTo>
                  <a:cubicBezTo>
                    <a:pt x="111760" y="2099310"/>
                    <a:pt x="62230" y="1986280"/>
                    <a:pt x="35560" y="1894840"/>
                  </a:cubicBezTo>
                  <a:cubicBezTo>
                    <a:pt x="12700" y="1817370"/>
                    <a:pt x="0" y="1672590"/>
                    <a:pt x="0" y="1672590"/>
                  </a:cubicBezTo>
                  <a:moveTo>
                    <a:pt x="933450" y="1878330"/>
                  </a:moveTo>
                  <a:cubicBezTo>
                    <a:pt x="1083310" y="1884680"/>
                    <a:pt x="1075690" y="1865630"/>
                    <a:pt x="1085850" y="1849120"/>
                  </a:cubicBezTo>
                  <a:cubicBezTo>
                    <a:pt x="1102360" y="1818640"/>
                    <a:pt x="1181100" y="1742440"/>
                    <a:pt x="1173480" y="1734820"/>
                  </a:cubicBezTo>
                  <a:cubicBezTo>
                    <a:pt x="1164590" y="1724660"/>
                    <a:pt x="933450" y="1878330"/>
                    <a:pt x="933450" y="1878330"/>
                  </a:cubicBezTo>
                  <a:moveTo>
                    <a:pt x="1504950" y="1421130"/>
                  </a:moveTo>
                  <a:cubicBezTo>
                    <a:pt x="1579880" y="1459230"/>
                    <a:pt x="1574800" y="1477010"/>
                    <a:pt x="1586230" y="1482090"/>
                  </a:cubicBezTo>
                  <a:cubicBezTo>
                    <a:pt x="1602740" y="1489710"/>
                    <a:pt x="1680210" y="1468120"/>
                    <a:pt x="1680210" y="1459230"/>
                  </a:cubicBezTo>
                  <a:cubicBezTo>
                    <a:pt x="1680210" y="1449070"/>
                    <a:pt x="1592580" y="1431290"/>
                    <a:pt x="1560830" y="1424940"/>
                  </a:cubicBezTo>
                  <a:cubicBezTo>
                    <a:pt x="1537970" y="1421130"/>
                    <a:pt x="1504950" y="1421130"/>
                    <a:pt x="1504950" y="1421130"/>
                  </a:cubicBezTo>
                  <a:moveTo>
                    <a:pt x="1550670" y="2388870"/>
                  </a:moveTo>
                  <a:cubicBezTo>
                    <a:pt x="1831340" y="2393950"/>
                    <a:pt x="1840230" y="2396490"/>
                    <a:pt x="1842770" y="2391410"/>
                  </a:cubicBezTo>
                  <a:cubicBezTo>
                    <a:pt x="1849120" y="2381250"/>
                    <a:pt x="1837690" y="2329180"/>
                    <a:pt x="1818640" y="2320290"/>
                  </a:cubicBezTo>
                  <a:cubicBezTo>
                    <a:pt x="1795780" y="2307590"/>
                    <a:pt x="1738630" y="2348230"/>
                    <a:pt x="1695450" y="2359660"/>
                  </a:cubicBezTo>
                  <a:cubicBezTo>
                    <a:pt x="1649730" y="2372360"/>
                    <a:pt x="1550670" y="2388870"/>
                    <a:pt x="1550670" y="2388870"/>
                  </a:cubicBezTo>
                  <a:moveTo>
                    <a:pt x="3271520" y="1686560"/>
                  </a:moveTo>
                  <a:cubicBezTo>
                    <a:pt x="3622040" y="1694180"/>
                    <a:pt x="3841750" y="1695450"/>
                    <a:pt x="3868420" y="1695450"/>
                  </a:cubicBezTo>
                  <a:cubicBezTo>
                    <a:pt x="3872230" y="1695450"/>
                    <a:pt x="3874770" y="1695450"/>
                    <a:pt x="3874770" y="1695450"/>
                  </a:cubicBezTo>
                  <a:cubicBezTo>
                    <a:pt x="3874770" y="1694180"/>
                    <a:pt x="3722370" y="1659890"/>
                    <a:pt x="3639820" y="1656080"/>
                  </a:cubicBezTo>
                  <a:cubicBezTo>
                    <a:pt x="3545840" y="1649730"/>
                    <a:pt x="3404870" y="1663700"/>
                    <a:pt x="3340100" y="1672590"/>
                  </a:cubicBezTo>
                  <a:cubicBezTo>
                    <a:pt x="3309620" y="1676400"/>
                    <a:pt x="3271520" y="1686560"/>
                    <a:pt x="3271520" y="1686560"/>
                  </a:cubicBezTo>
                  <a:moveTo>
                    <a:pt x="3957320" y="2669540"/>
                  </a:moveTo>
                  <a:cubicBezTo>
                    <a:pt x="4173220" y="2674620"/>
                    <a:pt x="4297680" y="2665730"/>
                    <a:pt x="4335780" y="2653030"/>
                  </a:cubicBezTo>
                  <a:cubicBezTo>
                    <a:pt x="4349750" y="2647950"/>
                    <a:pt x="4361180" y="2637790"/>
                    <a:pt x="4361180" y="2635250"/>
                  </a:cubicBezTo>
                  <a:cubicBezTo>
                    <a:pt x="4359910" y="2631440"/>
                    <a:pt x="4321810" y="2645410"/>
                    <a:pt x="4292600" y="2647950"/>
                  </a:cubicBezTo>
                  <a:cubicBezTo>
                    <a:pt x="4239260" y="2653030"/>
                    <a:pt x="4123690" y="2650490"/>
                    <a:pt x="4069080" y="2649220"/>
                  </a:cubicBezTo>
                  <a:cubicBezTo>
                    <a:pt x="4037330" y="2649220"/>
                    <a:pt x="4011930" y="2640330"/>
                    <a:pt x="3994150" y="2645410"/>
                  </a:cubicBezTo>
                  <a:cubicBezTo>
                    <a:pt x="3980180" y="2649220"/>
                    <a:pt x="3970020" y="2664460"/>
                    <a:pt x="3963670" y="2668270"/>
                  </a:cubicBezTo>
                  <a:cubicBezTo>
                    <a:pt x="3961130" y="2669540"/>
                    <a:pt x="3957320" y="2669540"/>
                    <a:pt x="3957320" y="2669540"/>
                  </a:cubicBezTo>
                  <a:moveTo>
                    <a:pt x="5452110" y="1005840"/>
                  </a:moveTo>
                  <a:cubicBezTo>
                    <a:pt x="5476240" y="1017270"/>
                    <a:pt x="5487670" y="975360"/>
                    <a:pt x="5483860" y="972820"/>
                  </a:cubicBezTo>
                  <a:cubicBezTo>
                    <a:pt x="5481320" y="971550"/>
                    <a:pt x="5452110" y="1005840"/>
                    <a:pt x="5452110" y="1005840"/>
                  </a:cubicBezTo>
                  <a:moveTo>
                    <a:pt x="6064250" y="527050"/>
                  </a:moveTo>
                  <a:cubicBezTo>
                    <a:pt x="6223000" y="603250"/>
                    <a:pt x="6285230" y="610870"/>
                    <a:pt x="6286500" y="607060"/>
                  </a:cubicBezTo>
                  <a:cubicBezTo>
                    <a:pt x="6287770" y="600710"/>
                    <a:pt x="6164580" y="549910"/>
                    <a:pt x="6122670" y="537210"/>
                  </a:cubicBezTo>
                  <a:cubicBezTo>
                    <a:pt x="6098540" y="530860"/>
                    <a:pt x="6064250" y="527050"/>
                    <a:pt x="6064250" y="527050"/>
                  </a:cubicBezTo>
                  <a:moveTo>
                    <a:pt x="6164580" y="1240790"/>
                  </a:moveTo>
                  <a:cubicBezTo>
                    <a:pt x="6186170" y="1236980"/>
                    <a:pt x="6209030" y="1187450"/>
                    <a:pt x="6207760" y="1186180"/>
                  </a:cubicBezTo>
                  <a:cubicBezTo>
                    <a:pt x="6205220" y="1184910"/>
                    <a:pt x="6164580" y="1240790"/>
                    <a:pt x="6164580" y="1240790"/>
                  </a:cubicBezTo>
                  <a:moveTo>
                    <a:pt x="6422390" y="2138680"/>
                  </a:moveTo>
                  <a:cubicBezTo>
                    <a:pt x="6431280" y="2155190"/>
                    <a:pt x="6445250" y="2162810"/>
                    <a:pt x="6451600" y="2160270"/>
                  </a:cubicBezTo>
                  <a:cubicBezTo>
                    <a:pt x="6456680" y="2159000"/>
                    <a:pt x="6464300" y="2148840"/>
                    <a:pt x="6463030" y="2145030"/>
                  </a:cubicBezTo>
                  <a:cubicBezTo>
                    <a:pt x="6460490" y="2138680"/>
                    <a:pt x="6422390" y="2138680"/>
                    <a:pt x="6422390" y="2138680"/>
                  </a:cubicBezTo>
                  <a:moveTo>
                    <a:pt x="6684010" y="857250"/>
                  </a:moveTo>
                  <a:cubicBezTo>
                    <a:pt x="6722110" y="904240"/>
                    <a:pt x="6706870" y="938530"/>
                    <a:pt x="6717030" y="946150"/>
                  </a:cubicBezTo>
                  <a:cubicBezTo>
                    <a:pt x="6725920" y="953770"/>
                    <a:pt x="6772910" y="941070"/>
                    <a:pt x="6774180" y="930910"/>
                  </a:cubicBezTo>
                  <a:cubicBezTo>
                    <a:pt x="6777990" y="916940"/>
                    <a:pt x="6684010" y="857250"/>
                    <a:pt x="6684010" y="857250"/>
                  </a:cubicBezTo>
                  <a:moveTo>
                    <a:pt x="6856730" y="2433320"/>
                  </a:moveTo>
                  <a:cubicBezTo>
                    <a:pt x="6856730" y="2433320"/>
                    <a:pt x="6856730" y="2432050"/>
                    <a:pt x="6856730" y="2433320"/>
                  </a:cubicBezTo>
                  <a:moveTo>
                    <a:pt x="7011670" y="2467610"/>
                  </a:moveTo>
                  <a:cubicBezTo>
                    <a:pt x="7283450" y="2556510"/>
                    <a:pt x="7426960" y="2561590"/>
                    <a:pt x="7543800" y="2547620"/>
                  </a:cubicBezTo>
                  <a:cubicBezTo>
                    <a:pt x="7661910" y="2532380"/>
                    <a:pt x="7857490" y="2477770"/>
                    <a:pt x="7893050" y="2451100"/>
                  </a:cubicBezTo>
                  <a:cubicBezTo>
                    <a:pt x="7900670" y="2444750"/>
                    <a:pt x="7905750" y="2437130"/>
                    <a:pt x="7903210" y="2432050"/>
                  </a:cubicBezTo>
                  <a:cubicBezTo>
                    <a:pt x="7899400" y="2424430"/>
                    <a:pt x="7856220" y="2420620"/>
                    <a:pt x="7827010" y="2426970"/>
                  </a:cubicBezTo>
                  <a:cubicBezTo>
                    <a:pt x="7782560" y="2434590"/>
                    <a:pt x="7731760" y="2481580"/>
                    <a:pt x="7672070" y="2500630"/>
                  </a:cubicBezTo>
                  <a:cubicBezTo>
                    <a:pt x="7602220" y="2523490"/>
                    <a:pt x="7509510" y="2541270"/>
                    <a:pt x="7428230" y="2542540"/>
                  </a:cubicBezTo>
                  <a:cubicBezTo>
                    <a:pt x="7346950" y="2545080"/>
                    <a:pt x="7260590" y="2526030"/>
                    <a:pt x="7186930" y="2512060"/>
                  </a:cubicBezTo>
                  <a:cubicBezTo>
                    <a:pt x="7123430" y="2500630"/>
                    <a:pt x="7011670" y="2467610"/>
                    <a:pt x="7011670" y="2467610"/>
                  </a:cubicBezTo>
                </a:path>
              </a:pathLst>
            </a:custGeom>
            <a:solidFill>
              <a:srgbClr val="FFF2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73755" y="9319260"/>
            <a:ext cx="189548" cy="189548"/>
            <a:chOff x="0" y="0"/>
            <a:chExt cx="252730" cy="252730"/>
          </a:xfrm>
        </p:grpSpPr>
        <p:sp>
          <p:nvSpPr>
            <p:cNvPr id="5" name="Freeform 5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254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04722" y="8762048"/>
            <a:ext cx="189548" cy="184785"/>
            <a:chOff x="0" y="0"/>
            <a:chExt cx="252730" cy="246380"/>
          </a:xfrm>
        </p:grpSpPr>
        <p:sp>
          <p:nvSpPr>
            <p:cNvPr id="7" name="Freeform 7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68075" y="711518"/>
            <a:ext cx="182880" cy="189548"/>
            <a:chOff x="0" y="0"/>
            <a:chExt cx="243840" cy="252730"/>
          </a:xfrm>
        </p:grpSpPr>
        <p:sp>
          <p:nvSpPr>
            <p:cNvPr id="9" name="Freeform 9"/>
            <p:cNvSpPr/>
            <p:nvPr/>
          </p:nvSpPr>
          <p:spPr>
            <a:xfrm>
              <a:off x="43180" y="49530"/>
              <a:ext cx="149860" cy="154940"/>
            </a:xfrm>
            <a:custGeom>
              <a:avLst/>
              <a:gdLst/>
              <a:ahLst/>
              <a:cxnLst/>
              <a:rect l="l" t="t" r="r" b="b"/>
              <a:pathLst>
                <a:path w="149860" h="154940">
                  <a:moveTo>
                    <a:pt x="14986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239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7620" y="44450"/>
                  </a:cubicBezTo>
                  <a:cubicBezTo>
                    <a:pt x="11430" y="31750"/>
                    <a:pt x="20320" y="24130"/>
                    <a:pt x="29210" y="16510"/>
                  </a:cubicBezTo>
                  <a:cubicBezTo>
                    <a:pt x="39370" y="8890"/>
                    <a:pt x="49530" y="2540"/>
                    <a:pt x="6350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8439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>
            <a:hlinkClick r:id="rId7" action="ppaction://hlinksldjump"/>
          </p:cNvPr>
          <p:cNvSpPr/>
          <p:nvPr/>
        </p:nvSpPr>
        <p:spPr>
          <a:xfrm>
            <a:off x="15238506" y="8685474"/>
            <a:ext cx="1962761" cy="964206"/>
          </a:xfrm>
          <a:custGeom>
            <a:avLst/>
            <a:gdLst/>
            <a:ahLst/>
            <a:cxnLst/>
            <a:rect l="l" t="t" r="r" b="b"/>
            <a:pathLst>
              <a:path w="1962761" h="964206">
                <a:moveTo>
                  <a:pt x="0" y="0"/>
                </a:moveTo>
                <a:lnTo>
                  <a:pt x="1962761" y="0"/>
                </a:lnTo>
                <a:lnTo>
                  <a:pt x="1962761" y="964207"/>
                </a:lnTo>
                <a:lnTo>
                  <a:pt x="0" y="9642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sai roi">
            <a:hlinkClick r:id="" action="ppaction://media"/>
            <a:extLst>
              <a:ext uri="{FF2B5EF4-FFF2-40B4-BE49-F238E27FC236}">
                <a16:creationId xmlns:a16="http://schemas.microsoft.com/office/drawing/2014/main" id="{6B79E33C-67C9-AE33-4139-1F319E9D8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91283" y="407670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AD4416-2D50-B851-501B-3417FECD9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8860" y="150548"/>
            <a:ext cx="10257365" cy="102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DB0411E-3AC5-8A0F-7C25-2A534234D0A3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6" name="Freeform 2">
              <a:extLst>
                <a:ext uri="{FF2B5EF4-FFF2-40B4-BE49-F238E27FC236}">
                  <a16:creationId xmlns:a16="http://schemas.microsoft.com/office/drawing/2014/main" id="{2E1AA787-CD17-0746-8C14-264E902D25A7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8888" b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37B85E4B-3142-DCC1-B8E8-015CB2E42D78}"/>
                </a:ext>
              </a:extLst>
            </p:cNvPr>
            <p:cNvSpPr/>
            <p:nvPr/>
          </p:nvSpPr>
          <p:spPr>
            <a:xfrm>
              <a:off x="1028700" y="634531"/>
              <a:ext cx="16230600" cy="9017937"/>
            </a:xfrm>
            <a:custGeom>
              <a:avLst/>
              <a:gdLst/>
              <a:ahLst/>
              <a:cxnLst/>
              <a:rect l="l" t="t" r="r" b="b"/>
              <a:pathLst>
                <a:path w="16230600" h="9017937">
                  <a:moveTo>
                    <a:pt x="0" y="0"/>
                  </a:moveTo>
                  <a:lnTo>
                    <a:pt x="16230600" y="0"/>
                  </a:lnTo>
                  <a:lnTo>
                    <a:pt x="16230600" y="9017938"/>
                  </a:lnTo>
                  <a:lnTo>
                    <a:pt x="0" y="901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11363" y="109985"/>
            <a:ext cx="3373217" cy="1392612"/>
            <a:chOff x="0" y="0"/>
            <a:chExt cx="8582660" cy="3543300"/>
          </a:xfrm>
        </p:grpSpPr>
        <p:sp>
          <p:nvSpPr>
            <p:cNvPr id="6" name="Freeform 6"/>
            <p:cNvSpPr/>
            <p:nvPr/>
          </p:nvSpPr>
          <p:spPr>
            <a:xfrm>
              <a:off x="50800" y="39370"/>
              <a:ext cx="8484870" cy="3460750"/>
            </a:xfrm>
            <a:custGeom>
              <a:avLst/>
              <a:gdLst/>
              <a:ahLst/>
              <a:cxnLst/>
              <a:rect l="l" t="t" r="r" b="b"/>
              <a:pathLst>
                <a:path w="8484870" h="3460750">
                  <a:moveTo>
                    <a:pt x="0" y="1672590"/>
                  </a:moveTo>
                  <a:cubicBezTo>
                    <a:pt x="214630" y="1323340"/>
                    <a:pt x="356870" y="1285240"/>
                    <a:pt x="382270" y="1282700"/>
                  </a:cubicBezTo>
                  <a:cubicBezTo>
                    <a:pt x="387350" y="1282700"/>
                    <a:pt x="387350" y="1286510"/>
                    <a:pt x="392430" y="1285240"/>
                  </a:cubicBezTo>
                  <a:cubicBezTo>
                    <a:pt x="420370" y="1278890"/>
                    <a:pt x="557530" y="1104900"/>
                    <a:pt x="656590" y="1052830"/>
                  </a:cubicBezTo>
                  <a:cubicBezTo>
                    <a:pt x="751840" y="1003300"/>
                    <a:pt x="869950" y="993140"/>
                    <a:pt x="975360" y="975360"/>
                  </a:cubicBezTo>
                  <a:cubicBezTo>
                    <a:pt x="1076960" y="958850"/>
                    <a:pt x="1177290" y="948690"/>
                    <a:pt x="1280160" y="947420"/>
                  </a:cubicBezTo>
                  <a:cubicBezTo>
                    <a:pt x="1383030" y="947420"/>
                    <a:pt x="1488440" y="951230"/>
                    <a:pt x="1592580" y="970280"/>
                  </a:cubicBezTo>
                  <a:cubicBezTo>
                    <a:pt x="1700530" y="988060"/>
                    <a:pt x="1811020" y="1021080"/>
                    <a:pt x="1913890" y="1059180"/>
                  </a:cubicBezTo>
                  <a:cubicBezTo>
                    <a:pt x="2014220" y="1097280"/>
                    <a:pt x="2114550" y="1144270"/>
                    <a:pt x="2204720" y="1197610"/>
                  </a:cubicBezTo>
                  <a:cubicBezTo>
                    <a:pt x="2291080" y="1248410"/>
                    <a:pt x="2420620" y="1348740"/>
                    <a:pt x="2447290" y="1370330"/>
                  </a:cubicBezTo>
                  <a:cubicBezTo>
                    <a:pt x="2452370" y="1375410"/>
                    <a:pt x="2452370" y="1380490"/>
                    <a:pt x="2456180" y="1380490"/>
                  </a:cubicBezTo>
                  <a:cubicBezTo>
                    <a:pt x="2473960" y="1375410"/>
                    <a:pt x="2499360" y="1173480"/>
                    <a:pt x="2541270" y="1069340"/>
                  </a:cubicBezTo>
                  <a:cubicBezTo>
                    <a:pt x="2586990" y="953770"/>
                    <a:pt x="2647950" y="824230"/>
                    <a:pt x="2729230" y="720090"/>
                  </a:cubicBezTo>
                  <a:cubicBezTo>
                    <a:pt x="2814320" y="613410"/>
                    <a:pt x="2934970" y="508000"/>
                    <a:pt x="3045460" y="439420"/>
                  </a:cubicBezTo>
                  <a:cubicBezTo>
                    <a:pt x="3144520" y="377190"/>
                    <a:pt x="3247390" y="336550"/>
                    <a:pt x="3355340" y="312420"/>
                  </a:cubicBezTo>
                  <a:cubicBezTo>
                    <a:pt x="3463290" y="289560"/>
                    <a:pt x="3587750" y="287020"/>
                    <a:pt x="3690620" y="299720"/>
                  </a:cubicBezTo>
                  <a:cubicBezTo>
                    <a:pt x="3780790" y="309880"/>
                    <a:pt x="3851910" y="332740"/>
                    <a:pt x="3942080" y="373380"/>
                  </a:cubicBezTo>
                  <a:cubicBezTo>
                    <a:pt x="4057650" y="424180"/>
                    <a:pt x="4216400" y="525780"/>
                    <a:pt x="4319270" y="601980"/>
                  </a:cubicBezTo>
                  <a:cubicBezTo>
                    <a:pt x="4398010" y="661670"/>
                    <a:pt x="4464050" y="731520"/>
                    <a:pt x="4514850" y="781050"/>
                  </a:cubicBezTo>
                  <a:cubicBezTo>
                    <a:pt x="4547870" y="814070"/>
                    <a:pt x="4564380" y="871220"/>
                    <a:pt x="4594860" y="868680"/>
                  </a:cubicBezTo>
                  <a:cubicBezTo>
                    <a:pt x="4649470" y="863600"/>
                    <a:pt x="4724400" y="641350"/>
                    <a:pt x="4791710" y="553720"/>
                  </a:cubicBezTo>
                  <a:cubicBezTo>
                    <a:pt x="4846320" y="482600"/>
                    <a:pt x="4894580" y="433070"/>
                    <a:pt x="4959350" y="373380"/>
                  </a:cubicBezTo>
                  <a:cubicBezTo>
                    <a:pt x="5036820" y="302260"/>
                    <a:pt x="5125720" y="217170"/>
                    <a:pt x="5226050" y="161290"/>
                  </a:cubicBezTo>
                  <a:cubicBezTo>
                    <a:pt x="5335270" y="101600"/>
                    <a:pt x="5471160" y="57150"/>
                    <a:pt x="5594350" y="33020"/>
                  </a:cubicBezTo>
                  <a:cubicBezTo>
                    <a:pt x="5711190" y="8890"/>
                    <a:pt x="5833110" y="0"/>
                    <a:pt x="5946140" y="11430"/>
                  </a:cubicBezTo>
                  <a:cubicBezTo>
                    <a:pt x="6052820" y="21590"/>
                    <a:pt x="6151880" y="54610"/>
                    <a:pt x="6250940" y="90170"/>
                  </a:cubicBezTo>
                  <a:cubicBezTo>
                    <a:pt x="6352540" y="125730"/>
                    <a:pt x="6451600" y="170180"/>
                    <a:pt x="6548120" y="223520"/>
                  </a:cubicBezTo>
                  <a:cubicBezTo>
                    <a:pt x="6650990" y="280670"/>
                    <a:pt x="6757670" y="356870"/>
                    <a:pt x="6851650" y="426720"/>
                  </a:cubicBezTo>
                  <a:cubicBezTo>
                    <a:pt x="6939280" y="491490"/>
                    <a:pt x="7023100" y="561340"/>
                    <a:pt x="7094220" y="628650"/>
                  </a:cubicBezTo>
                  <a:cubicBezTo>
                    <a:pt x="7157720" y="688340"/>
                    <a:pt x="7213600" y="745490"/>
                    <a:pt x="7263130" y="807720"/>
                  </a:cubicBezTo>
                  <a:cubicBezTo>
                    <a:pt x="7310120" y="867410"/>
                    <a:pt x="7359650" y="934720"/>
                    <a:pt x="7388860" y="994410"/>
                  </a:cubicBezTo>
                  <a:cubicBezTo>
                    <a:pt x="7411720" y="1041400"/>
                    <a:pt x="7416800" y="1122680"/>
                    <a:pt x="7433310" y="1131570"/>
                  </a:cubicBezTo>
                  <a:cubicBezTo>
                    <a:pt x="7439660" y="1135380"/>
                    <a:pt x="7442200" y="1126490"/>
                    <a:pt x="7452360" y="1126490"/>
                  </a:cubicBezTo>
                  <a:cubicBezTo>
                    <a:pt x="7496810" y="1123950"/>
                    <a:pt x="7694930" y="1135380"/>
                    <a:pt x="7806690" y="1181100"/>
                  </a:cubicBezTo>
                  <a:cubicBezTo>
                    <a:pt x="7928610" y="1230630"/>
                    <a:pt x="8056880" y="1325880"/>
                    <a:pt x="8152130" y="1430020"/>
                  </a:cubicBezTo>
                  <a:cubicBezTo>
                    <a:pt x="8251190" y="1537970"/>
                    <a:pt x="8331200" y="1687830"/>
                    <a:pt x="8387080" y="1819910"/>
                  </a:cubicBezTo>
                  <a:cubicBezTo>
                    <a:pt x="8436610" y="1940560"/>
                    <a:pt x="8472170" y="2076450"/>
                    <a:pt x="8479790" y="2188210"/>
                  </a:cubicBezTo>
                  <a:cubicBezTo>
                    <a:pt x="8484870" y="2278380"/>
                    <a:pt x="8477250" y="2350770"/>
                    <a:pt x="8446770" y="2435860"/>
                  </a:cubicBezTo>
                  <a:cubicBezTo>
                    <a:pt x="8408670" y="2542540"/>
                    <a:pt x="8333740" y="2679700"/>
                    <a:pt x="8241030" y="2767330"/>
                  </a:cubicBezTo>
                  <a:cubicBezTo>
                    <a:pt x="8143240" y="2860040"/>
                    <a:pt x="7988300" y="2932430"/>
                    <a:pt x="7872730" y="2971800"/>
                  </a:cubicBezTo>
                  <a:cubicBezTo>
                    <a:pt x="7780020" y="3002280"/>
                    <a:pt x="7710170" y="3004820"/>
                    <a:pt x="7609840" y="3011170"/>
                  </a:cubicBezTo>
                  <a:cubicBezTo>
                    <a:pt x="7475220" y="3020060"/>
                    <a:pt x="7249160" y="3016250"/>
                    <a:pt x="7133590" y="2998470"/>
                  </a:cubicBezTo>
                  <a:cubicBezTo>
                    <a:pt x="7065010" y="2988310"/>
                    <a:pt x="7019290" y="2934970"/>
                    <a:pt x="6973570" y="2952750"/>
                  </a:cubicBezTo>
                  <a:cubicBezTo>
                    <a:pt x="6916420" y="2974340"/>
                    <a:pt x="6892290" y="3106420"/>
                    <a:pt x="6836410" y="3168650"/>
                  </a:cubicBezTo>
                  <a:cubicBezTo>
                    <a:pt x="6783070" y="3228340"/>
                    <a:pt x="6718300" y="3277870"/>
                    <a:pt x="6648450" y="3318510"/>
                  </a:cubicBezTo>
                  <a:cubicBezTo>
                    <a:pt x="6577330" y="3360420"/>
                    <a:pt x="6497320" y="3390900"/>
                    <a:pt x="6410960" y="3412490"/>
                  </a:cubicBezTo>
                  <a:cubicBezTo>
                    <a:pt x="6311900" y="3437890"/>
                    <a:pt x="6187440" y="3460750"/>
                    <a:pt x="6087110" y="3453130"/>
                  </a:cubicBezTo>
                  <a:cubicBezTo>
                    <a:pt x="5996940" y="3445510"/>
                    <a:pt x="5922010" y="3412490"/>
                    <a:pt x="5834380" y="3382010"/>
                  </a:cubicBezTo>
                  <a:cubicBezTo>
                    <a:pt x="5732780" y="3345180"/>
                    <a:pt x="5614670" y="3291840"/>
                    <a:pt x="5515610" y="3243580"/>
                  </a:cubicBezTo>
                  <a:cubicBezTo>
                    <a:pt x="5426710" y="3200400"/>
                    <a:pt x="5342890" y="3154680"/>
                    <a:pt x="5266690" y="3108960"/>
                  </a:cubicBezTo>
                  <a:cubicBezTo>
                    <a:pt x="5198110" y="3068320"/>
                    <a:pt x="5140960" y="3032760"/>
                    <a:pt x="5080000" y="2985770"/>
                  </a:cubicBezTo>
                  <a:cubicBezTo>
                    <a:pt x="5012690" y="2932430"/>
                    <a:pt x="4937760" y="2800350"/>
                    <a:pt x="4885690" y="2804160"/>
                  </a:cubicBezTo>
                  <a:cubicBezTo>
                    <a:pt x="4845050" y="2806700"/>
                    <a:pt x="4832350" y="2887980"/>
                    <a:pt x="4785360" y="2928620"/>
                  </a:cubicBezTo>
                  <a:cubicBezTo>
                    <a:pt x="4718050" y="2987040"/>
                    <a:pt x="4606290" y="3061970"/>
                    <a:pt x="4500880" y="3098800"/>
                  </a:cubicBezTo>
                  <a:cubicBezTo>
                    <a:pt x="4390390" y="3138170"/>
                    <a:pt x="4245610" y="3143250"/>
                    <a:pt x="4136390" y="3152140"/>
                  </a:cubicBezTo>
                  <a:cubicBezTo>
                    <a:pt x="4047490" y="3158490"/>
                    <a:pt x="3980180" y="3159760"/>
                    <a:pt x="3892550" y="3154680"/>
                  </a:cubicBezTo>
                  <a:cubicBezTo>
                    <a:pt x="3788410" y="3148330"/>
                    <a:pt x="3661410" y="3129280"/>
                    <a:pt x="3552190" y="3108960"/>
                  </a:cubicBezTo>
                  <a:cubicBezTo>
                    <a:pt x="3448050" y="3088640"/>
                    <a:pt x="3345180" y="3061970"/>
                    <a:pt x="3248660" y="3034030"/>
                  </a:cubicBezTo>
                  <a:cubicBezTo>
                    <a:pt x="3159760" y="3008630"/>
                    <a:pt x="3086100" y="2992120"/>
                    <a:pt x="2993390" y="2950210"/>
                  </a:cubicBezTo>
                  <a:cubicBezTo>
                    <a:pt x="2867660" y="2893060"/>
                    <a:pt x="2659380" y="2767330"/>
                    <a:pt x="2573020" y="2702560"/>
                  </a:cubicBezTo>
                  <a:cubicBezTo>
                    <a:pt x="2529840" y="2669540"/>
                    <a:pt x="2496820" y="2616200"/>
                    <a:pt x="2484120" y="2617470"/>
                  </a:cubicBezTo>
                  <a:cubicBezTo>
                    <a:pt x="2481580" y="2617470"/>
                    <a:pt x="2482850" y="2621280"/>
                    <a:pt x="2479040" y="2623820"/>
                  </a:cubicBezTo>
                  <a:cubicBezTo>
                    <a:pt x="2457450" y="2644140"/>
                    <a:pt x="2334260" y="2744470"/>
                    <a:pt x="2242820" y="2783840"/>
                  </a:cubicBezTo>
                  <a:cubicBezTo>
                    <a:pt x="2137410" y="2828290"/>
                    <a:pt x="1982470" y="2847340"/>
                    <a:pt x="1873250" y="2861310"/>
                  </a:cubicBezTo>
                  <a:cubicBezTo>
                    <a:pt x="1786890" y="2872740"/>
                    <a:pt x="1723390" y="2874010"/>
                    <a:pt x="1639570" y="2871470"/>
                  </a:cubicBezTo>
                  <a:cubicBezTo>
                    <a:pt x="1543050" y="2868930"/>
                    <a:pt x="1430020" y="2858770"/>
                    <a:pt x="1327150" y="2840990"/>
                  </a:cubicBezTo>
                  <a:cubicBezTo>
                    <a:pt x="1221740" y="2821940"/>
                    <a:pt x="1113790" y="2791460"/>
                    <a:pt x="1013460" y="2760980"/>
                  </a:cubicBezTo>
                  <a:cubicBezTo>
                    <a:pt x="920750" y="2731770"/>
                    <a:pt x="831850" y="2700020"/>
                    <a:pt x="745490" y="2661920"/>
                  </a:cubicBezTo>
                  <a:cubicBezTo>
                    <a:pt x="661670" y="2626360"/>
                    <a:pt x="579120" y="2590800"/>
                    <a:pt x="505460" y="2542540"/>
                  </a:cubicBezTo>
                  <a:cubicBezTo>
                    <a:pt x="433070" y="2495550"/>
                    <a:pt x="364490" y="2435860"/>
                    <a:pt x="306070" y="2374900"/>
                  </a:cubicBezTo>
                  <a:cubicBezTo>
                    <a:pt x="250190" y="2316480"/>
                    <a:pt x="203200" y="2256790"/>
                    <a:pt x="161290" y="2183130"/>
                  </a:cubicBezTo>
                  <a:cubicBezTo>
                    <a:pt x="111760" y="2099310"/>
                    <a:pt x="62230" y="1986280"/>
                    <a:pt x="35560" y="1894840"/>
                  </a:cubicBezTo>
                  <a:cubicBezTo>
                    <a:pt x="12700" y="1817370"/>
                    <a:pt x="0" y="1672590"/>
                    <a:pt x="0" y="1672590"/>
                  </a:cubicBezTo>
                  <a:moveTo>
                    <a:pt x="933450" y="1878330"/>
                  </a:moveTo>
                  <a:cubicBezTo>
                    <a:pt x="1083310" y="1884680"/>
                    <a:pt x="1075690" y="1865630"/>
                    <a:pt x="1085850" y="1849120"/>
                  </a:cubicBezTo>
                  <a:cubicBezTo>
                    <a:pt x="1102360" y="1818640"/>
                    <a:pt x="1181100" y="1742440"/>
                    <a:pt x="1173480" y="1734820"/>
                  </a:cubicBezTo>
                  <a:cubicBezTo>
                    <a:pt x="1164590" y="1724660"/>
                    <a:pt x="933450" y="1878330"/>
                    <a:pt x="933450" y="1878330"/>
                  </a:cubicBezTo>
                  <a:moveTo>
                    <a:pt x="1504950" y="1421130"/>
                  </a:moveTo>
                  <a:cubicBezTo>
                    <a:pt x="1579880" y="1459230"/>
                    <a:pt x="1574800" y="1477010"/>
                    <a:pt x="1586230" y="1482090"/>
                  </a:cubicBezTo>
                  <a:cubicBezTo>
                    <a:pt x="1602740" y="1489710"/>
                    <a:pt x="1680210" y="1468120"/>
                    <a:pt x="1680210" y="1459230"/>
                  </a:cubicBezTo>
                  <a:cubicBezTo>
                    <a:pt x="1680210" y="1449070"/>
                    <a:pt x="1592580" y="1431290"/>
                    <a:pt x="1560830" y="1424940"/>
                  </a:cubicBezTo>
                  <a:cubicBezTo>
                    <a:pt x="1537970" y="1421130"/>
                    <a:pt x="1504950" y="1421130"/>
                    <a:pt x="1504950" y="1421130"/>
                  </a:cubicBezTo>
                  <a:moveTo>
                    <a:pt x="1550670" y="2388870"/>
                  </a:moveTo>
                  <a:cubicBezTo>
                    <a:pt x="1831340" y="2393950"/>
                    <a:pt x="1840230" y="2396490"/>
                    <a:pt x="1842770" y="2391410"/>
                  </a:cubicBezTo>
                  <a:cubicBezTo>
                    <a:pt x="1849120" y="2381250"/>
                    <a:pt x="1837690" y="2329180"/>
                    <a:pt x="1818640" y="2320290"/>
                  </a:cubicBezTo>
                  <a:cubicBezTo>
                    <a:pt x="1795780" y="2307590"/>
                    <a:pt x="1738630" y="2348230"/>
                    <a:pt x="1695450" y="2359660"/>
                  </a:cubicBezTo>
                  <a:cubicBezTo>
                    <a:pt x="1649730" y="2372360"/>
                    <a:pt x="1550670" y="2388870"/>
                    <a:pt x="1550670" y="2388870"/>
                  </a:cubicBezTo>
                  <a:moveTo>
                    <a:pt x="3271520" y="1686560"/>
                  </a:moveTo>
                  <a:cubicBezTo>
                    <a:pt x="3622040" y="1694180"/>
                    <a:pt x="3841750" y="1695450"/>
                    <a:pt x="3868420" y="1695450"/>
                  </a:cubicBezTo>
                  <a:cubicBezTo>
                    <a:pt x="3872230" y="1695450"/>
                    <a:pt x="3874770" y="1695450"/>
                    <a:pt x="3874770" y="1695450"/>
                  </a:cubicBezTo>
                  <a:cubicBezTo>
                    <a:pt x="3874770" y="1694180"/>
                    <a:pt x="3722370" y="1659890"/>
                    <a:pt x="3639820" y="1656080"/>
                  </a:cubicBezTo>
                  <a:cubicBezTo>
                    <a:pt x="3545840" y="1649730"/>
                    <a:pt x="3404870" y="1663700"/>
                    <a:pt x="3340100" y="1672590"/>
                  </a:cubicBezTo>
                  <a:cubicBezTo>
                    <a:pt x="3309620" y="1676400"/>
                    <a:pt x="3271520" y="1686560"/>
                    <a:pt x="3271520" y="1686560"/>
                  </a:cubicBezTo>
                  <a:moveTo>
                    <a:pt x="3957320" y="2669540"/>
                  </a:moveTo>
                  <a:cubicBezTo>
                    <a:pt x="4173220" y="2674620"/>
                    <a:pt x="4297680" y="2665730"/>
                    <a:pt x="4335780" y="2653030"/>
                  </a:cubicBezTo>
                  <a:cubicBezTo>
                    <a:pt x="4349750" y="2647950"/>
                    <a:pt x="4361180" y="2637790"/>
                    <a:pt x="4361180" y="2635250"/>
                  </a:cubicBezTo>
                  <a:cubicBezTo>
                    <a:pt x="4359910" y="2631440"/>
                    <a:pt x="4321810" y="2645410"/>
                    <a:pt x="4292600" y="2647950"/>
                  </a:cubicBezTo>
                  <a:cubicBezTo>
                    <a:pt x="4239260" y="2653030"/>
                    <a:pt x="4123690" y="2650490"/>
                    <a:pt x="4069080" y="2649220"/>
                  </a:cubicBezTo>
                  <a:cubicBezTo>
                    <a:pt x="4037330" y="2649220"/>
                    <a:pt x="4011930" y="2640330"/>
                    <a:pt x="3994150" y="2645410"/>
                  </a:cubicBezTo>
                  <a:cubicBezTo>
                    <a:pt x="3980180" y="2649220"/>
                    <a:pt x="3970020" y="2664460"/>
                    <a:pt x="3963670" y="2668270"/>
                  </a:cubicBezTo>
                  <a:cubicBezTo>
                    <a:pt x="3961130" y="2669540"/>
                    <a:pt x="3957320" y="2669540"/>
                    <a:pt x="3957320" y="2669540"/>
                  </a:cubicBezTo>
                  <a:moveTo>
                    <a:pt x="5452110" y="1005840"/>
                  </a:moveTo>
                  <a:cubicBezTo>
                    <a:pt x="5476240" y="1017270"/>
                    <a:pt x="5487670" y="975360"/>
                    <a:pt x="5483860" y="972820"/>
                  </a:cubicBezTo>
                  <a:cubicBezTo>
                    <a:pt x="5481320" y="971550"/>
                    <a:pt x="5452110" y="1005840"/>
                    <a:pt x="5452110" y="1005840"/>
                  </a:cubicBezTo>
                  <a:moveTo>
                    <a:pt x="6064250" y="527050"/>
                  </a:moveTo>
                  <a:cubicBezTo>
                    <a:pt x="6223000" y="603250"/>
                    <a:pt x="6285230" y="610870"/>
                    <a:pt x="6286500" y="607060"/>
                  </a:cubicBezTo>
                  <a:cubicBezTo>
                    <a:pt x="6287770" y="600710"/>
                    <a:pt x="6164580" y="549910"/>
                    <a:pt x="6122670" y="537210"/>
                  </a:cubicBezTo>
                  <a:cubicBezTo>
                    <a:pt x="6098540" y="530860"/>
                    <a:pt x="6064250" y="527050"/>
                    <a:pt x="6064250" y="527050"/>
                  </a:cubicBezTo>
                  <a:moveTo>
                    <a:pt x="6164580" y="1240790"/>
                  </a:moveTo>
                  <a:cubicBezTo>
                    <a:pt x="6186170" y="1236980"/>
                    <a:pt x="6209030" y="1187450"/>
                    <a:pt x="6207760" y="1186180"/>
                  </a:cubicBezTo>
                  <a:cubicBezTo>
                    <a:pt x="6205220" y="1184910"/>
                    <a:pt x="6164580" y="1240790"/>
                    <a:pt x="6164580" y="1240790"/>
                  </a:cubicBezTo>
                  <a:moveTo>
                    <a:pt x="6422390" y="2138680"/>
                  </a:moveTo>
                  <a:cubicBezTo>
                    <a:pt x="6431280" y="2155190"/>
                    <a:pt x="6445250" y="2162810"/>
                    <a:pt x="6451600" y="2160270"/>
                  </a:cubicBezTo>
                  <a:cubicBezTo>
                    <a:pt x="6456680" y="2159000"/>
                    <a:pt x="6464300" y="2148840"/>
                    <a:pt x="6463030" y="2145030"/>
                  </a:cubicBezTo>
                  <a:cubicBezTo>
                    <a:pt x="6460490" y="2138680"/>
                    <a:pt x="6422390" y="2138680"/>
                    <a:pt x="6422390" y="2138680"/>
                  </a:cubicBezTo>
                  <a:moveTo>
                    <a:pt x="6684010" y="857250"/>
                  </a:moveTo>
                  <a:cubicBezTo>
                    <a:pt x="6722110" y="904240"/>
                    <a:pt x="6706870" y="938530"/>
                    <a:pt x="6717030" y="946150"/>
                  </a:cubicBezTo>
                  <a:cubicBezTo>
                    <a:pt x="6725920" y="953770"/>
                    <a:pt x="6772910" y="941070"/>
                    <a:pt x="6774180" y="930910"/>
                  </a:cubicBezTo>
                  <a:cubicBezTo>
                    <a:pt x="6777990" y="916940"/>
                    <a:pt x="6684010" y="857250"/>
                    <a:pt x="6684010" y="857250"/>
                  </a:cubicBezTo>
                  <a:moveTo>
                    <a:pt x="6856730" y="2433320"/>
                  </a:moveTo>
                  <a:cubicBezTo>
                    <a:pt x="6856730" y="2433320"/>
                    <a:pt x="6856730" y="2432050"/>
                    <a:pt x="6856730" y="2433320"/>
                  </a:cubicBezTo>
                  <a:moveTo>
                    <a:pt x="7011670" y="2467610"/>
                  </a:moveTo>
                  <a:cubicBezTo>
                    <a:pt x="7283450" y="2556510"/>
                    <a:pt x="7426960" y="2561590"/>
                    <a:pt x="7543800" y="2547620"/>
                  </a:cubicBezTo>
                  <a:cubicBezTo>
                    <a:pt x="7661910" y="2532380"/>
                    <a:pt x="7857490" y="2477770"/>
                    <a:pt x="7893050" y="2451100"/>
                  </a:cubicBezTo>
                  <a:cubicBezTo>
                    <a:pt x="7900670" y="2444750"/>
                    <a:pt x="7905750" y="2437130"/>
                    <a:pt x="7903210" y="2432050"/>
                  </a:cubicBezTo>
                  <a:cubicBezTo>
                    <a:pt x="7899400" y="2424430"/>
                    <a:pt x="7856220" y="2420620"/>
                    <a:pt x="7827010" y="2426970"/>
                  </a:cubicBezTo>
                  <a:cubicBezTo>
                    <a:pt x="7782560" y="2434590"/>
                    <a:pt x="7731760" y="2481580"/>
                    <a:pt x="7672070" y="2500630"/>
                  </a:cubicBezTo>
                  <a:cubicBezTo>
                    <a:pt x="7602220" y="2523490"/>
                    <a:pt x="7509510" y="2541270"/>
                    <a:pt x="7428230" y="2542540"/>
                  </a:cubicBezTo>
                  <a:cubicBezTo>
                    <a:pt x="7346950" y="2545080"/>
                    <a:pt x="7260590" y="2526030"/>
                    <a:pt x="7186930" y="2512060"/>
                  </a:cubicBezTo>
                  <a:cubicBezTo>
                    <a:pt x="7123430" y="2500630"/>
                    <a:pt x="7011670" y="2467610"/>
                    <a:pt x="7011670" y="2467610"/>
                  </a:cubicBezTo>
                </a:path>
              </a:pathLst>
            </a:custGeom>
            <a:solidFill>
              <a:srgbClr val="FFF2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73755" y="9319260"/>
            <a:ext cx="189548" cy="189548"/>
            <a:chOff x="0" y="0"/>
            <a:chExt cx="252730" cy="252730"/>
          </a:xfrm>
        </p:grpSpPr>
        <p:sp>
          <p:nvSpPr>
            <p:cNvPr id="8" name="Freeform 8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254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04722" y="8762048"/>
            <a:ext cx="189548" cy="184785"/>
            <a:chOff x="0" y="0"/>
            <a:chExt cx="252730" cy="246380"/>
          </a:xfrm>
        </p:grpSpPr>
        <p:sp>
          <p:nvSpPr>
            <p:cNvPr id="10" name="Freeform 10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678627" y="7562054"/>
            <a:ext cx="5559549" cy="961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27" b="1" i="0" u="sng" strike="noStrike" kern="1200" cap="none" spc="0" normalizeH="0" baseline="0" noProof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Dancing Script Bold"/>
                <a:ea typeface="Dancing Script Bold"/>
                <a:cs typeface="Dancing Script Bold"/>
                <a:sym typeface="Dancing Script Bold"/>
                <a:hlinkClick r:id="rId11" action="ppaction://hlinksldjump"/>
              </a:rPr>
              <a:t>A</a:t>
            </a:r>
            <a:r>
              <a:rPr kumimoji="0" lang="en-US" sz="5627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 Bold"/>
                <a:ea typeface="Dancing Script Bold"/>
                <a:cs typeface="Dancing Script Bold"/>
                <a:sym typeface="Dancing Script Bold"/>
                <a:hlinkClick r:id="rId11" action="ppaction://hlinksldjump"/>
              </a:rPr>
              <a:t>. Con Hươu cao  cổ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27473" y="7390650"/>
            <a:ext cx="6131868" cy="97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27" b="1" i="0" u="sng" strike="noStrike" kern="1200" cap="none" spc="0" normalizeH="0" baseline="0" noProof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Dancing Script Bold"/>
                <a:ea typeface="Dancing Script Bold"/>
                <a:cs typeface="Dancing Script Bold"/>
                <a:sym typeface="Dancing Script Bold"/>
                <a:hlinkClick r:id="rId12" action="ppaction://hlinksldjump"/>
              </a:rPr>
              <a:t>B. </a:t>
            </a:r>
            <a:r>
              <a:rPr kumimoji="0" lang="en-US" sz="5627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 Bold"/>
                <a:ea typeface="Dancing Script Bold"/>
                <a:cs typeface="Dancing Script Bold"/>
                <a:sym typeface="Dancing Script Bold"/>
                <a:hlinkClick r:id="rId12" action="ppaction://hlinksldjump"/>
              </a:rPr>
              <a:t>Con Ong</a:t>
            </a:r>
          </a:p>
        </p:txBody>
      </p:sp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91B715-4DCF-0790-2993-636C32BD3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8190" y="3060765"/>
            <a:ext cx="609600" cy="609600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AFB5F55F-655C-DF3A-F2AD-1BCCA5ECCBC1}"/>
              </a:ext>
            </a:extLst>
          </p:cNvPr>
          <p:cNvSpPr txBox="1"/>
          <p:nvPr/>
        </p:nvSpPr>
        <p:spPr>
          <a:xfrm>
            <a:off x="3235430" y="-54344"/>
            <a:ext cx="11817140" cy="17464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0070C0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Nhóm con vật nào có số lượng nhiều hơn?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E7285C0-7D6D-7DAA-A121-8FA6F6EA275D}"/>
              </a:ext>
            </a:extLst>
          </p:cNvPr>
          <p:cNvSpPr/>
          <p:nvPr/>
        </p:nvSpPr>
        <p:spPr>
          <a:xfrm>
            <a:off x="2743200" y="1432560"/>
            <a:ext cx="5943600" cy="46639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F6B8A1-8FF0-7B6C-BE7E-B0B32F083343}"/>
              </a:ext>
            </a:extLst>
          </p:cNvPr>
          <p:cNvSpPr/>
          <p:nvPr/>
        </p:nvSpPr>
        <p:spPr>
          <a:xfrm>
            <a:off x="10615741" y="1562354"/>
            <a:ext cx="5943600" cy="46639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D8FD99D6-A04B-A5CE-714A-CD6AC687D650}"/>
              </a:ext>
            </a:extLst>
          </p:cNvPr>
          <p:cNvSpPr/>
          <p:nvPr/>
        </p:nvSpPr>
        <p:spPr>
          <a:xfrm>
            <a:off x="11582400" y="2416384"/>
            <a:ext cx="1849335" cy="1288761"/>
          </a:xfrm>
          <a:custGeom>
            <a:avLst/>
            <a:gdLst/>
            <a:ahLst/>
            <a:cxnLst/>
            <a:rect l="l" t="t" r="r" b="b"/>
            <a:pathLst>
              <a:path w="3095322" h="2986985">
                <a:moveTo>
                  <a:pt x="0" y="0"/>
                </a:moveTo>
                <a:lnTo>
                  <a:pt x="3095322" y="0"/>
                </a:lnTo>
                <a:lnTo>
                  <a:pt x="3095322" y="2986985"/>
                </a:lnTo>
                <a:lnTo>
                  <a:pt x="0" y="2986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52826FDC-BE5A-8FBA-45B7-4F749B5E3A33}"/>
              </a:ext>
            </a:extLst>
          </p:cNvPr>
          <p:cNvSpPr/>
          <p:nvPr/>
        </p:nvSpPr>
        <p:spPr>
          <a:xfrm>
            <a:off x="13672936" y="2280627"/>
            <a:ext cx="1849335" cy="1288761"/>
          </a:xfrm>
          <a:custGeom>
            <a:avLst/>
            <a:gdLst/>
            <a:ahLst/>
            <a:cxnLst/>
            <a:rect l="l" t="t" r="r" b="b"/>
            <a:pathLst>
              <a:path w="3095322" h="2986985">
                <a:moveTo>
                  <a:pt x="0" y="0"/>
                </a:moveTo>
                <a:lnTo>
                  <a:pt x="3095322" y="0"/>
                </a:lnTo>
                <a:lnTo>
                  <a:pt x="3095322" y="2986985"/>
                </a:lnTo>
                <a:lnTo>
                  <a:pt x="0" y="2986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A3CFF581-2F5F-A83E-F142-3BFB93E0B346}"/>
              </a:ext>
            </a:extLst>
          </p:cNvPr>
          <p:cNvSpPr/>
          <p:nvPr/>
        </p:nvSpPr>
        <p:spPr>
          <a:xfrm>
            <a:off x="13760567" y="4243253"/>
            <a:ext cx="1849335" cy="1288761"/>
          </a:xfrm>
          <a:custGeom>
            <a:avLst/>
            <a:gdLst/>
            <a:ahLst/>
            <a:cxnLst/>
            <a:rect l="l" t="t" r="r" b="b"/>
            <a:pathLst>
              <a:path w="3095322" h="2986985">
                <a:moveTo>
                  <a:pt x="0" y="0"/>
                </a:moveTo>
                <a:lnTo>
                  <a:pt x="3095322" y="0"/>
                </a:lnTo>
                <a:lnTo>
                  <a:pt x="3095322" y="2986985"/>
                </a:lnTo>
                <a:lnTo>
                  <a:pt x="0" y="2986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21D42C37-9607-250F-CF59-0E0C6712F753}"/>
              </a:ext>
            </a:extLst>
          </p:cNvPr>
          <p:cNvSpPr/>
          <p:nvPr/>
        </p:nvSpPr>
        <p:spPr>
          <a:xfrm>
            <a:off x="11714447" y="4321340"/>
            <a:ext cx="1849335" cy="1288761"/>
          </a:xfrm>
          <a:custGeom>
            <a:avLst/>
            <a:gdLst/>
            <a:ahLst/>
            <a:cxnLst/>
            <a:rect l="l" t="t" r="r" b="b"/>
            <a:pathLst>
              <a:path w="3095322" h="2986985">
                <a:moveTo>
                  <a:pt x="0" y="0"/>
                </a:moveTo>
                <a:lnTo>
                  <a:pt x="3095322" y="0"/>
                </a:lnTo>
                <a:lnTo>
                  <a:pt x="3095322" y="2986985"/>
                </a:lnTo>
                <a:lnTo>
                  <a:pt x="0" y="29869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CB34EBFF-8ED7-4935-8269-D97E07807185}"/>
              </a:ext>
            </a:extLst>
          </p:cNvPr>
          <p:cNvSpPr/>
          <p:nvPr/>
        </p:nvSpPr>
        <p:spPr>
          <a:xfrm>
            <a:off x="3007699" y="2275981"/>
            <a:ext cx="1901751" cy="247744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7F8FF069-CD1C-A0CF-E893-BE0D689DBF6E}"/>
              </a:ext>
            </a:extLst>
          </p:cNvPr>
          <p:cNvSpPr/>
          <p:nvPr/>
        </p:nvSpPr>
        <p:spPr>
          <a:xfrm>
            <a:off x="4507527" y="2271335"/>
            <a:ext cx="1901751" cy="247744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FD4EF500-B141-658F-3D0D-9C74F17953AF}"/>
              </a:ext>
            </a:extLst>
          </p:cNvPr>
          <p:cNvSpPr/>
          <p:nvPr/>
        </p:nvSpPr>
        <p:spPr>
          <a:xfrm>
            <a:off x="6212215" y="2275981"/>
            <a:ext cx="1901751" cy="2477448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728D50-588D-3670-B96F-47A6EE461D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84785" y="4469094"/>
            <a:ext cx="609600" cy="609600"/>
          </a:xfrm>
          <a:prstGeom prst="rect">
            <a:avLst/>
          </a:prstGeom>
        </p:spPr>
      </p:pic>
      <p:pic>
        <p:nvPicPr>
          <p:cNvPr id="39" name="nhạc-vui-nhộn">
            <a:hlinkClick r:id="" action="ppaction://media"/>
            <a:extLst>
              <a:ext uri="{FF2B5EF4-FFF2-40B4-BE49-F238E27FC236}">
                <a16:creationId xmlns:a16="http://schemas.microsoft.com/office/drawing/2014/main" id="{49431B24-56A6-33C8-A444-6E4DEA425F0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4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36159" y="112090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537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702E84F-644E-5782-DD42-60AC9652499A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90284BA5-CD52-D906-5AF0-0BFEF792F8AE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8888" b="-388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6A3AFEC6-62D8-7B7F-A44B-A8633A3001C5}"/>
                </a:ext>
              </a:extLst>
            </p:cNvPr>
            <p:cNvSpPr/>
            <p:nvPr/>
          </p:nvSpPr>
          <p:spPr>
            <a:xfrm>
              <a:off x="1028700" y="634531"/>
              <a:ext cx="16230600" cy="9017937"/>
            </a:xfrm>
            <a:custGeom>
              <a:avLst/>
              <a:gdLst/>
              <a:ahLst/>
              <a:cxnLst/>
              <a:rect l="l" t="t" r="r" b="b"/>
              <a:pathLst>
                <a:path w="16230600" h="9017937">
                  <a:moveTo>
                    <a:pt x="0" y="0"/>
                  </a:moveTo>
                  <a:lnTo>
                    <a:pt x="16230600" y="0"/>
                  </a:lnTo>
                  <a:lnTo>
                    <a:pt x="16230600" y="9017938"/>
                  </a:lnTo>
                  <a:lnTo>
                    <a:pt x="0" y="901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711363" y="109985"/>
            <a:ext cx="3373217" cy="1392612"/>
            <a:chOff x="0" y="0"/>
            <a:chExt cx="8582660" cy="3543300"/>
          </a:xfrm>
        </p:grpSpPr>
        <p:sp>
          <p:nvSpPr>
            <p:cNvPr id="3" name="Freeform 3"/>
            <p:cNvSpPr/>
            <p:nvPr/>
          </p:nvSpPr>
          <p:spPr>
            <a:xfrm>
              <a:off x="50800" y="39370"/>
              <a:ext cx="8484870" cy="3460750"/>
            </a:xfrm>
            <a:custGeom>
              <a:avLst/>
              <a:gdLst/>
              <a:ahLst/>
              <a:cxnLst/>
              <a:rect l="l" t="t" r="r" b="b"/>
              <a:pathLst>
                <a:path w="8484870" h="3460750">
                  <a:moveTo>
                    <a:pt x="0" y="1672590"/>
                  </a:moveTo>
                  <a:cubicBezTo>
                    <a:pt x="214630" y="1323340"/>
                    <a:pt x="356870" y="1285240"/>
                    <a:pt x="382270" y="1282700"/>
                  </a:cubicBezTo>
                  <a:cubicBezTo>
                    <a:pt x="387350" y="1282700"/>
                    <a:pt x="387350" y="1286510"/>
                    <a:pt x="392430" y="1285240"/>
                  </a:cubicBezTo>
                  <a:cubicBezTo>
                    <a:pt x="420370" y="1278890"/>
                    <a:pt x="557530" y="1104900"/>
                    <a:pt x="656590" y="1052830"/>
                  </a:cubicBezTo>
                  <a:cubicBezTo>
                    <a:pt x="751840" y="1003300"/>
                    <a:pt x="869950" y="993140"/>
                    <a:pt x="975360" y="975360"/>
                  </a:cubicBezTo>
                  <a:cubicBezTo>
                    <a:pt x="1076960" y="958850"/>
                    <a:pt x="1177290" y="948690"/>
                    <a:pt x="1280160" y="947420"/>
                  </a:cubicBezTo>
                  <a:cubicBezTo>
                    <a:pt x="1383030" y="947420"/>
                    <a:pt x="1488440" y="951230"/>
                    <a:pt x="1592580" y="970280"/>
                  </a:cubicBezTo>
                  <a:cubicBezTo>
                    <a:pt x="1700530" y="988060"/>
                    <a:pt x="1811020" y="1021080"/>
                    <a:pt x="1913890" y="1059180"/>
                  </a:cubicBezTo>
                  <a:cubicBezTo>
                    <a:pt x="2014220" y="1097280"/>
                    <a:pt x="2114550" y="1144270"/>
                    <a:pt x="2204720" y="1197610"/>
                  </a:cubicBezTo>
                  <a:cubicBezTo>
                    <a:pt x="2291080" y="1248410"/>
                    <a:pt x="2420620" y="1348740"/>
                    <a:pt x="2447290" y="1370330"/>
                  </a:cubicBezTo>
                  <a:cubicBezTo>
                    <a:pt x="2452370" y="1375410"/>
                    <a:pt x="2452370" y="1380490"/>
                    <a:pt x="2456180" y="1380490"/>
                  </a:cubicBezTo>
                  <a:cubicBezTo>
                    <a:pt x="2473960" y="1375410"/>
                    <a:pt x="2499360" y="1173480"/>
                    <a:pt x="2541270" y="1069340"/>
                  </a:cubicBezTo>
                  <a:cubicBezTo>
                    <a:pt x="2586990" y="953770"/>
                    <a:pt x="2647950" y="824230"/>
                    <a:pt x="2729230" y="720090"/>
                  </a:cubicBezTo>
                  <a:cubicBezTo>
                    <a:pt x="2814320" y="613410"/>
                    <a:pt x="2934970" y="508000"/>
                    <a:pt x="3045460" y="439420"/>
                  </a:cubicBezTo>
                  <a:cubicBezTo>
                    <a:pt x="3144520" y="377190"/>
                    <a:pt x="3247390" y="336550"/>
                    <a:pt x="3355340" y="312420"/>
                  </a:cubicBezTo>
                  <a:cubicBezTo>
                    <a:pt x="3463290" y="289560"/>
                    <a:pt x="3587750" y="287020"/>
                    <a:pt x="3690620" y="299720"/>
                  </a:cubicBezTo>
                  <a:cubicBezTo>
                    <a:pt x="3780790" y="309880"/>
                    <a:pt x="3851910" y="332740"/>
                    <a:pt x="3942080" y="373380"/>
                  </a:cubicBezTo>
                  <a:cubicBezTo>
                    <a:pt x="4057650" y="424180"/>
                    <a:pt x="4216400" y="525780"/>
                    <a:pt x="4319270" y="601980"/>
                  </a:cubicBezTo>
                  <a:cubicBezTo>
                    <a:pt x="4398010" y="661670"/>
                    <a:pt x="4464050" y="731520"/>
                    <a:pt x="4514850" y="781050"/>
                  </a:cubicBezTo>
                  <a:cubicBezTo>
                    <a:pt x="4547870" y="814070"/>
                    <a:pt x="4564380" y="871220"/>
                    <a:pt x="4594860" y="868680"/>
                  </a:cubicBezTo>
                  <a:cubicBezTo>
                    <a:pt x="4649470" y="863600"/>
                    <a:pt x="4724400" y="641350"/>
                    <a:pt x="4791710" y="553720"/>
                  </a:cubicBezTo>
                  <a:cubicBezTo>
                    <a:pt x="4846320" y="482600"/>
                    <a:pt x="4894580" y="433070"/>
                    <a:pt x="4959350" y="373380"/>
                  </a:cubicBezTo>
                  <a:cubicBezTo>
                    <a:pt x="5036820" y="302260"/>
                    <a:pt x="5125720" y="217170"/>
                    <a:pt x="5226050" y="161290"/>
                  </a:cubicBezTo>
                  <a:cubicBezTo>
                    <a:pt x="5335270" y="101600"/>
                    <a:pt x="5471160" y="57150"/>
                    <a:pt x="5594350" y="33020"/>
                  </a:cubicBezTo>
                  <a:cubicBezTo>
                    <a:pt x="5711190" y="8890"/>
                    <a:pt x="5833110" y="0"/>
                    <a:pt x="5946140" y="11430"/>
                  </a:cubicBezTo>
                  <a:cubicBezTo>
                    <a:pt x="6052820" y="21590"/>
                    <a:pt x="6151880" y="54610"/>
                    <a:pt x="6250940" y="90170"/>
                  </a:cubicBezTo>
                  <a:cubicBezTo>
                    <a:pt x="6352540" y="125730"/>
                    <a:pt x="6451600" y="170180"/>
                    <a:pt x="6548120" y="223520"/>
                  </a:cubicBezTo>
                  <a:cubicBezTo>
                    <a:pt x="6650990" y="280670"/>
                    <a:pt x="6757670" y="356870"/>
                    <a:pt x="6851650" y="426720"/>
                  </a:cubicBezTo>
                  <a:cubicBezTo>
                    <a:pt x="6939280" y="491490"/>
                    <a:pt x="7023100" y="561340"/>
                    <a:pt x="7094220" y="628650"/>
                  </a:cubicBezTo>
                  <a:cubicBezTo>
                    <a:pt x="7157720" y="688340"/>
                    <a:pt x="7213600" y="745490"/>
                    <a:pt x="7263130" y="807720"/>
                  </a:cubicBezTo>
                  <a:cubicBezTo>
                    <a:pt x="7310120" y="867410"/>
                    <a:pt x="7359650" y="934720"/>
                    <a:pt x="7388860" y="994410"/>
                  </a:cubicBezTo>
                  <a:cubicBezTo>
                    <a:pt x="7411720" y="1041400"/>
                    <a:pt x="7416800" y="1122680"/>
                    <a:pt x="7433310" y="1131570"/>
                  </a:cubicBezTo>
                  <a:cubicBezTo>
                    <a:pt x="7439660" y="1135380"/>
                    <a:pt x="7442200" y="1126490"/>
                    <a:pt x="7452360" y="1126490"/>
                  </a:cubicBezTo>
                  <a:cubicBezTo>
                    <a:pt x="7496810" y="1123950"/>
                    <a:pt x="7694930" y="1135380"/>
                    <a:pt x="7806690" y="1181100"/>
                  </a:cubicBezTo>
                  <a:cubicBezTo>
                    <a:pt x="7928610" y="1230630"/>
                    <a:pt x="8056880" y="1325880"/>
                    <a:pt x="8152130" y="1430020"/>
                  </a:cubicBezTo>
                  <a:cubicBezTo>
                    <a:pt x="8251190" y="1537970"/>
                    <a:pt x="8331200" y="1687830"/>
                    <a:pt x="8387080" y="1819910"/>
                  </a:cubicBezTo>
                  <a:cubicBezTo>
                    <a:pt x="8436610" y="1940560"/>
                    <a:pt x="8472170" y="2076450"/>
                    <a:pt x="8479790" y="2188210"/>
                  </a:cubicBezTo>
                  <a:cubicBezTo>
                    <a:pt x="8484870" y="2278380"/>
                    <a:pt x="8477250" y="2350770"/>
                    <a:pt x="8446770" y="2435860"/>
                  </a:cubicBezTo>
                  <a:cubicBezTo>
                    <a:pt x="8408670" y="2542540"/>
                    <a:pt x="8333740" y="2679700"/>
                    <a:pt x="8241030" y="2767330"/>
                  </a:cubicBezTo>
                  <a:cubicBezTo>
                    <a:pt x="8143240" y="2860040"/>
                    <a:pt x="7988300" y="2932430"/>
                    <a:pt x="7872730" y="2971800"/>
                  </a:cubicBezTo>
                  <a:cubicBezTo>
                    <a:pt x="7780020" y="3002280"/>
                    <a:pt x="7710170" y="3004820"/>
                    <a:pt x="7609840" y="3011170"/>
                  </a:cubicBezTo>
                  <a:cubicBezTo>
                    <a:pt x="7475220" y="3020060"/>
                    <a:pt x="7249160" y="3016250"/>
                    <a:pt x="7133590" y="2998470"/>
                  </a:cubicBezTo>
                  <a:cubicBezTo>
                    <a:pt x="7065010" y="2988310"/>
                    <a:pt x="7019290" y="2934970"/>
                    <a:pt x="6973570" y="2952750"/>
                  </a:cubicBezTo>
                  <a:cubicBezTo>
                    <a:pt x="6916420" y="2974340"/>
                    <a:pt x="6892290" y="3106420"/>
                    <a:pt x="6836410" y="3168650"/>
                  </a:cubicBezTo>
                  <a:cubicBezTo>
                    <a:pt x="6783070" y="3228340"/>
                    <a:pt x="6718300" y="3277870"/>
                    <a:pt x="6648450" y="3318510"/>
                  </a:cubicBezTo>
                  <a:cubicBezTo>
                    <a:pt x="6577330" y="3360420"/>
                    <a:pt x="6497320" y="3390900"/>
                    <a:pt x="6410960" y="3412490"/>
                  </a:cubicBezTo>
                  <a:cubicBezTo>
                    <a:pt x="6311900" y="3437890"/>
                    <a:pt x="6187440" y="3460750"/>
                    <a:pt x="6087110" y="3453130"/>
                  </a:cubicBezTo>
                  <a:cubicBezTo>
                    <a:pt x="5996940" y="3445510"/>
                    <a:pt x="5922010" y="3412490"/>
                    <a:pt x="5834380" y="3382010"/>
                  </a:cubicBezTo>
                  <a:cubicBezTo>
                    <a:pt x="5732780" y="3345180"/>
                    <a:pt x="5614670" y="3291840"/>
                    <a:pt x="5515610" y="3243580"/>
                  </a:cubicBezTo>
                  <a:cubicBezTo>
                    <a:pt x="5426710" y="3200400"/>
                    <a:pt x="5342890" y="3154680"/>
                    <a:pt x="5266690" y="3108960"/>
                  </a:cubicBezTo>
                  <a:cubicBezTo>
                    <a:pt x="5198110" y="3068320"/>
                    <a:pt x="5140960" y="3032760"/>
                    <a:pt x="5080000" y="2985770"/>
                  </a:cubicBezTo>
                  <a:cubicBezTo>
                    <a:pt x="5012690" y="2932430"/>
                    <a:pt x="4937760" y="2800350"/>
                    <a:pt x="4885690" y="2804160"/>
                  </a:cubicBezTo>
                  <a:cubicBezTo>
                    <a:pt x="4845050" y="2806700"/>
                    <a:pt x="4832350" y="2887980"/>
                    <a:pt x="4785360" y="2928620"/>
                  </a:cubicBezTo>
                  <a:cubicBezTo>
                    <a:pt x="4718050" y="2987040"/>
                    <a:pt x="4606290" y="3061970"/>
                    <a:pt x="4500880" y="3098800"/>
                  </a:cubicBezTo>
                  <a:cubicBezTo>
                    <a:pt x="4390390" y="3138170"/>
                    <a:pt x="4245610" y="3143250"/>
                    <a:pt x="4136390" y="3152140"/>
                  </a:cubicBezTo>
                  <a:cubicBezTo>
                    <a:pt x="4047490" y="3158490"/>
                    <a:pt x="3980180" y="3159760"/>
                    <a:pt x="3892550" y="3154680"/>
                  </a:cubicBezTo>
                  <a:cubicBezTo>
                    <a:pt x="3788410" y="3148330"/>
                    <a:pt x="3661410" y="3129280"/>
                    <a:pt x="3552190" y="3108960"/>
                  </a:cubicBezTo>
                  <a:cubicBezTo>
                    <a:pt x="3448050" y="3088640"/>
                    <a:pt x="3345180" y="3061970"/>
                    <a:pt x="3248660" y="3034030"/>
                  </a:cubicBezTo>
                  <a:cubicBezTo>
                    <a:pt x="3159760" y="3008630"/>
                    <a:pt x="3086100" y="2992120"/>
                    <a:pt x="2993390" y="2950210"/>
                  </a:cubicBezTo>
                  <a:cubicBezTo>
                    <a:pt x="2867660" y="2893060"/>
                    <a:pt x="2659380" y="2767330"/>
                    <a:pt x="2573020" y="2702560"/>
                  </a:cubicBezTo>
                  <a:cubicBezTo>
                    <a:pt x="2529840" y="2669540"/>
                    <a:pt x="2496820" y="2616200"/>
                    <a:pt x="2484120" y="2617470"/>
                  </a:cubicBezTo>
                  <a:cubicBezTo>
                    <a:pt x="2481580" y="2617470"/>
                    <a:pt x="2482850" y="2621280"/>
                    <a:pt x="2479040" y="2623820"/>
                  </a:cubicBezTo>
                  <a:cubicBezTo>
                    <a:pt x="2457450" y="2644140"/>
                    <a:pt x="2334260" y="2744470"/>
                    <a:pt x="2242820" y="2783840"/>
                  </a:cubicBezTo>
                  <a:cubicBezTo>
                    <a:pt x="2137410" y="2828290"/>
                    <a:pt x="1982470" y="2847340"/>
                    <a:pt x="1873250" y="2861310"/>
                  </a:cubicBezTo>
                  <a:cubicBezTo>
                    <a:pt x="1786890" y="2872740"/>
                    <a:pt x="1723390" y="2874010"/>
                    <a:pt x="1639570" y="2871470"/>
                  </a:cubicBezTo>
                  <a:cubicBezTo>
                    <a:pt x="1543050" y="2868930"/>
                    <a:pt x="1430020" y="2858770"/>
                    <a:pt x="1327150" y="2840990"/>
                  </a:cubicBezTo>
                  <a:cubicBezTo>
                    <a:pt x="1221740" y="2821940"/>
                    <a:pt x="1113790" y="2791460"/>
                    <a:pt x="1013460" y="2760980"/>
                  </a:cubicBezTo>
                  <a:cubicBezTo>
                    <a:pt x="920750" y="2731770"/>
                    <a:pt x="831850" y="2700020"/>
                    <a:pt x="745490" y="2661920"/>
                  </a:cubicBezTo>
                  <a:cubicBezTo>
                    <a:pt x="661670" y="2626360"/>
                    <a:pt x="579120" y="2590800"/>
                    <a:pt x="505460" y="2542540"/>
                  </a:cubicBezTo>
                  <a:cubicBezTo>
                    <a:pt x="433070" y="2495550"/>
                    <a:pt x="364490" y="2435860"/>
                    <a:pt x="306070" y="2374900"/>
                  </a:cubicBezTo>
                  <a:cubicBezTo>
                    <a:pt x="250190" y="2316480"/>
                    <a:pt x="203200" y="2256790"/>
                    <a:pt x="161290" y="2183130"/>
                  </a:cubicBezTo>
                  <a:cubicBezTo>
                    <a:pt x="111760" y="2099310"/>
                    <a:pt x="62230" y="1986280"/>
                    <a:pt x="35560" y="1894840"/>
                  </a:cubicBezTo>
                  <a:cubicBezTo>
                    <a:pt x="12700" y="1817370"/>
                    <a:pt x="0" y="1672590"/>
                    <a:pt x="0" y="1672590"/>
                  </a:cubicBezTo>
                  <a:moveTo>
                    <a:pt x="933450" y="1878330"/>
                  </a:moveTo>
                  <a:cubicBezTo>
                    <a:pt x="1083310" y="1884680"/>
                    <a:pt x="1075690" y="1865630"/>
                    <a:pt x="1085850" y="1849120"/>
                  </a:cubicBezTo>
                  <a:cubicBezTo>
                    <a:pt x="1102360" y="1818640"/>
                    <a:pt x="1181100" y="1742440"/>
                    <a:pt x="1173480" y="1734820"/>
                  </a:cubicBezTo>
                  <a:cubicBezTo>
                    <a:pt x="1164590" y="1724660"/>
                    <a:pt x="933450" y="1878330"/>
                    <a:pt x="933450" y="1878330"/>
                  </a:cubicBezTo>
                  <a:moveTo>
                    <a:pt x="1504950" y="1421130"/>
                  </a:moveTo>
                  <a:cubicBezTo>
                    <a:pt x="1579880" y="1459230"/>
                    <a:pt x="1574800" y="1477010"/>
                    <a:pt x="1586230" y="1482090"/>
                  </a:cubicBezTo>
                  <a:cubicBezTo>
                    <a:pt x="1602740" y="1489710"/>
                    <a:pt x="1680210" y="1468120"/>
                    <a:pt x="1680210" y="1459230"/>
                  </a:cubicBezTo>
                  <a:cubicBezTo>
                    <a:pt x="1680210" y="1449070"/>
                    <a:pt x="1592580" y="1431290"/>
                    <a:pt x="1560830" y="1424940"/>
                  </a:cubicBezTo>
                  <a:cubicBezTo>
                    <a:pt x="1537970" y="1421130"/>
                    <a:pt x="1504950" y="1421130"/>
                    <a:pt x="1504950" y="1421130"/>
                  </a:cubicBezTo>
                  <a:moveTo>
                    <a:pt x="1550670" y="2388870"/>
                  </a:moveTo>
                  <a:cubicBezTo>
                    <a:pt x="1831340" y="2393950"/>
                    <a:pt x="1840230" y="2396490"/>
                    <a:pt x="1842770" y="2391410"/>
                  </a:cubicBezTo>
                  <a:cubicBezTo>
                    <a:pt x="1849120" y="2381250"/>
                    <a:pt x="1837690" y="2329180"/>
                    <a:pt x="1818640" y="2320290"/>
                  </a:cubicBezTo>
                  <a:cubicBezTo>
                    <a:pt x="1795780" y="2307590"/>
                    <a:pt x="1738630" y="2348230"/>
                    <a:pt x="1695450" y="2359660"/>
                  </a:cubicBezTo>
                  <a:cubicBezTo>
                    <a:pt x="1649730" y="2372360"/>
                    <a:pt x="1550670" y="2388870"/>
                    <a:pt x="1550670" y="2388870"/>
                  </a:cubicBezTo>
                  <a:moveTo>
                    <a:pt x="3271520" y="1686560"/>
                  </a:moveTo>
                  <a:cubicBezTo>
                    <a:pt x="3622040" y="1694180"/>
                    <a:pt x="3841750" y="1695450"/>
                    <a:pt x="3868420" y="1695450"/>
                  </a:cubicBezTo>
                  <a:cubicBezTo>
                    <a:pt x="3872230" y="1695450"/>
                    <a:pt x="3874770" y="1695450"/>
                    <a:pt x="3874770" y="1695450"/>
                  </a:cubicBezTo>
                  <a:cubicBezTo>
                    <a:pt x="3874770" y="1694180"/>
                    <a:pt x="3722370" y="1659890"/>
                    <a:pt x="3639820" y="1656080"/>
                  </a:cubicBezTo>
                  <a:cubicBezTo>
                    <a:pt x="3545840" y="1649730"/>
                    <a:pt x="3404870" y="1663700"/>
                    <a:pt x="3340100" y="1672590"/>
                  </a:cubicBezTo>
                  <a:cubicBezTo>
                    <a:pt x="3309620" y="1676400"/>
                    <a:pt x="3271520" y="1686560"/>
                    <a:pt x="3271520" y="1686560"/>
                  </a:cubicBezTo>
                  <a:moveTo>
                    <a:pt x="3957320" y="2669540"/>
                  </a:moveTo>
                  <a:cubicBezTo>
                    <a:pt x="4173220" y="2674620"/>
                    <a:pt x="4297680" y="2665730"/>
                    <a:pt x="4335780" y="2653030"/>
                  </a:cubicBezTo>
                  <a:cubicBezTo>
                    <a:pt x="4349750" y="2647950"/>
                    <a:pt x="4361180" y="2637790"/>
                    <a:pt x="4361180" y="2635250"/>
                  </a:cubicBezTo>
                  <a:cubicBezTo>
                    <a:pt x="4359910" y="2631440"/>
                    <a:pt x="4321810" y="2645410"/>
                    <a:pt x="4292600" y="2647950"/>
                  </a:cubicBezTo>
                  <a:cubicBezTo>
                    <a:pt x="4239260" y="2653030"/>
                    <a:pt x="4123690" y="2650490"/>
                    <a:pt x="4069080" y="2649220"/>
                  </a:cubicBezTo>
                  <a:cubicBezTo>
                    <a:pt x="4037330" y="2649220"/>
                    <a:pt x="4011930" y="2640330"/>
                    <a:pt x="3994150" y="2645410"/>
                  </a:cubicBezTo>
                  <a:cubicBezTo>
                    <a:pt x="3980180" y="2649220"/>
                    <a:pt x="3970020" y="2664460"/>
                    <a:pt x="3963670" y="2668270"/>
                  </a:cubicBezTo>
                  <a:cubicBezTo>
                    <a:pt x="3961130" y="2669540"/>
                    <a:pt x="3957320" y="2669540"/>
                    <a:pt x="3957320" y="2669540"/>
                  </a:cubicBezTo>
                  <a:moveTo>
                    <a:pt x="5452110" y="1005840"/>
                  </a:moveTo>
                  <a:cubicBezTo>
                    <a:pt x="5476240" y="1017270"/>
                    <a:pt x="5487670" y="975360"/>
                    <a:pt x="5483860" y="972820"/>
                  </a:cubicBezTo>
                  <a:cubicBezTo>
                    <a:pt x="5481320" y="971550"/>
                    <a:pt x="5452110" y="1005840"/>
                    <a:pt x="5452110" y="1005840"/>
                  </a:cubicBezTo>
                  <a:moveTo>
                    <a:pt x="6064250" y="527050"/>
                  </a:moveTo>
                  <a:cubicBezTo>
                    <a:pt x="6223000" y="603250"/>
                    <a:pt x="6285230" y="610870"/>
                    <a:pt x="6286500" y="607060"/>
                  </a:cubicBezTo>
                  <a:cubicBezTo>
                    <a:pt x="6287770" y="600710"/>
                    <a:pt x="6164580" y="549910"/>
                    <a:pt x="6122670" y="537210"/>
                  </a:cubicBezTo>
                  <a:cubicBezTo>
                    <a:pt x="6098540" y="530860"/>
                    <a:pt x="6064250" y="527050"/>
                    <a:pt x="6064250" y="527050"/>
                  </a:cubicBezTo>
                  <a:moveTo>
                    <a:pt x="6164580" y="1240790"/>
                  </a:moveTo>
                  <a:cubicBezTo>
                    <a:pt x="6186170" y="1236980"/>
                    <a:pt x="6209030" y="1187450"/>
                    <a:pt x="6207760" y="1186180"/>
                  </a:cubicBezTo>
                  <a:cubicBezTo>
                    <a:pt x="6205220" y="1184910"/>
                    <a:pt x="6164580" y="1240790"/>
                    <a:pt x="6164580" y="1240790"/>
                  </a:cubicBezTo>
                  <a:moveTo>
                    <a:pt x="6422390" y="2138680"/>
                  </a:moveTo>
                  <a:cubicBezTo>
                    <a:pt x="6431280" y="2155190"/>
                    <a:pt x="6445250" y="2162810"/>
                    <a:pt x="6451600" y="2160270"/>
                  </a:cubicBezTo>
                  <a:cubicBezTo>
                    <a:pt x="6456680" y="2159000"/>
                    <a:pt x="6464300" y="2148840"/>
                    <a:pt x="6463030" y="2145030"/>
                  </a:cubicBezTo>
                  <a:cubicBezTo>
                    <a:pt x="6460490" y="2138680"/>
                    <a:pt x="6422390" y="2138680"/>
                    <a:pt x="6422390" y="2138680"/>
                  </a:cubicBezTo>
                  <a:moveTo>
                    <a:pt x="6684010" y="857250"/>
                  </a:moveTo>
                  <a:cubicBezTo>
                    <a:pt x="6722110" y="904240"/>
                    <a:pt x="6706870" y="938530"/>
                    <a:pt x="6717030" y="946150"/>
                  </a:cubicBezTo>
                  <a:cubicBezTo>
                    <a:pt x="6725920" y="953770"/>
                    <a:pt x="6772910" y="941070"/>
                    <a:pt x="6774180" y="930910"/>
                  </a:cubicBezTo>
                  <a:cubicBezTo>
                    <a:pt x="6777990" y="916940"/>
                    <a:pt x="6684010" y="857250"/>
                    <a:pt x="6684010" y="857250"/>
                  </a:cubicBezTo>
                  <a:moveTo>
                    <a:pt x="6856730" y="2433320"/>
                  </a:moveTo>
                  <a:cubicBezTo>
                    <a:pt x="6856730" y="2433320"/>
                    <a:pt x="6856730" y="2432050"/>
                    <a:pt x="6856730" y="2433320"/>
                  </a:cubicBezTo>
                  <a:moveTo>
                    <a:pt x="7011670" y="2467610"/>
                  </a:moveTo>
                  <a:cubicBezTo>
                    <a:pt x="7283450" y="2556510"/>
                    <a:pt x="7426960" y="2561590"/>
                    <a:pt x="7543800" y="2547620"/>
                  </a:cubicBezTo>
                  <a:cubicBezTo>
                    <a:pt x="7661910" y="2532380"/>
                    <a:pt x="7857490" y="2477770"/>
                    <a:pt x="7893050" y="2451100"/>
                  </a:cubicBezTo>
                  <a:cubicBezTo>
                    <a:pt x="7900670" y="2444750"/>
                    <a:pt x="7905750" y="2437130"/>
                    <a:pt x="7903210" y="2432050"/>
                  </a:cubicBezTo>
                  <a:cubicBezTo>
                    <a:pt x="7899400" y="2424430"/>
                    <a:pt x="7856220" y="2420620"/>
                    <a:pt x="7827010" y="2426970"/>
                  </a:cubicBezTo>
                  <a:cubicBezTo>
                    <a:pt x="7782560" y="2434590"/>
                    <a:pt x="7731760" y="2481580"/>
                    <a:pt x="7672070" y="2500630"/>
                  </a:cubicBezTo>
                  <a:cubicBezTo>
                    <a:pt x="7602220" y="2523490"/>
                    <a:pt x="7509510" y="2541270"/>
                    <a:pt x="7428230" y="2542540"/>
                  </a:cubicBezTo>
                  <a:cubicBezTo>
                    <a:pt x="7346950" y="2545080"/>
                    <a:pt x="7260590" y="2526030"/>
                    <a:pt x="7186930" y="2512060"/>
                  </a:cubicBezTo>
                  <a:cubicBezTo>
                    <a:pt x="7123430" y="2500630"/>
                    <a:pt x="7011670" y="2467610"/>
                    <a:pt x="7011670" y="2467610"/>
                  </a:cubicBezTo>
                </a:path>
              </a:pathLst>
            </a:custGeom>
            <a:solidFill>
              <a:srgbClr val="FFF2D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73755" y="9319260"/>
            <a:ext cx="189548" cy="189548"/>
            <a:chOff x="0" y="0"/>
            <a:chExt cx="252730" cy="252730"/>
          </a:xfrm>
        </p:grpSpPr>
        <p:sp>
          <p:nvSpPr>
            <p:cNvPr id="5" name="Freeform 5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2400"/>
                  </a:cubicBezTo>
                  <a:cubicBezTo>
                    <a:pt x="53340" y="148590"/>
                    <a:pt x="22860" y="129540"/>
                    <a:pt x="11430" y="115570"/>
                  </a:cubicBezTo>
                  <a:cubicBezTo>
                    <a:pt x="254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04722" y="8762048"/>
            <a:ext cx="189548" cy="184785"/>
            <a:chOff x="0" y="0"/>
            <a:chExt cx="252730" cy="246380"/>
          </a:xfrm>
        </p:grpSpPr>
        <p:sp>
          <p:nvSpPr>
            <p:cNvPr id="7" name="Freeform 7"/>
            <p:cNvSpPr/>
            <p:nvPr/>
          </p:nvSpPr>
          <p:spPr>
            <a:xfrm>
              <a:off x="5080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461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DE6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68075" y="711518"/>
            <a:ext cx="182880" cy="189548"/>
            <a:chOff x="0" y="0"/>
            <a:chExt cx="243840" cy="252730"/>
          </a:xfrm>
        </p:grpSpPr>
        <p:sp>
          <p:nvSpPr>
            <p:cNvPr id="9" name="Freeform 9"/>
            <p:cNvSpPr/>
            <p:nvPr/>
          </p:nvSpPr>
          <p:spPr>
            <a:xfrm>
              <a:off x="43180" y="49530"/>
              <a:ext cx="149860" cy="154940"/>
            </a:xfrm>
            <a:custGeom>
              <a:avLst/>
              <a:gdLst/>
              <a:ahLst/>
              <a:cxnLst/>
              <a:rect l="l" t="t" r="r" b="b"/>
              <a:pathLst>
                <a:path w="149860" h="154940">
                  <a:moveTo>
                    <a:pt x="14986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51130"/>
                    <a:pt x="85090" y="154940"/>
                    <a:pt x="7239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7620" y="44450"/>
                  </a:cubicBezTo>
                  <a:cubicBezTo>
                    <a:pt x="11430" y="31750"/>
                    <a:pt x="20320" y="24130"/>
                    <a:pt x="29210" y="16510"/>
                  </a:cubicBezTo>
                  <a:cubicBezTo>
                    <a:pt x="39370" y="8890"/>
                    <a:pt x="49530" y="2540"/>
                    <a:pt x="6350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84391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hlinkClick r:id="rId7" action="ppaction://hlinksldjump"/>
          </p:cNvPr>
          <p:cNvSpPr/>
          <p:nvPr/>
        </p:nvSpPr>
        <p:spPr>
          <a:xfrm>
            <a:off x="14912753" y="8799196"/>
            <a:ext cx="2788342" cy="1310521"/>
          </a:xfrm>
          <a:custGeom>
            <a:avLst/>
            <a:gdLst/>
            <a:ahLst/>
            <a:cxnLst/>
            <a:rect l="l" t="t" r="r" b="b"/>
            <a:pathLst>
              <a:path w="2788342" h="1310521">
                <a:moveTo>
                  <a:pt x="0" y="0"/>
                </a:moveTo>
                <a:lnTo>
                  <a:pt x="2788342" y="0"/>
                </a:lnTo>
                <a:lnTo>
                  <a:pt x="2788342" y="1310521"/>
                </a:lnTo>
                <a:lnTo>
                  <a:pt x="0" y="13105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610655" y="1346393"/>
            <a:ext cx="9482465" cy="8125268"/>
          </a:xfrm>
          <a:custGeom>
            <a:avLst/>
            <a:gdLst/>
            <a:ahLst/>
            <a:cxnLst/>
            <a:rect l="l" t="t" r="r" b="b"/>
            <a:pathLst>
              <a:path w="5509791" h="5509791">
                <a:moveTo>
                  <a:pt x="0" y="0"/>
                </a:moveTo>
                <a:lnTo>
                  <a:pt x="5509791" y="0"/>
                </a:lnTo>
                <a:lnTo>
                  <a:pt x="5509791" y="5509791"/>
                </a:lnTo>
                <a:lnTo>
                  <a:pt x="0" y="55097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tieng_vo_tay_tra_loi_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88FE928-4FDB-8310-5675-DC58064EE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68981" y="36478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133</Words>
  <Application>Microsoft Office PowerPoint</Application>
  <PresentationFormat>Custom</PresentationFormat>
  <Paragraphs>16</Paragraphs>
  <Slides>12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1</vt:i4>
      </vt:variant>
    </vt:vector>
  </HeadingPairs>
  <TitlesOfParts>
    <vt:vector size="19" baseType="lpstr">
      <vt:lpstr>Calibri</vt:lpstr>
      <vt:lpstr>Arial</vt:lpstr>
      <vt:lpstr>Cooper Black</vt:lpstr>
      <vt:lpstr>Dancing Script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sửa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GIẢI CỨU ĐỘNG VẬT Game</dc:title>
  <cp:lastModifiedBy>Huong Nguyen Thi Thu</cp:lastModifiedBy>
  <cp:revision>1</cp:revision>
  <dcterms:created xsi:type="dcterms:W3CDTF">2006-08-16T00:00:00Z</dcterms:created>
  <dcterms:modified xsi:type="dcterms:W3CDTF">2026-01-03T02:57:54Z</dcterms:modified>
  <dc:identifier>DAG4x5eRzqo</dc:identifier>
</cp:coreProperties>
</file>