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Alfa Slab One" panose="020B0604020202020204" charset="0"/>
      <p:regular r:id="rId14"/>
    </p:embeddedFont>
    <p:embeddedFont>
      <p:font typeface="Noto Sans Bold" panose="020B0604020202020204" charset="0"/>
      <p:regular r:id="rId15"/>
    </p:embeddedFont>
    <p:embeddedFont>
      <p:font typeface="Alike Bold" panose="020B0604020202020204" charset="0"/>
      <p:regular r:id="rId16"/>
    </p:embeddedFont>
    <p:embeddedFont>
      <p:font typeface="Alike" panose="020B0604020202020204" charset="0"/>
      <p:regular r:id="rId17"/>
    </p:embeddedFont>
    <p:embeddedFont>
      <p:font typeface="Calibri" panose="020F050202020403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6" d="100"/>
          <a:sy n="56" d="100"/>
        </p:scale>
        <p:origin x="73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4.png"/><Relationship Id="rId12" Type="http://schemas.openxmlformats.org/officeDocument/2006/relationships/image" Target="../media/image11.svg"/><Relationship Id="rId2" Type="http://schemas.openxmlformats.org/officeDocument/2006/relationships/image" Target="../media/image1.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image" Target="../media/image9.sv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15.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14.png"/><Relationship Id="rId4" Type="http://schemas.openxmlformats.org/officeDocument/2006/relationships/image" Target="../media/image5.svg"/></Relationships>
</file>

<file path=ppt/slides/_rels/slide1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4.png"/><Relationship Id="rId12" Type="http://schemas.openxmlformats.org/officeDocument/2006/relationships/image" Target="../media/image11.svg"/><Relationship Id="rId2" Type="http://schemas.openxmlformats.org/officeDocument/2006/relationships/image" Target="../media/image1.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image" Target="../media/image9.sv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13.sv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14.png"/><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7C5"/>
        </a:solidFill>
        <a:effectLst/>
      </p:bgPr>
    </p:bg>
    <p:spTree>
      <p:nvGrpSpPr>
        <p:cNvPr id="1" name=""/>
        <p:cNvGrpSpPr/>
        <p:nvPr/>
      </p:nvGrpSpPr>
      <p:grpSpPr>
        <a:xfrm>
          <a:off x="0" y="0"/>
          <a:ext cx="0" cy="0"/>
          <a:chOff x="0" y="0"/>
          <a:chExt cx="0" cy="0"/>
        </a:xfrm>
      </p:grpSpPr>
      <p:sp>
        <p:nvSpPr>
          <p:cNvPr id="2" name="Freeform 2"/>
          <p:cNvSpPr/>
          <p:nvPr/>
        </p:nvSpPr>
        <p:spPr>
          <a:xfrm>
            <a:off x="7861608" y="7976241"/>
            <a:ext cx="12801600" cy="2564119"/>
          </a:xfrm>
          <a:custGeom>
            <a:avLst/>
            <a:gdLst/>
            <a:ahLst/>
            <a:cxnLst/>
            <a:rect l="l" t="t" r="r" b="b"/>
            <a:pathLst>
              <a:path w="12801600" h="2564119">
                <a:moveTo>
                  <a:pt x="0" y="0"/>
                </a:moveTo>
                <a:lnTo>
                  <a:pt x="12801600" y="0"/>
                </a:lnTo>
                <a:lnTo>
                  <a:pt x="12801600" y="2564118"/>
                </a:lnTo>
                <a:lnTo>
                  <a:pt x="0" y="256411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776331" y="7976241"/>
            <a:ext cx="12801600" cy="2564119"/>
          </a:xfrm>
          <a:custGeom>
            <a:avLst/>
            <a:gdLst/>
            <a:ahLst/>
            <a:cxnLst/>
            <a:rect l="l" t="t" r="r" b="b"/>
            <a:pathLst>
              <a:path w="12801600" h="2564119">
                <a:moveTo>
                  <a:pt x="0" y="0"/>
                </a:moveTo>
                <a:lnTo>
                  <a:pt x="12801600" y="0"/>
                </a:lnTo>
                <a:lnTo>
                  <a:pt x="12801600" y="2564118"/>
                </a:lnTo>
                <a:lnTo>
                  <a:pt x="0" y="256411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rot="-5400000">
            <a:off x="5412618" y="-721148"/>
            <a:ext cx="7462764" cy="11729295"/>
          </a:xfrm>
          <a:custGeom>
            <a:avLst/>
            <a:gdLst/>
            <a:ahLst/>
            <a:cxnLst/>
            <a:rect l="l" t="t" r="r" b="b"/>
            <a:pathLst>
              <a:path w="7462764" h="11729295">
                <a:moveTo>
                  <a:pt x="0" y="0"/>
                </a:moveTo>
                <a:lnTo>
                  <a:pt x="7462764" y="0"/>
                </a:lnTo>
                <a:lnTo>
                  <a:pt x="7462764" y="11729296"/>
                </a:lnTo>
                <a:lnTo>
                  <a:pt x="0" y="11729296"/>
                </a:lnTo>
                <a:lnTo>
                  <a:pt x="0" y="0"/>
                </a:lnTo>
                <a:close/>
              </a:path>
            </a:pathLst>
          </a:custGeom>
          <a:blipFill>
            <a:blip r:embed="rId4"/>
            <a:stretch>
              <a:fillRect/>
            </a:stretch>
          </a:blipFill>
        </p:spPr>
      </p:sp>
      <p:sp>
        <p:nvSpPr>
          <p:cNvPr id="5" name="Freeform 5"/>
          <p:cNvSpPr/>
          <p:nvPr/>
        </p:nvSpPr>
        <p:spPr>
          <a:xfrm>
            <a:off x="13639800" y="3856359"/>
            <a:ext cx="4648200" cy="6430641"/>
          </a:xfrm>
          <a:custGeom>
            <a:avLst/>
            <a:gdLst/>
            <a:ahLst/>
            <a:cxnLst/>
            <a:rect l="l" t="t" r="r" b="b"/>
            <a:pathLst>
              <a:path w="4025592" h="5630199">
                <a:moveTo>
                  <a:pt x="0" y="0"/>
                </a:moveTo>
                <a:lnTo>
                  <a:pt x="4025592" y="0"/>
                </a:lnTo>
                <a:lnTo>
                  <a:pt x="4025592" y="5630199"/>
                </a:lnTo>
                <a:lnTo>
                  <a:pt x="0" y="563019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Freeform 6"/>
          <p:cNvSpPr/>
          <p:nvPr/>
        </p:nvSpPr>
        <p:spPr>
          <a:xfrm flipH="1">
            <a:off x="0" y="3856360"/>
            <a:ext cx="3670900" cy="5758275"/>
          </a:xfrm>
          <a:custGeom>
            <a:avLst/>
            <a:gdLst/>
            <a:ahLst/>
            <a:cxnLst/>
            <a:rect l="l" t="t" r="r" b="b"/>
            <a:pathLst>
              <a:path w="3670900" h="5758275">
                <a:moveTo>
                  <a:pt x="3670900" y="0"/>
                </a:moveTo>
                <a:lnTo>
                  <a:pt x="0" y="0"/>
                </a:lnTo>
                <a:lnTo>
                  <a:pt x="0" y="5758275"/>
                </a:lnTo>
                <a:lnTo>
                  <a:pt x="3670900" y="5758275"/>
                </a:lnTo>
                <a:lnTo>
                  <a:pt x="367090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7" name="Freeform 7"/>
          <p:cNvSpPr/>
          <p:nvPr/>
        </p:nvSpPr>
        <p:spPr>
          <a:xfrm rot="733386">
            <a:off x="13241985" y="466288"/>
            <a:ext cx="2508522" cy="3160343"/>
          </a:xfrm>
          <a:custGeom>
            <a:avLst/>
            <a:gdLst/>
            <a:ahLst/>
            <a:cxnLst/>
            <a:rect l="l" t="t" r="r" b="b"/>
            <a:pathLst>
              <a:path w="2508522" h="3160343">
                <a:moveTo>
                  <a:pt x="0" y="0"/>
                </a:moveTo>
                <a:lnTo>
                  <a:pt x="2508523" y="0"/>
                </a:lnTo>
                <a:lnTo>
                  <a:pt x="2508523" y="3160343"/>
                </a:lnTo>
                <a:lnTo>
                  <a:pt x="0" y="316034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8" name="Freeform 8"/>
          <p:cNvSpPr/>
          <p:nvPr/>
        </p:nvSpPr>
        <p:spPr>
          <a:xfrm>
            <a:off x="12573177" y="7522317"/>
            <a:ext cx="5961565" cy="3018042"/>
          </a:xfrm>
          <a:custGeom>
            <a:avLst/>
            <a:gdLst/>
            <a:ahLst/>
            <a:cxnLst/>
            <a:rect l="l" t="t" r="r" b="b"/>
            <a:pathLst>
              <a:path w="5961565" h="3018042">
                <a:moveTo>
                  <a:pt x="0" y="0"/>
                </a:moveTo>
                <a:lnTo>
                  <a:pt x="5961564" y="0"/>
                </a:lnTo>
                <a:lnTo>
                  <a:pt x="5961564" y="3018042"/>
                </a:lnTo>
                <a:lnTo>
                  <a:pt x="0" y="3018042"/>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9" name="Freeform 9"/>
          <p:cNvSpPr/>
          <p:nvPr/>
        </p:nvSpPr>
        <p:spPr>
          <a:xfrm rot="-475602">
            <a:off x="2503802" y="140694"/>
            <a:ext cx="3082239" cy="2542847"/>
          </a:xfrm>
          <a:custGeom>
            <a:avLst/>
            <a:gdLst/>
            <a:ahLst/>
            <a:cxnLst/>
            <a:rect l="l" t="t" r="r" b="b"/>
            <a:pathLst>
              <a:path w="3082239" h="2542847">
                <a:moveTo>
                  <a:pt x="0" y="0"/>
                </a:moveTo>
                <a:lnTo>
                  <a:pt x="3082239" y="0"/>
                </a:lnTo>
                <a:lnTo>
                  <a:pt x="3082239" y="2542848"/>
                </a:lnTo>
                <a:lnTo>
                  <a:pt x="0" y="2542848"/>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0" name="Freeform 10"/>
          <p:cNvSpPr/>
          <p:nvPr/>
        </p:nvSpPr>
        <p:spPr>
          <a:xfrm>
            <a:off x="2083909" y="6599900"/>
            <a:ext cx="3922024" cy="3784753"/>
          </a:xfrm>
          <a:custGeom>
            <a:avLst/>
            <a:gdLst/>
            <a:ahLst/>
            <a:cxnLst/>
            <a:rect l="l" t="t" r="r" b="b"/>
            <a:pathLst>
              <a:path w="3922024" h="3784753">
                <a:moveTo>
                  <a:pt x="0" y="0"/>
                </a:moveTo>
                <a:lnTo>
                  <a:pt x="3922024" y="0"/>
                </a:lnTo>
                <a:lnTo>
                  <a:pt x="3922024" y="3784753"/>
                </a:lnTo>
                <a:lnTo>
                  <a:pt x="0" y="3784753"/>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14" name="TextBox 14"/>
          <p:cNvSpPr txBox="1"/>
          <p:nvPr/>
        </p:nvSpPr>
        <p:spPr>
          <a:xfrm>
            <a:off x="4343381" y="3007749"/>
            <a:ext cx="9601239" cy="1226820"/>
          </a:xfrm>
          <a:prstGeom prst="rect">
            <a:avLst/>
          </a:prstGeom>
        </p:spPr>
        <p:txBody>
          <a:bodyPr lIns="0" tIns="0" rIns="0" bIns="0" rtlCol="0" anchor="t">
            <a:spAutoFit/>
          </a:bodyPr>
          <a:lstStyle/>
          <a:p>
            <a:pPr algn="ctr">
              <a:lnSpc>
                <a:spcPts val="9345"/>
              </a:lnSpc>
            </a:pPr>
            <a:r>
              <a:rPr lang="en-US" sz="8900">
                <a:solidFill>
                  <a:srgbClr val="D11317"/>
                </a:solidFill>
                <a:latin typeface="Alfa Slab One"/>
                <a:ea typeface="Alfa Slab One"/>
                <a:cs typeface="Alfa Slab One"/>
                <a:sym typeface="Alfa Slab One"/>
              </a:rPr>
              <a:t>Bài thơ</a:t>
            </a:r>
          </a:p>
        </p:txBody>
      </p:sp>
      <p:sp>
        <p:nvSpPr>
          <p:cNvPr id="15" name="TextBox 15"/>
          <p:cNvSpPr txBox="1"/>
          <p:nvPr/>
        </p:nvSpPr>
        <p:spPr>
          <a:xfrm>
            <a:off x="4216420" y="4732519"/>
            <a:ext cx="9855159" cy="1716047"/>
          </a:xfrm>
          <a:prstGeom prst="rect">
            <a:avLst/>
          </a:prstGeom>
        </p:spPr>
        <p:txBody>
          <a:bodyPr lIns="0" tIns="0" rIns="0" bIns="0" rtlCol="0" anchor="t">
            <a:spAutoFit/>
          </a:bodyPr>
          <a:lstStyle/>
          <a:p>
            <a:pPr algn="ctr">
              <a:lnSpc>
                <a:spcPts val="13624"/>
              </a:lnSpc>
            </a:pPr>
            <a:r>
              <a:rPr lang="en-US" sz="9600">
                <a:solidFill>
                  <a:srgbClr val="D11317"/>
                </a:solidFill>
                <a:latin typeface="Alfa Slab One" panose="020B0604020202020204" charset="0"/>
                <a:ea typeface="Alike Bold"/>
                <a:cs typeface="Alike Bold"/>
                <a:sym typeface="Alike Bold"/>
              </a:rPr>
              <a:t>Xe chữa cháy</a:t>
            </a:r>
          </a:p>
        </p:txBody>
      </p:sp>
      <p:sp>
        <p:nvSpPr>
          <p:cNvPr id="18" name="TextBox 18"/>
          <p:cNvSpPr txBox="1"/>
          <p:nvPr/>
        </p:nvSpPr>
        <p:spPr>
          <a:xfrm>
            <a:off x="1843213" y="5507313"/>
            <a:ext cx="481392" cy="509165"/>
          </a:xfrm>
          <a:prstGeom prst="rect">
            <a:avLst/>
          </a:prstGeom>
        </p:spPr>
        <p:txBody>
          <a:bodyPr lIns="50800" tIns="50800" rIns="50800" bIns="50800" rtlCol="0" anchor="ctr"/>
          <a:lstStyle/>
          <a:p>
            <a:pPr algn="ctr">
              <a:lnSpc>
                <a:spcPts val="2659"/>
              </a:lnSpc>
              <a:spcBef>
                <a:spcPct val="0"/>
              </a:spcBef>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7C5"/>
        </a:solidFill>
        <a:effectLst/>
      </p:bgPr>
    </p:bg>
    <p:spTree>
      <p:nvGrpSpPr>
        <p:cNvPr id="1" name=""/>
        <p:cNvGrpSpPr/>
        <p:nvPr/>
      </p:nvGrpSpPr>
      <p:grpSpPr>
        <a:xfrm>
          <a:off x="0" y="0"/>
          <a:ext cx="0" cy="0"/>
          <a:chOff x="0" y="0"/>
          <a:chExt cx="0" cy="0"/>
        </a:xfrm>
      </p:grpSpPr>
      <p:sp>
        <p:nvSpPr>
          <p:cNvPr id="2" name="Freeform 2"/>
          <p:cNvSpPr/>
          <p:nvPr/>
        </p:nvSpPr>
        <p:spPr>
          <a:xfrm>
            <a:off x="9144000" y="7976241"/>
            <a:ext cx="12801600" cy="2564119"/>
          </a:xfrm>
          <a:custGeom>
            <a:avLst/>
            <a:gdLst/>
            <a:ahLst/>
            <a:cxnLst/>
            <a:rect l="l" t="t" r="r" b="b"/>
            <a:pathLst>
              <a:path w="12801600" h="2564119">
                <a:moveTo>
                  <a:pt x="0" y="0"/>
                </a:moveTo>
                <a:lnTo>
                  <a:pt x="12801600" y="0"/>
                </a:lnTo>
                <a:lnTo>
                  <a:pt x="12801600" y="2564118"/>
                </a:lnTo>
                <a:lnTo>
                  <a:pt x="0" y="256411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493938" y="7976241"/>
            <a:ext cx="12801600" cy="2564119"/>
          </a:xfrm>
          <a:custGeom>
            <a:avLst/>
            <a:gdLst/>
            <a:ahLst/>
            <a:cxnLst/>
            <a:rect l="l" t="t" r="r" b="b"/>
            <a:pathLst>
              <a:path w="12801600" h="2564119">
                <a:moveTo>
                  <a:pt x="0" y="0"/>
                </a:moveTo>
                <a:lnTo>
                  <a:pt x="12801600" y="0"/>
                </a:lnTo>
                <a:lnTo>
                  <a:pt x="12801600" y="2564118"/>
                </a:lnTo>
                <a:lnTo>
                  <a:pt x="0" y="256411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rot="-5400000">
            <a:off x="4349132" y="-2741270"/>
            <a:ext cx="9589735" cy="15072275"/>
          </a:xfrm>
          <a:custGeom>
            <a:avLst/>
            <a:gdLst/>
            <a:ahLst/>
            <a:cxnLst/>
            <a:rect l="l" t="t" r="r" b="b"/>
            <a:pathLst>
              <a:path w="9589735" h="15072275">
                <a:moveTo>
                  <a:pt x="0" y="0"/>
                </a:moveTo>
                <a:lnTo>
                  <a:pt x="9589736" y="0"/>
                </a:lnTo>
                <a:lnTo>
                  <a:pt x="9589736" y="15072275"/>
                </a:lnTo>
                <a:lnTo>
                  <a:pt x="0" y="15072275"/>
                </a:lnTo>
                <a:lnTo>
                  <a:pt x="0" y="0"/>
                </a:lnTo>
                <a:close/>
              </a:path>
            </a:pathLst>
          </a:custGeom>
          <a:blipFill>
            <a:blip r:embed="rId4"/>
            <a:stretch>
              <a:fillRect/>
            </a:stretch>
          </a:blipFill>
        </p:spPr>
      </p:sp>
      <p:sp>
        <p:nvSpPr>
          <p:cNvPr id="5" name="Freeform 5"/>
          <p:cNvSpPr/>
          <p:nvPr/>
        </p:nvSpPr>
        <p:spPr>
          <a:xfrm>
            <a:off x="13388055" y="6304734"/>
            <a:ext cx="4776331" cy="3982266"/>
          </a:xfrm>
          <a:custGeom>
            <a:avLst/>
            <a:gdLst/>
            <a:ahLst/>
            <a:cxnLst/>
            <a:rect l="l" t="t" r="r" b="b"/>
            <a:pathLst>
              <a:path w="4776331" h="3982266">
                <a:moveTo>
                  <a:pt x="0" y="0"/>
                </a:moveTo>
                <a:lnTo>
                  <a:pt x="4776331" y="0"/>
                </a:lnTo>
                <a:lnTo>
                  <a:pt x="4776331" y="3982266"/>
                </a:lnTo>
                <a:lnTo>
                  <a:pt x="0" y="398226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TextBox 6"/>
          <p:cNvSpPr txBox="1"/>
          <p:nvPr/>
        </p:nvSpPr>
        <p:spPr>
          <a:xfrm>
            <a:off x="3391559" y="2599038"/>
            <a:ext cx="11504882" cy="4315460"/>
          </a:xfrm>
          <a:prstGeom prst="rect">
            <a:avLst/>
          </a:prstGeom>
        </p:spPr>
        <p:txBody>
          <a:bodyPr lIns="0" tIns="0" rIns="0" bIns="0" rtlCol="0" anchor="t">
            <a:spAutoFit/>
          </a:bodyPr>
          <a:lstStyle/>
          <a:p>
            <a:pPr algn="l">
              <a:lnSpc>
                <a:spcPts val="5740"/>
              </a:lnSpc>
            </a:pPr>
            <a:r>
              <a:rPr lang="en-US" sz="4100" b="1">
                <a:solidFill>
                  <a:srgbClr val="D11317"/>
                </a:solidFill>
                <a:latin typeface="Noto Sans Bold"/>
                <a:ea typeface="Noto Sans Bold"/>
                <a:cs typeface="Noto Sans Bold"/>
                <a:sym typeface="Noto Sans Bold"/>
              </a:rPr>
              <a:t>Các con ạ! Xe chữa cháy rất cần thiết đối với chúng ta, xe có nhiệm vụ dập tắt các đám cháy ở bất kỳ nơi đâu. Vì vậy khi thấy có báo hiệu của xe chữa cháy thì mọi người điều khiển các phương tiện đi trên đường phải nhường đường cho xe chữa cháy.</a:t>
            </a:r>
          </a:p>
        </p:txBody>
      </p:sp>
      <p:sp>
        <p:nvSpPr>
          <p:cNvPr id="7" name="TextBox 7"/>
          <p:cNvSpPr txBox="1"/>
          <p:nvPr/>
        </p:nvSpPr>
        <p:spPr>
          <a:xfrm>
            <a:off x="5906862" y="1238250"/>
            <a:ext cx="6510543" cy="856615"/>
          </a:xfrm>
          <a:prstGeom prst="rect">
            <a:avLst/>
          </a:prstGeom>
        </p:spPr>
        <p:txBody>
          <a:bodyPr lIns="0" tIns="0" rIns="0" bIns="0" rtlCol="0" anchor="t">
            <a:spAutoFit/>
          </a:bodyPr>
          <a:lstStyle/>
          <a:p>
            <a:pPr algn="ctr">
              <a:lnSpc>
                <a:spcPts val="6229"/>
              </a:lnSpc>
            </a:pPr>
            <a:r>
              <a:rPr lang="en-US" sz="6999">
                <a:solidFill>
                  <a:srgbClr val="D11317"/>
                </a:solidFill>
                <a:latin typeface="Alfa Slab One"/>
                <a:ea typeface="Alfa Slab One"/>
                <a:cs typeface="Alfa Slab One"/>
                <a:sym typeface="Alfa Slab One"/>
              </a:rPr>
              <a:t>Giáo dục</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D7C5"/>
        </a:solidFill>
        <a:effectLst/>
      </p:bgPr>
    </p:bg>
    <p:spTree>
      <p:nvGrpSpPr>
        <p:cNvPr id="1" name=""/>
        <p:cNvGrpSpPr/>
        <p:nvPr/>
      </p:nvGrpSpPr>
      <p:grpSpPr>
        <a:xfrm>
          <a:off x="0" y="0"/>
          <a:ext cx="0" cy="0"/>
          <a:chOff x="0" y="0"/>
          <a:chExt cx="0" cy="0"/>
        </a:xfrm>
      </p:grpSpPr>
      <p:sp>
        <p:nvSpPr>
          <p:cNvPr id="2" name="Freeform 2"/>
          <p:cNvSpPr/>
          <p:nvPr/>
        </p:nvSpPr>
        <p:spPr>
          <a:xfrm rot="-5400000">
            <a:off x="4349132" y="-2392638"/>
            <a:ext cx="9589735" cy="15072275"/>
          </a:xfrm>
          <a:custGeom>
            <a:avLst/>
            <a:gdLst/>
            <a:ahLst/>
            <a:cxnLst/>
            <a:rect l="l" t="t" r="r" b="b"/>
            <a:pathLst>
              <a:path w="9589735" h="15072275">
                <a:moveTo>
                  <a:pt x="0" y="0"/>
                </a:moveTo>
                <a:lnTo>
                  <a:pt x="9589736" y="0"/>
                </a:lnTo>
                <a:lnTo>
                  <a:pt x="9589736" y="15072276"/>
                </a:lnTo>
                <a:lnTo>
                  <a:pt x="0" y="15072276"/>
                </a:lnTo>
                <a:lnTo>
                  <a:pt x="0" y="0"/>
                </a:lnTo>
                <a:close/>
              </a:path>
            </a:pathLst>
          </a:custGeom>
          <a:blipFill>
            <a:blip r:embed="rId2"/>
            <a:stretch>
              <a:fillRect/>
            </a:stretch>
          </a:blipFill>
        </p:spPr>
      </p:sp>
      <p:sp>
        <p:nvSpPr>
          <p:cNvPr id="3" name="Freeform 3"/>
          <p:cNvSpPr/>
          <p:nvPr/>
        </p:nvSpPr>
        <p:spPr>
          <a:xfrm>
            <a:off x="14410039" y="3929665"/>
            <a:ext cx="4540197" cy="6357335"/>
          </a:xfrm>
          <a:custGeom>
            <a:avLst/>
            <a:gdLst/>
            <a:ahLst/>
            <a:cxnLst/>
            <a:rect l="l" t="t" r="r" b="b"/>
            <a:pathLst>
              <a:path w="4540197" h="6357335">
                <a:moveTo>
                  <a:pt x="0" y="0"/>
                </a:moveTo>
                <a:lnTo>
                  <a:pt x="4540197" y="0"/>
                </a:lnTo>
                <a:lnTo>
                  <a:pt x="4540197" y="6357335"/>
                </a:lnTo>
                <a:lnTo>
                  <a:pt x="0" y="635733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flipH="1">
            <a:off x="75630" y="2852311"/>
            <a:ext cx="3064465" cy="4582378"/>
          </a:xfrm>
          <a:custGeom>
            <a:avLst/>
            <a:gdLst/>
            <a:ahLst/>
            <a:cxnLst/>
            <a:rect l="l" t="t" r="r" b="b"/>
            <a:pathLst>
              <a:path w="3064465" h="4582378">
                <a:moveTo>
                  <a:pt x="3064465" y="0"/>
                </a:moveTo>
                <a:lnTo>
                  <a:pt x="0" y="0"/>
                </a:lnTo>
                <a:lnTo>
                  <a:pt x="0" y="4582378"/>
                </a:lnTo>
                <a:lnTo>
                  <a:pt x="3064465" y="4582378"/>
                </a:lnTo>
                <a:lnTo>
                  <a:pt x="3064465"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a:off x="0" y="6741149"/>
            <a:ext cx="7004149" cy="3545851"/>
          </a:xfrm>
          <a:custGeom>
            <a:avLst/>
            <a:gdLst/>
            <a:ahLst/>
            <a:cxnLst/>
            <a:rect l="l" t="t" r="r" b="b"/>
            <a:pathLst>
              <a:path w="7004149" h="3545851">
                <a:moveTo>
                  <a:pt x="0" y="0"/>
                </a:moveTo>
                <a:lnTo>
                  <a:pt x="7004149" y="0"/>
                </a:lnTo>
                <a:lnTo>
                  <a:pt x="7004149" y="3545851"/>
                </a:lnTo>
                <a:lnTo>
                  <a:pt x="0" y="3545851"/>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grpSp>
        <p:nvGrpSpPr>
          <p:cNvPr id="6" name="Group 6"/>
          <p:cNvGrpSpPr/>
          <p:nvPr/>
        </p:nvGrpSpPr>
        <p:grpSpPr>
          <a:xfrm>
            <a:off x="16383896" y="5492132"/>
            <a:ext cx="592483" cy="59248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E0DD"/>
            </a:solidFill>
          </p:spPr>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7213186" y="5323900"/>
            <a:ext cx="592483" cy="59248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E0DD"/>
            </a:solidFill>
          </p:spPr>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12"/>
          <p:cNvSpPr txBox="1"/>
          <p:nvPr/>
        </p:nvSpPr>
        <p:spPr>
          <a:xfrm>
            <a:off x="4495956" y="4718685"/>
            <a:ext cx="10532079" cy="1106805"/>
          </a:xfrm>
          <a:prstGeom prst="rect">
            <a:avLst/>
          </a:prstGeom>
        </p:spPr>
        <p:txBody>
          <a:bodyPr lIns="0" tIns="0" rIns="0" bIns="0" rtlCol="0" anchor="t">
            <a:spAutoFit/>
          </a:bodyPr>
          <a:lstStyle/>
          <a:p>
            <a:pPr algn="ctr">
              <a:lnSpc>
                <a:spcPts val="8009"/>
              </a:lnSpc>
            </a:pPr>
            <a:r>
              <a:rPr lang="en-US" sz="9000">
                <a:solidFill>
                  <a:srgbClr val="D11317"/>
                </a:solidFill>
                <a:latin typeface="Alfa Slab One"/>
                <a:ea typeface="Alfa Slab One"/>
                <a:cs typeface="Alfa Slab One"/>
                <a:sym typeface="Alfa Slab One"/>
              </a:rPr>
              <a:t>Trẻ đọc thơ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7C5"/>
        </a:solidFill>
        <a:effectLst/>
      </p:bgPr>
    </p:bg>
    <p:spTree>
      <p:nvGrpSpPr>
        <p:cNvPr id="1" name=""/>
        <p:cNvGrpSpPr/>
        <p:nvPr/>
      </p:nvGrpSpPr>
      <p:grpSpPr>
        <a:xfrm>
          <a:off x="0" y="0"/>
          <a:ext cx="0" cy="0"/>
          <a:chOff x="0" y="0"/>
          <a:chExt cx="0" cy="0"/>
        </a:xfrm>
      </p:grpSpPr>
      <p:sp>
        <p:nvSpPr>
          <p:cNvPr id="2" name="Freeform 2"/>
          <p:cNvSpPr/>
          <p:nvPr/>
        </p:nvSpPr>
        <p:spPr>
          <a:xfrm>
            <a:off x="7861608" y="7976241"/>
            <a:ext cx="12801600" cy="2564119"/>
          </a:xfrm>
          <a:custGeom>
            <a:avLst/>
            <a:gdLst/>
            <a:ahLst/>
            <a:cxnLst/>
            <a:rect l="l" t="t" r="r" b="b"/>
            <a:pathLst>
              <a:path w="12801600" h="2564119">
                <a:moveTo>
                  <a:pt x="0" y="0"/>
                </a:moveTo>
                <a:lnTo>
                  <a:pt x="12801600" y="0"/>
                </a:lnTo>
                <a:lnTo>
                  <a:pt x="12801600" y="2564118"/>
                </a:lnTo>
                <a:lnTo>
                  <a:pt x="0" y="256411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776331" y="7976241"/>
            <a:ext cx="12801600" cy="2564119"/>
          </a:xfrm>
          <a:custGeom>
            <a:avLst/>
            <a:gdLst/>
            <a:ahLst/>
            <a:cxnLst/>
            <a:rect l="l" t="t" r="r" b="b"/>
            <a:pathLst>
              <a:path w="12801600" h="2564119">
                <a:moveTo>
                  <a:pt x="0" y="0"/>
                </a:moveTo>
                <a:lnTo>
                  <a:pt x="12801600" y="0"/>
                </a:lnTo>
                <a:lnTo>
                  <a:pt x="12801600" y="2564118"/>
                </a:lnTo>
                <a:lnTo>
                  <a:pt x="0" y="256411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rot="-5400000">
            <a:off x="5412618" y="-721148"/>
            <a:ext cx="7462764" cy="11729295"/>
          </a:xfrm>
          <a:custGeom>
            <a:avLst/>
            <a:gdLst/>
            <a:ahLst/>
            <a:cxnLst/>
            <a:rect l="l" t="t" r="r" b="b"/>
            <a:pathLst>
              <a:path w="7462764" h="11729295">
                <a:moveTo>
                  <a:pt x="0" y="0"/>
                </a:moveTo>
                <a:lnTo>
                  <a:pt x="7462764" y="0"/>
                </a:lnTo>
                <a:lnTo>
                  <a:pt x="7462764" y="11729296"/>
                </a:lnTo>
                <a:lnTo>
                  <a:pt x="0" y="11729296"/>
                </a:lnTo>
                <a:lnTo>
                  <a:pt x="0" y="0"/>
                </a:lnTo>
                <a:close/>
              </a:path>
            </a:pathLst>
          </a:custGeom>
          <a:blipFill>
            <a:blip r:embed="rId4"/>
            <a:stretch>
              <a:fillRect/>
            </a:stretch>
          </a:blipFill>
        </p:spPr>
      </p:sp>
      <p:sp>
        <p:nvSpPr>
          <p:cNvPr id="5" name="Freeform 5"/>
          <p:cNvSpPr/>
          <p:nvPr/>
        </p:nvSpPr>
        <p:spPr>
          <a:xfrm>
            <a:off x="13792200" y="3856360"/>
            <a:ext cx="4495800" cy="6430640"/>
          </a:xfrm>
          <a:custGeom>
            <a:avLst/>
            <a:gdLst/>
            <a:ahLst/>
            <a:cxnLst/>
            <a:rect l="l" t="t" r="r" b="b"/>
            <a:pathLst>
              <a:path w="4852687" h="6786975">
                <a:moveTo>
                  <a:pt x="0" y="0"/>
                </a:moveTo>
                <a:lnTo>
                  <a:pt x="4852687" y="0"/>
                </a:lnTo>
                <a:lnTo>
                  <a:pt x="4852687" y="6786975"/>
                </a:lnTo>
                <a:lnTo>
                  <a:pt x="0" y="678697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Freeform 6"/>
          <p:cNvSpPr/>
          <p:nvPr/>
        </p:nvSpPr>
        <p:spPr>
          <a:xfrm flipH="1">
            <a:off x="0" y="3856360"/>
            <a:ext cx="3670900" cy="5758275"/>
          </a:xfrm>
          <a:custGeom>
            <a:avLst/>
            <a:gdLst/>
            <a:ahLst/>
            <a:cxnLst/>
            <a:rect l="l" t="t" r="r" b="b"/>
            <a:pathLst>
              <a:path w="3670900" h="5758275">
                <a:moveTo>
                  <a:pt x="3670900" y="0"/>
                </a:moveTo>
                <a:lnTo>
                  <a:pt x="0" y="0"/>
                </a:lnTo>
                <a:lnTo>
                  <a:pt x="0" y="5758275"/>
                </a:lnTo>
                <a:lnTo>
                  <a:pt x="3670900" y="5758275"/>
                </a:lnTo>
                <a:lnTo>
                  <a:pt x="367090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7" name="Freeform 7"/>
          <p:cNvSpPr/>
          <p:nvPr/>
        </p:nvSpPr>
        <p:spPr>
          <a:xfrm rot="733386">
            <a:off x="13241985" y="466288"/>
            <a:ext cx="2508522" cy="3160343"/>
          </a:xfrm>
          <a:custGeom>
            <a:avLst/>
            <a:gdLst/>
            <a:ahLst/>
            <a:cxnLst/>
            <a:rect l="l" t="t" r="r" b="b"/>
            <a:pathLst>
              <a:path w="2508522" h="3160343">
                <a:moveTo>
                  <a:pt x="0" y="0"/>
                </a:moveTo>
                <a:lnTo>
                  <a:pt x="2508523" y="0"/>
                </a:lnTo>
                <a:lnTo>
                  <a:pt x="2508523" y="3160343"/>
                </a:lnTo>
                <a:lnTo>
                  <a:pt x="0" y="316034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8" name="Freeform 8"/>
          <p:cNvSpPr/>
          <p:nvPr/>
        </p:nvSpPr>
        <p:spPr>
          <a:xfrm>
            <a:off x="12573177" y="7522317"/>
            <a:ext cx="5961565" cy="3018042"/>
          </a:xfrm>
          <a:custGeom>
            <a:avLst/>
            <a:gdLst/>
            <a:ahLst/>
            <a:cxnLst/>
            <a:rect l="l" t="t" r="r" b="b"/>
            <a:pathLst>
              <a:path w="5961565" h="3018042">
                <a:moveTo>
                  <a:pt x="0" y="0"/>
                </a:moveTo>
                <a:lnTo>
                  <a:pt x="5961564" y="0"/>
                </a:lnTo>
                <a:lnTo>
                  <a:pt x="5961564" y="3018042"/>
                </a:lnTo>
                <a:lnTo>
                  <a:pt x="0" y="3018042"/>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9" name="Freeform 9"/>
          <p:cNvSpPr/>
          <p:nvPr/>
        </p:nvSpPr>
        <p:spPr>
          <a:xfrm rot="-475602">
            <a:off x="2503802" y="140694"/>
            <a:ext cx="3082239" cy="2542847"/>
          </a:xfrm>
          <a:custGeom>
            <a:avLst/>
            <a:gdLst/>
            <a:ahLst/>
            <a:cxnLst/>
            <a:rect l="l" t="t" r="r" b="b"/>
            <a:pathLst>
              <a:path w="3082239" h="2542847">
                <a:moveTo>
                  <a:pt x="0" y="0"/>
                </a:moveTo>
                <a:lnTo>
                  <a:pt x="3082239" y="0"/>
                </a:lnTo>
                <a:lnTo>
                  <a:pt x="3082239" y="2542848"/>
                </a:lnTo>
                <a:lnTo>
                  <a:pt x="0" y="2542848"/>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0" name="TextBox 10"/>
          <p:cNvSpPr txBox="1"/>
          <p:nvPr/>
        </p:nvSpPr>
        <p:spPr>
          <a:xfrm>
            <a:off x="3791754" y="4241735"/>
            <a:ext cx="10704493" cy="1733803"/>
          </a:xfrm>
          <a:prstGeom prst="rect">
            <a:avLst/>
          </a:prstGeom>
        </p:spPr>
        <p:txBody>
          <a:bodyPr lIns="0" tIns="0" rIns="0" bIns="0" rtlCol="0" anchor="t">
            <a:spAutoFit/>
          </a:bodyPr>
          <a:lstStyle/>
          <a:p>
            <a:pPr algn="ctr">
              <a:lnSpc>
                <a:spcPts val="13138"/>
              </a:lnSpc>
            </a:pPr>
            <a:r>
              <a:rPr lang="en-US" sz="12513">
                <a:solidFill>
                  <a:srgbClr val="D11317"/>
                </a:solidFill>
                <a:latin typeface="Alfa Slab One"/>
                <a:ea typeface="Alfa Slab One"/>
                <a:cs typeface="Alfa Slab One"/>
                <a:sym typeface="Alfa Slab One"/>
              </a:rPr>
              <a:t>Thank You</a:t>
            </a:r>
          </a:p>
        </p:txBody>
      </p:sp>
      <p:sp>
        <p:nvSpPr>
          <p:cNvPr id="11" name="Freeform 11"/>
          <p:cNvSpPr/>
          <p:nvPr/>
        </p:nvSpPr>
        <p:spPr>
          <a:xfrm>
            <a:off x="2083909" y="6599900"/>
            <a:ext cx="3922024" cy="3784753"/>
          </a:xfrm>
          <a:custGeom>
            <a:avLst/>
            <a:gdLst/>
            <a:ahLst/>
            <a:cxnLst/>
            <a:rect l="l" t="t" r="r" b="b"/>
            <a:pathLst>
              <a:path w="3922024" h="3784753">
                <a:moveTo>
                  <a:pt x="0" y="0"/>
                </a:moveTo>
                <a:lnTo>
                  <a:pt x="3922024" y="0"/>
                </a:lnTo>
                <a:lnTo>
                  <a:pt x="3922024" y="3784753"/>
                </a:lnTo>
                <a:lnTo>
                  <a:pt x="0" y="3784753"/>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7C5"/>
        </a:solidFill>
        <a:effectLst/>
      </p:bgPr>
    </p:bg>
    <p:spTree>
      <p:nvGrpSpPr>
        <p:cNvPr id="1" name=""/>
        <p:cNvGrpSpPr/>
        <p:nvPr/>
      </p:nvGrpSpPr>
      <p:grpSpPr>
        <a:xfrm>
          <a:off x="0" y="0"/>
          <a:ext cx="0" cy="0"/>
          <a:chOff x="0" y="0"/>
          <a:chExt cx="0" cy="0"/>
        </a:xfrm>
      </p:grpSpPr>
      <p:sp>
        <p:nvSpPr>
          <p:cNvPr id="2" name="Freeform 2"/>
          <p:cNvSpPr/>
          <p:nvPr/>
        </p:nvSpPr>
        <p:spPr>
          <a:xfrm rot="-5400000">
            <a:off x="4349132" y="-2392638"/>
            <a:ext cx="9589735" cy="15072275"/>
          </a:xfrm>
          <a:custGeom>
            <a:avLst/>
            <a:gdLst/>
            <a:ahLst/>
            <a:cxnLst/>
            <a:rect l="l" t="t" r="r" b="b"/>
            <a:pathLst>
              <a:path w="9589735" h="15072275">
                <a:moveTo>
                  <a:pt x="0" y="0"/>
                </a:moveTo>
                <a:lnTo>
                  <a:pt x="9589736" y="0"/>
                </a:lnTo>
                <a:lnTo>
                  <a:pt x="9589736" y="15072276"/>
                </a:lnTo>
                <a:lnTo>
                  <a:pt x="0" y="15072276"/>
                </a:lnTo>
                <a:lnTo>
                  <a:pt x="0" y="0"/>
                </a:lnTo>
                <a:close/>
              </a:path>
            </a:pathLst>
          </a:custGeom>
          <a:blipFill>
            <a:blip r:embed="rId2"/>
            <a:stretch>
              <a:fillRect/>
            </a:stretch>
          </a:blipFill>
        </p:spPr>
      </p:sp>
      <p:sp>
        <p:nvSpPr>
          <p:cNvPr id="3" name="TextBox 3"/>
          <p:cNvSpPr txBox="1"/>
          <p:nvPr/>
        </p:nvSpPr>
        <p:spPr>
          <a:xfrm>
            <a:off x="4095787" y="4819968"/>
            <a:ext cx="10096425" cy="856615"/>
          </a:xfrm>
          <a:prstGeom prst="rect">
            <a:avLst/>
          </a:prstGeom>
        </p:spPr>
        <p:txBody>
          <a:bodyPr lIns="0" tIns="0" rIns="0" bIns="0" rtlCol="0" anchor="t">
            <a:spAutoFit/>
          </a:bodyPr>
          <a:lstStyle/>
          <a:p>
            <a:pPr marL="1511299" lvl="1" indent="-755650" algn="l">
              <a:lnSpc>
                <a:spcPts val="6229"/>
              </a:lnSpc>
              <a:buAutoNum type="arabicPeriod"/>
            </a:pPr>
            <a:r>
              <a:rPr lang="en-US" sz="6999">
                <a:solidFill>
                  <a:srgbClr val="D11317"/>
                </a:solidFill>
                <a:latin typeface="Alfa Slab One"/>
                <a:ea typeface="Alfa Slab One"/>
                <a:cs typeface="Alfa Slab One"/>
                <a:sym typeface="Alfa Slab One"/>
              </a:rPr>
              <a:t>Ổn định tổ chức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7C5"/>
        </a:solidFill>
        <a:effectLst/>
      </p:bgPr>
    </p:bg>
    <p:spTree>
      <p:nvGrpSpPr>
        <p:cNvPr id="1" name=""/>
        <p:cNvGrpSpPr/>
        <p:nvPr/>
      </p:nvGrpSpPr>
      <p:grpSpPr>
        <a:xfrm>
          <a:off x="0" y="0"/>
          <a:ext cx="0" cy="0"/>
          <a:chOff x="0" y="0"/>
          <a:chExt cx="0" cy="0"/>
        </a:xfrm>
      </p:grpSpPr>
      <p:sp>
        <p:nvSpPr>
          <p:cNvPr id="2" name="Freeform 2"/>
          <p:cNvSpPr/>
          <p:nvPr/>
        </p:nvSpPr>
        <p:spPr>
          <a:xfrm>
            <a:off x="9144000" y="7976241"/>
            <a:ext cx="12801600" cy="2564119"/>
          </a:xfrm>
          <a:custGeom>
            <a:avLst/>
            <a:gdLst/>
            <a:ahLst/>
            <a:cxnLst/>
            <a:rect l="l" t="t" r="r" b="b"/>
            <a:pathLst>
              <a:path w="12801600" h="2564119">
                <a:moveTo>
                  <a:pt x="0" y="0"/>
                </a:moveTo>
                <a:lnTo>
                  <a:pt x="12801600" y="0"/>
                </a:lnTo>
                <a:lnTo>
                  <a:pt x="12801600" y="2564118"/>
                </a:lnTo>
                <a:lnTo>
                  <a:pt x="0" y="256411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493938" y="7976241"/>
            <a:ext cx="12801600" cy="2564119"/>
          </a:xfrm>
          <a:custGeom>
            <a:avLst/>
            <a:gdLst/>
            <a:ahLst/>
            <a:cxnLst/>
            <a:rect l="l" t="t" r="r" b="b"/>
            <a:pathLst>
              <a:path w="12801600" h="2564119">
                <a:moveTo>
                  <a:pt x="0" y="0"/>
                </a:moveTo>
                <a:lnTo>
                  <a:pt x="12801600" y="0"/>
                </a:lnTo>
                <a:lnTo>
                  <a:pt x="12801600" y="2564118"/>
                </a:lnTo>
                <a:lnTo>
                  <a:pt x="0" y="256411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rot="-5400000">
            <a:off x="4349132" y="-2741270"/>
            <a:ext cx="9589735" cy="15072275"/>
          </a:xfrm>
          <a:custGeom>
            <a:avLst/>
            <a:gdLst/>
            <a:ahLst/>
            <a:cxnLst/>
            <a:rect l="l" t="t" r="r" b="b"/>
            <a:pathLst>
              <a:path w="9589735" h="15072275">
                <a:moveTo>
                  <a:pt x="0" y="0"/>
                </a:moveTo>
                <a:lnTo>
                  <a:pt x="9589736" y="0"/>
                </a:lnTo>
                <a:lnTo>
                  <a:pt x="9589736" y="15072275"/>
                </a:lnTo>
                <a:lnTo>
                  <a:pt x="0" y="15072275"/>
                </a:lnTo>
                <a:lnTo>
                  <a:pt x="0" y="0"/>
                </a:lnTo>
                <a:close/>
              </a:path>
            </a:pathLst>
          </a:custGeom>
          <a:blipFill>
            <a:blip r:embed="rId4"/>
            <a:stretch>
              <a:fillRect/>
            </a:stretch>
          </a:blipFill>
        </p:spPr>
      </p:sp>
      <p:sp>
        <p:nvSpPr>
          <p:cNvPr id="5" name="TextBox 5"/>
          <p:cNvSpPr txBox="1"/>
          <p:nvPr/>
        </p:nvSpPr>
        <p:spPr>
          <a:xfrm>
            <a:off x="2747026" y="2917825"/>
            <a:ext cx="12031949" cy="4413250"/>
          </a:xfrm>
          <a:prstGeom prst="rect">
            <a:avLst/>
          </a:prstGeom>
        </p:spPr>
        <p:txBody>
          <a:bodyPr lIns="0" tIns="0" rIns="0" bIns="0" rtlCol="0" anchor="t">
            <a:spAutoFit/>
          </a:bodyPr>
          <a:lstStyle/>
          <a:p>
            <a:pPr marL="1511299" lvl="1" indent="-755650" algn="l">
              <a:lnSpc>
                <a:spcPts val="8749"/>
              </a:lnSpc>
              <a:buFont typeface="Arial"/>
              <a:buChar char="•"/>
            </a:pPr>
            <a:r>
              <a:rPr lang="en-US" sz="6999">
                <a:solidFill>
                  <a:srgbClr val="D11317"/>
                </a:solidFill>
                <a:latin typeface="Alike"/>
                <a:ea typeface="Alike"/>
                <a:cs typeface="Alike"/>
                <a:sym typeface="Alike"/>
              </a:rPr>
              <a:t>Cô đọc thơ lần 1</a:t>
            </a:r>
          </a:p>
          <a:p>
            <a:pPr marL="1511299" lvl="1" indent="-755650" algn="l">
              <a:lnSpc>
                <a:spcPts val="8749"/>
              </a:lnSpc>
              <a:buFont typeface="Arial"/>
              <a:buChar char="•"/>
            </a:pPr>
            <a:r>
              <a:rPr lang="en-US" sz="6999">
                <a:solidFill>
                  <a:srgbClr val="D11317"/>
                </a:solidFill>
                <a:latin typeface="Alike"/>
                <a:ea typeface="Alike"/>
                <a:cs typeface="Alike"/>
                <a:sym typeface="Alike"/>
              </a:rPr>
              <a:t>Cô vừa đọc cho các con nghe bài thơ có tên là gì? Do ai sáng tác?</a:t>
            </a:r>
          </a:p>
        </p:txBody>
      </p:sp>
      <p:sp>
        <p:nvSpPr>
          <p:cNvPr id="6" name="TextBox 6"/>
          <p:cNvSpPr txBox="1"/>
          <p:nvPr/>
        </p:nvSpPr>
        <p:spPr>
          <a:xfrm>
            <a:off x="2983411" y="1238250"/>
            <a:ext cx="12373241" cy="795089"/>
          </a:xfrm>
          <a:prstGeom prst="rect">
            <a:avLst/>
          </a:prstGeom>
        </p:spPr>
        <p:txBody>
          <a:bodyPr lIns="0" tIns="0" rIns="0" bIns="0" rtlCol="0" anchor="t">
            <a:spAutoFit/>
          </a:bodyPr>
          <a:lstStyle/>
          <a:p>
            <a:pPr marL="1511299" lvl="1" indent="-755650" algn="l">
              <a:lnSpc>
                <a:spcPts val="6229"/>
              </a:lnSpc>
              <a:buAutoNum type="arabicPeriod"/>
            </a:pPr>
            <a:r>
              <a:rPr lang="en-US" sz="6999" smtClean="0">
                <a:solidFill>
                  <a:srgbClr val="D11317"/>
                </a:solidFill>
                <a:latin typeface="Alfa Slab One"/>
                <a:ea typeface="Alfa Slab One"/>
                <a:cs typeface="Alfa Slab One"/>
                <a:sym typeface="Alfa Slab One"/>
              </a:rPr>
              <a:t> Phương </a:t>
            </a:r>
            <a:r>
              <a:rPr lang="en-US" sz="6999">
                <a:solidFill>
                  <a:srgbClr val="D11317"/>
                </a:solidFill>
                <a:latin typeface="Alfa Slab One"/>
                <a:ea typeface="Alfa Slab One"/>
                <a:cs typeface="Alfa Slab One"/>
                <a:sym typeface="Alfa Slab One"/>
              </a:rPr>
              <a:t>pháp tổ chức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675" r="-675"/>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7C5"/>
        </a:solidFill>
        <a:effectLst/>
      </p:bgPr>
    </p:bg>
    <p:spTree>
      <p:nvGrpSpPr>
        <p:cNvPr id="1" name=""/>
        <p:cNvGrpSpPr/>
        <p:nvPr/>
      </p:nvGrpSpPr>
      <p:grpSpPr>
        <a:xfrm>
          <a:off x="0" y="0"/>
          <a:ext cx="0" cy="0"/>
          <a:chOff x="0" y="0"/>
          <a:chExt cx="0" cy="0"/>
        </a:xfrm>
      </p:grpSpPr>
      <p:sp>
        <p:nvSpPr>
          <p:cNvPr id="2" name="Freeform 2"/>
          <p:cNvSpPr/>
          <p:nvPr/>
        </p:nvSpPr>
        <p:spPr>
          <a:xfrm>
            <a:off x="2100351" y="0"/>
            <a:ext cx="14087298" cy="8313092"/>
          </a:xfrm>
          <a:custGeom>
            <a:avLst/>
            <a:gdLst/>
            <a:ahLst/>
            <a:cxnLst/>
            <a:rect l="l" t="t" r="r" b="b"/>
            <a:pathLst>
              <a:path w="14087298" h="8313092">
                <a:moveTo>
                  <a:pt x="0" y="0"/>
                </a:moveTo>
                <a:lnTo>
                  <a:pt x="14087298" y="0"/>
                </a:lnTo>
                <a:lnTo>
                  <a:pt x="14087298" y="8313092"/>
                </a:lnTo>
                <a:lnTo>
                  <a:pt x="0" y="8313092"/>
                </a:lnTo>
                <a:lnTo>
                  <a:pt x="0" y="0"/>
                </a:lnTo>
                <a:close/>
              </a:path>
            </a:pathLst>
          </a:custGeom>
          <a:blipFill>
            <a:blip r:embed="rId2"/>
            <a:stretch>
              <a:fillRect l="-14069" t="-11126" r="-4086"/>
            </a:stretch>
          </a:blipFill>
        </p:spPr>
      </p:sp>
      <p:sp>
        <p:nvSpPr>
          <p:cNvPr id="3" name="TextBox 3"/>
          <p:cNvSpPr txBox="1"/>
          <p:nvPr/>
        </p:nvSpPr>
        <p:spPr>
          <a:xfrm>
            <a:off x="4825752" y="8368538"/>
            <a:ext cx="8636496" cy="1827149"/>
          </a:xfrm>
          <a:prstGeom prst="rect">
            <a:avLst/>
          </a:prstGeom>
        </p:spPr>
        <p:txBody>
          <a:bodyPr lIns="0" tIns="0" rIns="0" bIns="0" rtlCol="0" anchor="t">
            <a:spAutoFit/>
          </a:bodyPr>
          <a:lstStyle/>
          <a:p>
            <a:pPr algn="ctr">
              <a:lnSpc>
                <a:spcPts val="7167"/>
              </a:lnSpc>
            </a:pPr>
            <a:r>
              <a:rPr lang="en-US" sz="6399" b="1">
                <a:solidFill>
                  <a:srgbClr val="FF3131"/>
                </a:solidFill>
                <a:latin typeface="Noto Sans Bold"/>
                <a:ea typeface="Noto Sans Bold"/>
                <a:cs typeface="Noto Sans Bold"/>
                <a:sym typeface="Noto Sans Bold"/>
              </a:rPr>
              <a:t>Mình đỏ như lửa</a:t>
            </a:r>
          </a:p>
          <a:p>
            <a:pPr algn="ctr">
              <a:lnSpc>
                <a:spcPts val="7167"/>
              </a:lnSpc>
            </a:pPr>
            <a:r>
              <a:rPr lang="en-US" sz="6399" b="1">
                <a:solidFill>
                  <a:srgbClr val="FF3131"/>
                </a:solidFill>
                <a:latin typeface="Noto Sans Bold"/>
                <a:ea typeface="Noto Sans Bold"/>
                <a:cs typeface="Noto Sans Bold"/>
                <a:sym typeface="Noto Sans Bold"/>
              </a:rPr>
              <a:t>Bụng chứa nước đầy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7C5"/>
        </a:solidFill>
        <a:effectLst/>
      </p:bgPr>
    </p:bg>
    <p:spTree>
      <p:nvGrpSpPr>
        <p:cNvPr id="1" name=""/>
        <p:cNvGrpSpPr/>
        <p:nvPr/>
      </p:nvGrpSpPr>
      <p:grpSpPr>
        <a:xfrm>
          <a:off x="0" y="0"/>
          <a:ext cx="0" cy="0"/>
          <a:chOff x="0" y="0"/>
          <a:chExt cx="0" cy="0"/>
        </a:xfrm>
      </p:grpSpPr>
      <p:sp>
        <p:nvSpPr>
          <p:cNvPr id="2" name="Freeform 2"/>
          <p:cNvSpPr/>
          <p:nvPr/>
        </p:nvSpPr>
        <p:spPr>
          <a:xfrm>
            <a:off x="2100351" y="0"/>
            <a:ext cx="14087298" cy="8313092"/>
          </a:xfrm>
          <a:custGeom>
            <a:avLst/>
            <a:gdLst/>
            <a:ahLst/>
            <a:cxnLst/>
            <a:rect l="l" t="t" r="r" b="b"/>
            <a:pathLst>
              <a:path w="14087298" h="8313092">
                <a:moveTo>
                  <a:pt x="0" y="0"/>
                </a:moveTo>
                <a:lnTo>
                  <a:pt x="14087298" y="0"/>
                </a:lnTo>
                <a:lnTo>
                  <a:pt x="14087298" y="8313092"/>
                </a:lnTo>
                <a:lnTo>
                  <a:pt x="0" y="8313092"/>
                </a:lnTo>
                <a:lnTo>
                  <a:pt x="0" y="0"/>
                </a:lnTo>
                <a:close/>
              </a:path>
            </a:pathLst>
          </a:custGeom>
          <a:blipFill>
            <a:blip r:embed="rId2"/>
            <a:stretch>
              <a:fillRect l="-3163" r="-3163"/>
            </a:stretch>
          </a:blipFill>
        </p:spPr>
      </p:sp>
      <p:sp>
        <p:nvSpPr>
          <p:cNvPr id="3" name="TextBox 3"/>
          <p:cNvSpPr txBox="1"/>
          <p:nvPr/>
        </p:nvSpPr>
        <p:spPr>
          <a:xfrm>
            <a:off x="4950172" y="8368538"/>
            <a:ext cx="8387655" cy="1827149"/>
          </a:xfrm>
          <a:prstGeom prst="rect">
            <a:avLst/>
          </a:prstGeom>
        </p:spPr>
        <p:txBody>
          <a:bodyPr lIns="0" tIns="0" rIns="0" bIns="0" rtlCol="0" anchor="t">
            <a:spAutoFit/>
          </a:bodyPr>
          <a:lstStyle/>
          <a:p>
            <a:pPr algn="ctr">
              <a:lnSpc>
                <a:spcPts val="7167"/>
              </a:lnSpc>
            </a:pPr>
            <a:r>
              <a:rPr lang="en-US" sz="6399" b="1">
                <a:solidFill>
                  <a:srgbClr val="FF3131"/>
                </a:solidFill>
                <a:latin typeface="Noto Sans Bold"/>
                <a:ea typeface="Noto Sans Bold"/>
                <a:cs typeface="Noto Sans Bold"/>
                <a:sym typeface="Noto Sans Bold"/>
              </a:rPr>
              <a:t>Tôi chạy như bay</a:t>
            </a:r>
          </a:p>
          <a:p>
            <a:pPr algn="ctr">
              <a:lnSpc>
                <a:spcPts val="7167"/>
              </a:lnSpc>
            </a:pPr>
            <a:r>
              <a:rPr lang="en-US" sz="6399" b="1">
                <a:solidFill>
                  <a:srgbClr val="FF3131"/>
                </a:solidFill>
                <a:latin typeface="Noto Sans Bold"/>
                <a:ea typeface="Noto Sans Bold"/>
                <a:cs typeface="Noto Sans Bold"/>
                <a:sym typeface="Noto Sans Bold"/>
              </a:rPr>
              <a:t>Hét vang đường phố</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7C5"/>
        </a:solidFill>
        <a:effectLst/>
      </p:bgPr>
    </p:bg>
    <p:spTree>
      <p:nvGrpSpPr>
        <p:cNvPr id="1" name=""/>
        <p:cNvGrpSpPr/>
        <p:nvPr/>
      </p:nvGrpSpPr>
      <p:grpSpPr>
        <a:xfrm>
          <a:off x="0" y="0"/>
          <a:ext cx="0" cy="0"/>
          <a:chOff x="0" y="0"/>
          <a:chExt cx="0" cy="0"/>
        </a:xfrm>
      </p:grpSpPr>
      <p:sp>
        <p:nvSpPr>
          <p:cNvPr id="2" name="Freeform 2"/>
          <p:cNvSpPr/>
          <p:nvPr/>
        </p:nvSpPr>
        <p:spPr>
          <a:xfrm>
            <a:off x="2100351" y="0"/>
            <a:ext cx="14087298" cy="8313092"/>
          </a:xfrm>
          <a:custGeom>
            <a:avLst/>
            <a:gdLst/>
            <a:ahLst/>
            <a:cxnLst/>
            <a:rect l="l" t="t" r="r" b="b"/>
            <a:pathLst>
              <a:path w="14087298" h="8313092">
                <a:moveTo>
                  <a:pt x="0" y="0"/>
                </a:moveTo>
                <a:lnTo>
                  <a:pt x="14087298" y="0"/>
                </a:lnTo>
                <a:lnTo>
                  <a:pt x="14087298" y="8313092"/>
                </a:lnTo>
                <a:lnTo>
                  <a:pt x="0" y="8313092"/>
                </a:lnTo>
                <a:lnTo>
                  <a:pt x="0" y="0"/>
                </a:lnTo>
                <a:close/>
              </a:path>
            </a:pathLst>
          </a:custGeom>
          <a:blipFill>
            <a:blip r:embed="rId2"/>
            <a:stretch>
              <a:fillRect l="-3032" r="-3032"/>
            </a:stretch>
          </a:blipFill>
        </p:spPr>
      </p:sp>
      <p:sp>
        <p:nvSpPr>
          <p:cNvPr id="3" name="TextBox 3"/>
          <p:cNvSpPr txBox="1"/>
          <p:nvPr/>
        </p:nvSpPr>
        <p:spPr>
          <a:xfrm>
            <a:off x="5824091" y="8368538"/>
            <a:ext cx="6639818" cy="1827149"/>
          </a:xfrm>
          <a:prstGeom prst="rect">
            <a:avLst/>
          </a:prstGeom>
        </p:spPr>
        <p:txBody>
          <a:bodyPr lIns="0" tIns="0" rIns="0" bIns="0" rtlCol="0" anchor="t">
            <a:spAutoFit/>
          </a:bodyPr>
          <a:lstStyle/>
          <a:p>
            <a:pPr algn="ctr">
              <a:lnSpc>
                <a:spcPts val="7167"/>
              </a:lnSpc>
            </a:pPr>
            <a:r>
              <a:rPr lang="en-US" sz="6399" b="1">
                <a:solidFill>
                  <a:srgbClr val="FF3131"/>
                </a:solidFill>
                <a:latin typeface="Noto Sans Bold"/>
                <a:ea typeface="Noto Sans Bold"/>
                <a:cs typeface="Noto Sans Bold"/>
                <a:sym typeface="Noto Sans Bold"/>
              </a:rPr>
              <a:t>Nhà nào bốc lửa</a:t>
            </a:r>
          </a:p>
          <a:p>
            <a:pPr algn="ctr">
              <a:lnSpc>
                <a:spcPts val="7167"/>
              </a:lnSpc>
            </a:pPr>
            <a:r>
              <a:rPr lang="en-US" sz="6399" b="1">
                <a:solidFill>
                  <a:srgbClr val="FF3131"/>
                </a:solidFill>
                <a:latin typeface="Noto Sans Bold"/>
                <a:ea typeface="Noto Sans Bold"/>
                <a:cs typeface="Noto Sans Bold"/>
                <a:sym typeface="Noto Sans Bold"/>
              </a:rPr>
              <a:t>Tôi dập liền tay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7C5"/>
        </a:solidFill>
        <a:effectLst/>
      </p:bgPr>
    </p:bg>
    <p:spTree>
      <p:nvGrpSpPr>
        <p:cNvPr id="1" name=""/>
        <p:cNvGrpSpPr/>
        <p:nvPr/>
      </p:nvGrpSpPr>
      <p:grpSpPr>
        <a:xfrm>
          <a:off x="0" y="0"/>
          <a:ext cx="0" cy="0"/>
          <a:chOff x="0" y="0"/>
          <a:chExt cx="0" cy="0"/>
        </a:xfrm>
      </p:grpSpPr>
      <p:sp>
        <p:nvSpPr>
          <p:cNvPr id="2" name="Freeform 2"/>
          <p:cNvSpPr/>
          <p:nvPr/>
        </p:nvSpPr>
        <p:spPr>
          <a:xfrm>
            <a:off x="2100351" y="0"/>
            <a:ext cx="14087298" cy="8313092"/>
          </a:xfrm>
          <a:custGeom>
            <a:avLst/>
            <a:gdLst/>
            <a:ahLst/>
            <a:cxnLst/>
            <a:rect l="l" t="t" r="r" b="b"/>
            <a:pathLst>
              <a:path w="14087298" h="8313092">
                <a:moveTo>
                  <a:pt x="0" y="0"/>
                </a:moveTo>
                <a:lnTo>
                  <a:pt x="14087298" y="0"/>
                </a:lnTo>
                <a:lnTo>
                  <a:pt x="14087298" y="8313092"/>
                </a:lnTo>
                <a:lnTo>
                  <a:pt x="0" y="8313092"/>
                </a:lnTo>
                <a:lnTo>
                  <a:pt x="0" y="0"/>
                </a:lnTo>
                <a:close/>
              </a:path>
            </a:pathLst>
          </a:custGeom>
          <a:blipFill>
            <a:blip r:embed="rId2"/>
            <a:stretch>
              <a:fillRect l="-3163" r="-3163"/>
            </a:stretch>
          </a:blipFill>
        </p:spPr>
      </p:sp>
      <p:sp>
        <p:nvSpPr>
          <p:cNvPr id="3" name="TextBox 3"/>
          <p:cNvSpPr txBox="1"/>
          <p:nvPr/>
        </p:nvSpPr>
        <p:spPr>
          <a:xfrm>
            <a:off x="5571679" y="8368538"/>
            <a:ext cx="7144643" cy="1827149"/>
          </a:xfrm>
          <a:prstGeom prst="rect">
            <a:avLst/>
          </a:prstGeom>
        </p:spPr>
        <p:txBody>
          <a:bodyPr lIns="0" tIns="0" rIns="0" bIns="0" rtlCol="0" anchor="t">
            <a:spAutoFit/>
          </a:bodyPr>
          <a:lstStyle/>
          <a:p>
            <a:pPr algn="ctr">
              <a:lnSpc>
                <a:spcPts val="7167"/>
              </a:lnSpc>
            </a:pPr>
            <a:r>
              <a:rPr lang="en-US" sz="6399" b="1">
                <a:solidFill>
                  <a:srgbClr val="FF3131"/>
                </a:solidFill>
                <a:latin typeface="Noto Sans Bold"/>
                <a:ea typeface="Noto Sans Bold"/>
                <a:cs typeface="Noto Sans Bold"/>
                <a:sym typeface="Noto Sans Bold"/>
              </a:rPr>
              <a:t>Ai gọi chữa cháy</a:t>
            </a:r>
          </a:p>
          <a:p>
            <a:pPr algn="ctr">
              <a:lnSpc>
                <a:spcPts val="7167"/>
              </a:lnSpc>
            </a:pPr>
            <a:r>
              <a:rPr lang="en-US" sz="6399" b="1">
                <a:solidFill>
                  <a:srgbClr val="FF3131"/>
                </a:solidFill>
                <a:latin typeface="Noto Sans Bold"/>
                <a:ea typeface="Noto Sans Bold"/>
                <a:cs typeface="Noto Sans Bold"/>
                <a:sym typeface="Noto Sans Bold"/>
              </a:rPr>
              <a:t>Có ngay! Có ngay!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7C5"/>
        </a:solidFill>
        <a:effectLst/>
      </p:bgPr>
    </p:bg>
    <p:spTree>
      <p:nvGrpSpPr>
        <p:cNvPr id="1" name=""/>
        <p:cNvGrpSpPr/>
        <p:nvPr/>
      </p:nvGrpSpPr>
      <p:grpSpPr>
        <a:xfrm>
          <a:off x="0" y="0"/>
          <a:ext cx="0" cy="0"/>
          <a:chOff x="0" y="0"/>
          <a:chExt cx="0" cy="0"/>
        </a:xfrm>
      </p:grpSpPr>
      <p:sp>
        <p:nvSpPr>
          <p:cNvPr id="2" name="Freeform 2"/>
          <p:cNvSpPr/>
          <p:nvPr/>
        </p:nvSpPr>
        <p:spPr>
          <a:xfrm rot="-5400000">
            <a:off x="4349132" y="-2392638"/>
            <a:ext cx="9589735" cy="15072275"/>
          </a:xfrm>
          <a:custGeom>
            <a:avLst/>
            <a:gdLst/>
            <a:ahLst/>
            <a:cxnLst/>
            <a:rect l="l" t="t" r="r" b="b"/>
            <a:pathLst>
              <a:path w="9589735" h="15072275">
                <a:moveTo>
                  <a:pt x="0" y="0"/>
                </a:moveTo>
                <a:lnTo>
                  <a:pt x="9589736" y="0"/>
                </a:lnTo>
                <a:lnTo>
                  <a:pt x="9589736" y="15072276"/>
                </a:lnTo>
                <a:lnTo>
                  <a:pt x="0" y="15072276"/>
                </a:lnTo>
                <a:lnTo>
                  <a:pt x="0" y="0"/>
                </a:lnTo>
                <a:close/>
              </a:path>
            </a:pathLst>
          </a:custGeom>
          <a:blipFill>
            <a:blip r:embed="rId2"/>
            <a:stretch>
              <a:fillRect/>
            </a:stretch>
          </a:blipFill>
        </p:spPr>
      </p:sp>
      <p:sp>
        <p:nvSpPr>
          <p:cNvPr id="3" name="Freeform 3"/>
          <p:cNvSpPr/>
          <p:nvPr/>
        </p:nvSpPr>
        <p:spPr>
          <a:xfrm>
            <a:off x="14410039" y="3929665"/>
            <a:ext cx="4540197" cy="6357335"/>
          </a:xfrm>
          <a:custGeom>
            <a:avLst/>
            <a:gdLst/>
            <a:ahLst/>
            <a:cxnLst/>
            <a:rect l="l" t="t" r="r" b="b"/>
            <a:pathLst>
              <a:path w="4540197" h="6357335">
                <a:moveTo>
                  <a:pt x="0" y="0"/>
                </a:moveTo>
                <a:lnTo>
                  <a:pt x="4540197" y="0"/>
                </a:lnTo>
                <a:lnTo>
                  <a:pt x="4540197" y="6357335"/>
                </a:lnTo>
                <a:lnTo>
                  <a:pt x="0" y="635733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flipH="1">
            <a:off x="75630" y="2852311"/>
            <a:ext cx="3064465" cy="4582378"/>
          </a:xfrm>
          <a:custGeom>
            <a:avLst/>
            <a:gdLst/>
            <a:ahLst/>
            <a:cxnLst/>
            <a:rect l="l" t="t" r="r" b="b"/>
            <a:pathLst>
              <a:path w="3064465" h="4582378">
                <a:moveTo>
                  <a:pt x="3064465" y="0"/>
                </a:moveTo>
                <a:lnTo>
                  <a:pt x="0" y="0"/>
                </a:lnTo>
                <a:lnTo>
                  <a:pt x="0" y="4582378"/>
                </a:lnTo>
                <a:lnTo>
                  <a:pt x="3064465" y="4582378"/>
                </a:lnTo>
                <a:lnTo>
                  <a:pt x="3064465"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a:off x="0" y="6741149"/>
            <a:ext cx="7004149" cy="3545851"/>
          </a:xfrm>
          <a:custGeom>
            <a:avLst/>
            <a:gdLst/>
            <a:ahLst/>
            <a:cxnLst/>
            <a:rect l="l" t="t" r="r" b="b"/>
            <a:pathLst>
              <a:path w="7004149" h="3545851">
                <a:moveTo>
                  <a:pt x="0" y="0"/>
                </a:moveTo>
                <a:lnTo>
                  <a:pt x="7004149" y="0"/>
                </a:lnTo>
                <a:lnTo>
                  <a:pt x="7004149" y="3545851"/>
                </a:lnTo>
                <a:lnTo>
                  <a:pt x="0" y="3545851"/>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grpSp>
        <p:nvGrpSpPr>
          <p:cNvPr id="6" name="Group 6"/>
          <p:cNvGrpSpPr/>
          <p:nvPr/>
        </p:nvGrpSpPr>
        <p:grpSpPr>
          <a:xfrm>
            <a:off x="16383896" y="5492132"/>
            <a:ext cx="592483" cy="59248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E0DD"/>
            </a:solidFill>
          </p:spPr>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7213186" y="5323900"/>
            <a:ext cx="592483" cy="59248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E0DD"/>
            </a:solidFill>
          </p:spPr>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12"/>
          <p:cNvSpPr txBox="1"/>
          <p:nvPr/>
        </p:nvSpPr>
        <p:spPr>
          <a:xfrm>
            <a:off x="3877961" y="4513337"/>
            <a:ext cx="10532079" cy="1106805"/>
          </a:xfrm>
          <a:prstGeom prst="rect">
            <a:avLst/>
          </a:prstGeom>
        </p:spPr>
        <p:txBody>
          <a:bodyPr lIns="0" tIns="0" rIns="0" bIns="0" rtlCol="0" anchor="t">
            <a:spAutoFit/>
          </a:bodyPr>
          <a:lstStyle/>
          <a:p>
            <a:pPr algn="ctr">
              <a:lnSpc>
                <a:spcPts val="8009"/>
              </a:lnSpc>
            </a:pPr>
            <a:r>
              <a:rPr lang="en-US" sz="9000">
                <a:solidFill>
                  <a:srgbClr val="D11317"/>
                </a:solidFill>
                <a:latin typeface="Alfa Slab One"/>
                <a:ea typeface="Alfa Slab One"/>
                <a:cs typeface="Alfa Slab One"/>
                <a:sym typeface="Alfa Slab One"/>
              </a:rPr>
              <a:t>Đàm thoại</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141</Words>
  <Application>Microsoft Office PowerPoint</Application>
  <PresentationFormat>Custom</PresentationFormat>
  <Paragraphs>19</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Alfa Slab One</vt:lpstr>
      <vt:lpstr>Arial</vt:lpstr>
      <vt:lpstr>Noto Sans Bold</vt:lpstr>
      <vt:lpstr>Alike Bold</vt:lpstr>
      <vt:lpstr>Alike</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thơ</dc:title>
  <dc:creator>Techsi.vn</dc:creator>
  <cp:lastModifiedBy>Techsi.vn</cp:lastModifiedBy>
  <cp:revision>2</cp:revision>
  <dcterms:created xsi:type="dcterms:W3CDTF">2006-08-16T00:00:00Z</dcterms:created>
  <dcterms:modified xsi:type="dcterms:W3CDTF">2026-03-18T02:25:21Z</dcterms:modified>
  <dc:identifier>DAHEBCbgZi8</dc:identifier>
</cp:coreProperties>
</file>