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938" y="329726"/>
            <a:ext cx="834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939" y="2889139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rường Mầm Non Nắng Mai | Tân Đông 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rường Mầm Non Nắng Mai | Tân Đông Hiệp"/>
          <p:cNvSpPr>
            <a:spLocks noChangeAspect="1" noChangeArrowheads="1"/>
          </p:cNvSpPr>
          <p:nvPr/>
        </p:nvSpPr>
        <p:spPr bwMode="auto">
          <a:xfrm flipH="1">
            <a:off x="612775" y="7937"/>
            <a:ext cx="52943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03534"/>
            <a:ext cx="1905000" cy="1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142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92</cp:revision>
  <dcterms:created xsi:type="dcterms:W3CDTF">2012-02-06T13:30:08Z</dcterms:created>
  <dcterms:modified xsi:type="dcterms:W3CDTF">2026-03-06T08:13:56Z</dcterms:modified>
</cp:coreProperties>
</file>