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7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8" d="100"/>
          <a:sy n="68" d="100"/>
        </p:scale>
        <p:origin x="6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23.xml"/><Relationship Id="rId18" Type="http://schemas.openxmlformats.org/officeDocument/2006/relationships/image" Target="../media/image22.jpeg"/><Relationship Id="rId3" Type="http://schemas.openxmlformats.org/officeDocument/2006/relationships/slide" Target="slide18.xml"/><Relationship Id="rId7" Type="http://schemas.openxmlformats.org/officeDocument/2006/relationships/slide" Target="slide20.xml"/><Relationship Id="rId12" Type="http://schemas.openxmlformats.org/officeDocument/2006/relationships/image" Target="../media/image19.jpeg"/><Relationship Id="rId17" Type="http://schemas.openxmlformats.org/officeDocument/2006/relationships/slide" Target="slide25.xml"/><Relationship Id="rId2" Type="http://schemas.openxmlformats.org/officeDocument/2006/relationships/image" Target="../media/image14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22.xml"/><Relationship Id="rId5" Type="http://schemas.openxmlformats.org/officeDocument/2006/relationships/slide" Target="slide19.xml"/><Relationship Id="rId15" Type="http://schemas.openxmlformats.org/officeDocument/2006/relationships/slide" Target="slide24.xm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slide" Target="slide21.xml"/><Relationship Id="rId1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Vuon-Cay-Cua-Ba.mp3" TargetMode="Externa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52400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702" y="1905000"/>
            <a:ext cx="919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2252" y="4343400"/>
            <a:ext cx="4327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“Vè trái cây”</a:t>
            </a:r>
          </a:p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48725"/>
            <a:ext cx="8458200" cy="5109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20485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71650"/>
            <a:ext cx="8686800" cy="5086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228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hấu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67909"/>
            <a:ext cx="8534400" cy="5290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81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xấu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sầu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048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Dưa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gang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E1398-593C-4AAC-8FA4-6F9EE598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86147"/>
            <a:ext cx="8772642" cy="49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FBE92-A8A0-4E2C-A674-16B511204276}"/>
              </a:ext>
            </a:extLst>
          </p:cNvPr>
          <p:cNvSpPr txBox="1"/>
          <p:nvPr/>
        </p:nvSpPr>
        <p:spPr>
          <a:xfrm>
            <a:off x="1524000" y="304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Da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sần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đen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hạt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  <a:sym typeface="Wingdings"/>
              </a:rPr>
              <a:t>   </a:t>
            </a:r>
            <a:r>
              <a:rPr lang="en-US" sz="40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mãng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cầu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862407"/>
            <a:ext cx="8572500" cy="4986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52400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ED\Desktop\1404719237-1-ban-la-mot-cai-cay-cho-nguoi-kh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2" y="7938"/>
            <a:ext cx="9144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ình quả tá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C:\Users\FED\Desktop\apples_00412559_8_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648200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FED\Desktop\apples_00412559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81" y="2286000"/>
            <a:ext cx="1195058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FED\Desktop\apples_00412559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02" y="838201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FED\Desktop\apples_00412559_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41" y="2823368"/>
            <a:ext cx="1353306" cy="1139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FED\Desktop\apples_00412559_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71" y="784172"/>
            <a:ext cx="1328974" cy="1118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FED\Desktop\apples_00412559_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2" y="2766698"/>
            <a:ext cx="1365564" cy="1149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FED\Desktop\apples_00412559_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8" y="4513263"/>
            <a:ext cx="1225990" cy="1031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FED\Desktop\apples_00412559_8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36" y="4602837"/>
            <a:ext cx="1195236" cy="1005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133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51688"/>
            <a:ext cx="7848600" cy="430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9753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1" y="1389133"/>
            <a:ext cx="647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20" y="37514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7E6EE-FCD1-43FD-B8AB-6B079B518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720" y="4800601"/>
            <a:ext cx="2778731" cy="1835943"/>
          </a:xfrm>
          <a:prstGeom prst="rect">
            <a:avLst/>
          </a:prstGeom>
        </p:spPr>
      </p:pic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409" y="4071059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3429000"/>
            <a:ext cx="2400299" cy="27432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1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10077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43037"/>
            <a:ext cx="9753600" cy="5456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524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DƯA HẤU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133601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982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23446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9270" y="1752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829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2027237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753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9982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26" y="2209800"/>
            <a:ext cx="8305800" cy="46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446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9982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F6B08-1A6B-4E96-8174-535ABA42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63090"/>
            <a:ext cx="8686800" cy="499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71601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982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76962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Vuon-Cay-Cua-B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28800"/>
          </a:xfrm>
        </p:spPr>
        <p:txBody>
          <a:bodyPr/>
          <a:lstStyle/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4F46C-F2A1-4D7A-9DE0-46CF24DB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57863"/>
            <a:ext cx="8534400" cy="516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                                  </a:t>
            </a:r>
            <a:r>
              <a:rPr lang="en-US" sz="5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L</a:t>
            </a:r>
            <a:r>
              <a:rPr lang="vi-VN" dirty="0">
                <a:solidFill>
                  <a:srgbClr val="FF0000"/>
                </a:solidFill>
              </a:rPr>
              <a:t>ẳng lặng mà nghe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Tôi đọc bài vè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Trái cây bạn nhé!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Ăn vào mát mẻ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thanh long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Xanh vỏ đỏ lòng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dưa hấu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Hình thù rất xấu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sầu riêng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Vàng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vi-VN" dirty="0">
                <a:solidFill>
                  <a:srgbClr val="FF0000"/>
                </a:solidFill>
              </a:rPr>
              <a:t>ỏ xanh viền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Dưa gang thơm mát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Da sần đen hạt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mãng cầu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Cong giống móc câu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Chuối già, chuối sứ.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1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438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FC2BC6-B9EE-4BDB-8780-691AF169E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039" y="3124200"/>
            <a:ext cx="1697132" cy="12977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07862"/>
            <a:ext cx="9829800" cy="4950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1524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Lẳng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lặng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220</Words>
  <Application>Microsoft Office PowerPoint</Application>
  <PresentationFormat>Widescreen</PresentationFormat>
  <Paragraphs>43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Gothic</vt:lpstr>
      <vt:lpstr>Arial</vt:lpstr>
      <vt:lpstr>Calibri</vt:lpstr>
      <vt:lpstr>Century Gothic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QUẢ CHUỐI</vt:lpstr>
      <vt:lpstr>MÃNG CẦU</vt:lpstr>
      <vt:lpstr>QUẢ THANH LONG</vt:lpstr>
      <vt:lpstr>QUẢ SẦU RIÊNG</vt:lpstr>
      <vt:lpstr>BÀI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 Quả gì có da sần,hạt màu đen?</vt:lpstr>
      <vt:lpstr>Câu 8:Quả gì cong giống móc câu?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Administrator</cp:lastModifiedBy>
  <cp:revision>79</cp:revision>
  <dcterms:created xsi:type="dcterms:W3CDTF">2016-12-08T05:59:36Z</dcterms:created>
  <dcterms:modified xsi:type="dcterms:W3CDTF">2025-02-28T02:02:43Z</dcterms:modified>
</cp:coreProperties>
</file>