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4"/>
  </p:notesMasterIdLst>
  <p:sldIdLst>
    <p:sldId id="260" r:id="rId12"/>
    <p:sldId id="261" r:id="rId13"/>
    <p:sldId id="262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5" r:id="rId26"/>
    <p:sldId id="268" r:id="rId27"/>
    <p:sldId id="263" r:id="rId28"/>
    <p:sldId id="264" r:id="rId29"/>
    <p:sldId id="282" r:id="rId30"/>
    <p:sldId id="281" r:id="rId31"/>
    <p:sldId id="280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DE36-1684-40E8-84DC-4E272D3D867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27C4-FE12-4373-82FC-F75A55E7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9BB33-101B-4A88-9207-9C503E0ED3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Cooper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Cooper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0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88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69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627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50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0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00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61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8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66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2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8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2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70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3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253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41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6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9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11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360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019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0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7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9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5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3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5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0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0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2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5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3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3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26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8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4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9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9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3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3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89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7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5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3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8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3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4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1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17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7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7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37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9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55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13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2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20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96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4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2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4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13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3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0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46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8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57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0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0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5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97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9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0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8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A8769-E671-4B8B-A043-C0874F111F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7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81A9B-661F-47BD-9F8C-1987A9B6AD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96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AD019-2225-4867-A527-87DA5387B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5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4595C-4268-4F19-9086-1EF76FA1966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0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E7616-DDB7-4D8A-9D63-9E374CF23B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10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D9707-9847-4619-A7EF-543F52A15E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16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077C6-6428-4B9B-913D-5C9A0C3DAB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6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3E3805-D700-4330-97B4-1D9F6527A1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11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508DC-9323-4215-84FB-662A36037ED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00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3CE1C2-B6CB-41B7-9AA4-76D3A3D1A2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53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46E56-85B1-4937-8E7D-E036C9973C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B532-C614-45FF-B0FE-F516DCC3DFFB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6501-3347-4888-9833-2EBDB9EB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810DF3-5302-4EBE-B676-F4AB4A3AB4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8302" y="114300"/>
            <a:ext cx="401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LONG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238" y="2114550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903" y="4329112"/>
            <a:ext cx="472430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“Từ hạt đến hoa”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50B0"/>
            </a:gs>
            <a:gs pos="100000">
              <a:srgbClr val="C0C1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40386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1"/>
            <a:ext cx="76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33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638800" y="26670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159">
            <a:off x="8763000" y="35052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867400" y="14478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524000" y="609600"/>
            <a:ext cx="480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 mùa đông lạnh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Cứ dần  đi xa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hạt hôm qua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nay cây khỏe.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97 -0.01433 -0.00295 -0.00786 -0.03802 -0.0104 C -0.07708 -0.00925 -0.09792 -0.00763 -0.13177 -0.00208 C -0.14045 0.00278 -0.14948 0.00832 -0.15885 0.01064 C -0.16215 0.01526 -0.16632 0.01873 -0.16979 0.02335 C -0.18073 0.03769 -0.16458 0.02197 -0.17778 0.03399 C -0.17969 0.03885 -0.18038 0.04416 -0.18246 0.04879 C -0.18455 0.05341 -0.18802 0.05711 -0.19045 0.0615 C -0.19427 0.07584 -0.19132 0.07098 -0.19687 0.07838 C -0.20156 0.09734 -0.2059 0.1163 -0.20955 0.13549 C -0.21059 0.18636 -0.20798 0.25041 -0.23333 0.29387 C -0.23646 0.30705 -0.24687 0.31607 -0.25399 0.32555 C -0.26788 0.34405 -0.28385 0.35838 -0.30156 0.36994 C -0.31146 0.37642 -0.30052 0.37526 -0.31736 0.38058 C -0.32257 0.3822 -0.32795 0.38197 -0.33333 0.38266 C -0.35573 0.38197 -0.37778 0.38312 -0.4 0.38058 C -0.40191 0.38035 -0.40173 0.37595 -0.40312 0.37434 C -0.41354 0.36278 -0.40781 0.38058 -0.4191 0.35746 C -0.42621 0.34312 -0.42274 0.34844 -0.42847 0.34035 C -0.42951 0.33688 -0.43055 0.33341 -0.43177 0.32994 C -0.43316 0.32624 -0.43524 0.32301 -0.43646 0.31931 C -0.44097 0.30567 -0.43472 0.31491 -0.44132 0.30659 C -0.4434 0.29017 -0.44792 0.26844 -0.43802 0.25595 C -0.42482 0.25665 -0.41163 0.25619 -0.39844 0.25804 C -0.3875 0.25965 -0.38715 0.28948 -0.3809 0.29827 C -0.38142 0.31792 -0.38021 0.33804 -0.38246 0.35746 C -0.38316 0.36393 -0.39601 0.37942 -0.39844 0.38266 C -0.39982 0.38451 -0.4 0.38775 -0.40156 0.38913 C -0.40625 0.39376 -0.41232 0.39538 -0.41736 0.39954 C -0.42118 0.40278 -0.42413 0.40809 -0.42847 0.41017 C -0.43194 0.41179 -0.43594 0.41133 -0.43958 0.41226 C -0.45069 0.41526 -0.46163 0.41827 -0.47292 0.42081 C -0.48507 0.41989 -0.49757 0.42081 -0.50955 0.41665 C -0.51545 0.41457 -0.51805 0.41087 -0.52378 0.40601 C -0.52864 0.40185 -0.53871 0.39977 -0.54444 0.39746 C -0.55243 0.39052 -0.56163 0.38775 -0.56979 0.38058 C -0.57621 0.38127 -0.58264 0.3815 -0.58889 0.38266 C -0.59601 0.38382 -0.60312 0.39283 -0.61111 0.39538 C -0.61423 0.40093 -0.6191 0.40555 -0.62066 0.41226 C -0.62187 0.41711 -0.62205 0.42243 -0.62378 0.42705 C -0.62535 0.43122 -0.6283 0.43399 -0.63021 0.43769 C -0.63073 0.44046 -0.6309 0.44347 -0.63177 0.44624 C -0.63246 0.44856 -0.63437 0.45017 -0.63489 0.45249 C -0.63767 0.4659 -0.63542 0.47306 -0.64132 0.48416 C -0.64253 0.50335 -0.64479 0.517 -0.64913 0.53503 C -0.65104 0.55769 -0.6533 0.5822 -0.66823 0.5963 C -0.67257 0.60463 -0.67656 0.60994 -0.68403 0.61318 C -0.68507 0.61457 -0.68594 0.61619 -0.68732 0.61734 C -0.68871 0.61827 -0.6908 0.61804 -0.69201 0.61942 C -0.69358 0.62104 -0.69358 0.62428 -0.69514 0.62567 C -0.69861 0.6296 -0.70382 0.6296 -0.70798 0.63191 C -0.72309 0.64139 -0.71146 0.63746 -0.72847 0.64069 C -0.74149 0.64624 -0.75521 0.64532 -0.76823 0.6511 C -0.77396 0.65896 -0.78489 0.6622 -0.79201 0.6659 C -0.80156 0.67098 -0.79514 0.67029 -0.80156 0.67029 " pathEditMode="relative" ptsTypes="f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0.00162 -0.03108 0.00301 -0.04618 0.00856 C -0.05313 0.01781 -0.06042 0.02521 -0.06667 0.03584 C -0.0691 0.03977 -0.07309 0.04856 -0.07309 0.04856 C -0.07518 0.05688 -0.07969 0.05989 -0.08264 0.06775 C -0.08681 0.07908 -0.08768 0.09203 -0.09219 0.10359 C -0.09271 0.10636 -0.09306 0.10937 -0.09375 0.11214 C -0.09514 0.11862 -0.09844 0.1311 -0.09844 0.1311 C -0.1007 0.15145 -0.10382 0.17018 -0.10643 0.19029 C -0.10677 0.19284 -0.10816 0.21295 -0.10955 0.21781 C -0.11181 0.22567 -0.11702 0.23422 -0.12066 0.24093 C -0.12709 0.25272 -0.1323 0.26289 -0.14289 0.26636 C -0.15105 0.2733 -0.16042 0.27307 -0.16997 0.27492 C -0.23021 0.27284 -0.22778 0.27746 -0.26667 0.26012 C -0.2724 0.25249 -0.28004 0.24856 -0.28577 0.24093 C -0.29271 0.23168 -0.28455 0.23654 -0.29375 0.23261 C -0.29844 0.2259 -0.30469 0.2185 -0.31112 0.21573 C -0.31268 0.21365 -0.31389 0.21064 -0.31598 0.20925 C -0.31893 0.20717 -0.32552 0.20509 -0.32552 0.20509 C -0.33056 0.19815 -0.33368 0.19654 -0.33976 0.19237 C -0.34462 0.18914 -0.34601 0.18544 -0.35087 0.18174 C -0.36042 0.17434 -0.38212 0.17018 -0.39219 0.16486 C -0.3948 0.16347 -0.39723 0.16162 -0.4 0.1607 C -0.40625 0.15885 -0.4191 0.15654 -0.4191 0.15654 C -0.43924 0.14729 -0.46025 0.14498 -0.48108 0.13943 C -0.49219 0.13642 -0.51441 0.1311 -0.51441 0.1311 C -0.52969 0.1318 -0.54532 0.13018 -0.56042 0.13318 C -0.56424 0.13388 -0.5665 0.13966 -0.56997 0.14174 C -0.57535 0.14498 -0.5816 0.14544 -0.58733 0.14798 C -0.59445 0.15723 -0.60643 0.16486 -0.61598 0.16902 C -0.62205 0.17735 -0.62396 0.17619 -0.63177 0.17966 C -0.64219 0.19353 -0.64184 0.19723 -0.654 0.20093 C -0.66042 0.20648 -0.66546 0.21411 -0.67153 0.21989 C -0.68351 0.23145 -0.6974 0.24139 -0.70643 0.25781 C -0.71337 0.27052 -0.71858 0.28532 -0.72552 0.29804 C -0.73368 0.31307 -0.74427 0.3274 -0.754 0.34035 C -0.76476 0.35469 -0.76997 0.3644 -0.78577 0.36787 C -0.78837 0.36995 -0.79132 0.37157 -0.79375 0.37411 C -0.79549 0.37596 -0.79653 0.37873 -0.79844 0.38058 C -0.80573 0.38752 -0.81546 0.38914 -0.82396 0.39099 C -0.83125 0.39792 -0.83889 0.39792 -0.84775 0.39954 C -0.8632 0.4118 -0.8474 0.40093 -0.86511 0.4081 C -0.86823 0.40925 -0.88212 0.42035 -0.88264 0.42058 C -0.89549 0.42844 -0.91181 0.43353 -0.92553 0.43538 C -0.93993 0.44255 -0.95643 0.44417 -0.97153 0.44602 C -1.00417 0.45688 -1.01667 0.45457 -1.0573 0.45457 " pathEditMode="relative" ptsTypes="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733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19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971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667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4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5401" name="Picture 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5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5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5" name="Text Box 53"/>
          <p:cNvSpPr txBox="1">
            <a:spLocks noChangeArrowheads="1"/>
          </p:cNvSpPr>
          <p:nvPr/>
        </p:nvSpPr>
        <p:spPr bwMode="auto">
          <a:xfrm>
            <a:off x="6324600" y="152400"/>
            <a:ext cx="411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cây khe khẽ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 ra nụ tròn</a:t>
            </a:r>
          </a:p>
        </p:txBody>
      </p:sp>
    </p:spTree>
    <p:extLst>
      <p:ext uri="{BB962C8B-B14F-4D97-AF65-F5344CB8AC3E}">
        <p14:creationId xmlns:p14="http://schemas.microsoft.com/office/powerpoint/2010/main" val="351075066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7900"/>
            <a:ext cx="42672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14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384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752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657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90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8956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19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125664"/>
            <a:ext cx="4730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7620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6482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733800"/>
            <a:ext cx="473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2" name="Picture 3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4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7239000" y="304801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sp>
        <p:nvSpPr>
          <p:cNvPr id="16431" name="TextBox 50"/>
          <p:cNvSpPr txBox="1">
            <a:spLocks noChangeArrowheads="1"/>
          </p:cNvSpPr>
          <p:nvPr/>
        </p:nvSpPr>
        <p:spPr bwMode="auto">
          <a:xfrm>
            <a:off x="6172200" y="381000"/>
            <a:ext cx="449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con con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làn mưa ấm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nhiều tia nắng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ngàn tiếng ca</a:t>
            </a:r>
          </a:p>
        </p:txBody>
      </p:sp>
    </p:spTree>
    <p:extLst>
      <p:ext uri="{BB962C8B-B14F-4D97-AF65-F5344CB8AC3E}">
        <p14:creationId xmlns:p14="http://schemas.microsoft.com/office/powerpoint/2010/main" val="18450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01734 C 0.08403 -0.0118 0.08177 -0.00694 0.07691 -0.00255 C 0.0724 0.00948 0.06649 0.02404 0.05937 0.03352 C 0.05503 0.05086 0.04444 0.06266 0.03559 0.07583 C 0.03003 0.08416 0.02899 0.09318 0.02292 0.10104 C 0.02101 0.11121 0.01823 0.11583 0.01337 0.12439 C 0.01111 0.13364 0.00729 0.1415 0.00382 0.14982 C -0.00087 0.16115 -0.00434 0.17526 -0.01042 0.18566 C -0.01233 0.1889 -0.01476 0.19098 -0.01667 0.19422 C -0.01788 0.19607 -0.01892 0.19838 -0.01997 0.20046 C -0.02222 0.21271 -0.02778 0.21988 -0.03264 0.23005 C -0.03611 0.23745 -0.0375 0.24578 -0.04063 0.25341 C -0.04809 0.27098 -0.05504 0.28948 -0.06111 0.3082 C -0.06285 0.31375 -0.06354 0.32 -0.06597 0.32531 C -0.06754 0.32878 -0.06927 0.33179 -0.07066 0.33572 C -0.07135 0.3378 -0.07118 0.34034 -0.07222 0.34219 C -0.07448 0.34612 -0.08021 0.3526 -0.08021 0.3526 C -0.08472 0.36624 -0.08889 0.3815 -0.09445 0.39491 C -0.09635 0.3993 -0.09913 0.403 -0.10087 0.40763 C -0.1059 0.42104 -0.10868 0.4326 -0.11667 0.4437 C -0.12188 0.46219 -0.11389 0.43745 -0.12309 0.45387 C -0.12517 0.4578 -0.12604 0.46266 -0.12778 0.46682 C -0.12917 0.46982 -0.13108 0.4726 -0.13264 0.47537 C -0.13524 0.48624 -0.13611 0.49086 -0.14219 0.49849 C -0.14531 0.51537 -0.15295 0.53225 -0.15955 0.54728 C -0.16337 0.56786 -0.15781 0.54381 -0.16597 0.56208 C -0.16806 0.5667 -0.16875 0.57225 -0.17066 0.57688 C -0.17309 0.58266 -0.17708 0.58751 -0.17865 0.59375 C -0.18073 0.60208 -0.18333 0.61156 -0.18663 0.61896 C -0.18733 0.62081 -0.18889 0.6215 -0.18976 0.62335 C -0.19097 0.62589 -0.19184 0.6289 -0.19288 0.63144 C -0.1967 0.65294 -0.19115 0.62682 -0.19931 0.64855 C -0.21302 0.68485 -0.18976 0.63583 -0.20885 0.67375 C -0.21076 0.68439 -0.2184 0.70358 -0.2184 0.70358 C -0.22014 0.72046 -0.22535 0.7378 -0.23264 0.75214 C -0.23611 0.77248 -0.24497 0.79214 -0.25156 0.81133 C -0.2559 0.82381 -0.25903 0.83653 -0.26285 0.84948 C -0.26493 0.85711 -0.26979 0.86612 -0.27222 0.8726 C -0.27587 0.8837 -0.27969 0.89526 -0.28316 0.90659 C -0.28559 0.91329 -0.28576 0.92115 -0.2882 0.92763 C -0.29149 0.93641 -0.29601 0.94427 -0.29931 0.95306 C -0.30226 0.96878 -0.29896 0.95445 -0.30538 0.97202 C -0.31094 0.98636 -0.31476 1.003 -0.32153 1.01641 C -0.32361 1.02497 -0.32379 1.03468 -0.32778 1.04185 C -0.33386 1.05248 -0.33264 1.04925 -0.33733 1.06289 C -0.33941 1.06913 -0.33976 1.07607 -0.34219 1.08208 C -0.34514 1.08971 -0.35052 1.09549 -0.3533 1.10312 C -0.35434 1.10589 -0.35486 1.10936 -0.35642 1.11167 C -0.35816 1.11445 -0.36076 1.11583 -0.36285 1.11792 C -0.36528 1.1341 -0.37274 1.14682 -0.37708 1.16231 C -0.3809 1.17618 -0.38229 1.18427 -0.3882 1.19607 C -0.39219 1.21271 -0.39861 1.22057 -0.40556 1.23422 C -0.40938 1.25271 -0.40486 1.23399 -0.41042 1.24901 C -0.41111 1.25086 -0.41198 1.25526 -0.41198 1.25549 " pathEditMode="relative" rAng="0" ptsTypes="fffffffffffffffffffffffffffffffffffffffffffffffffffffA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4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4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595 C -0.01598 -0.0104 -0.01823 -0.00554 -0.02309 -0.00115 C -0.02761 0.01087 -0.03351 0.02544 -0.04063 0.03492 C -0.04497 0.05226 -0.05556 0.06405 -0.06441 0.07723 C -0.06997 0.08555 -0.07101 0.09457 -0.07709 0.10243 C -0.079 0.11261 -0.08177 0.11723 -0.08664 0.12578 C -0.08889 0.13503 -0.09271 0.14289 -0.09618 0.15122 C -0.10087 0.16255 -0.10434 0.17665 -0.11042 0.18706 C -0.11233 0.19029 -0.11476 0.19237 -0.11667 0.19561 C -0.11789 0.19746 -0.11893 0.19977 -0.11997 0.20185 C -0.12223 0.21411 -0.12778 0.22128 -0.13264 0.23145 C -0.13612 0.23885 -0.1375 0.24717 -0.14063 0.2548 C -0.14809 0.27237 -0.15504 0.29087 -0.16112 0.3096 C -0.16285 0.31515 -0.16355 0.32139 -0.16598 0.32671 C -0.16754 0.33018 -0.16927 0.33318 -0.17066 0.33711 C -0.17136 0.33919 -0.17118 0.34174 -0.17223 0.34359 C -0.17448 0.34752 -0.18021 0.35399 -0.18021 0.35399 C -0.18473 0.36763 -0.18889 0.38289 -0.19445 0.3963 C -0.19636 0.4007 -0.19914 0.4044 -0.20087 0.40902 C -0.20591 0.42243 -0.20868 0.43399 -0.21667 0.44509 C -0.22188 0.46359 -0.21389 0.43885 -0.22309 0.45526 C -0.22518 0.45919 -0.22605 0.46405 -0.22778 0.46821 C -0.22917 0.47122 -0.23108 0.47399 -0.23264 0.47677 C -0.23525 0.48763 -0.23612 0.49226 -0.24219 0.49989 C -0.24532 0.51677 -0.25296 0.53365 -0.25955 0.54867 C -0.26337 0.56925 -0.25782 0.54521 -0.26598 0.56347 C -0.26806 0.5681 -0.26875 0.57365 -0.27066 0.57827 C -0.27309 0.58405 -0.27709 0.58891 -0.27865 0.59515 C -0.28073 0.60347 -0.28334 0.61295 -0.28664 0.62035 C -0.28733 0.6222 -0.28889 0.62289 -0.28976 0.62474 C -0.29098 0.62729 -0.29184 0.63029 -0.29289 0.63284 C -0.29671 0.65434 -0.29115 0.62821 -0.29931 0.64995 C -0.31302 0.68625 -0.28976 0.63723 -0.30886 0.67515 C -0.31077 0.68578 -0.31841 0.70498 -0.31841 0.70498 C -0.32014 0.72185 -0.32535 0.73919 -0.33264 0.75353 C -0.33629 0.77388 -0.34514 0.79353 -0.35174 0.81272 C -0.35591 0.82521 -0.35921 0.83792 -0.36285 0.85087 C -0.36493 0.8585 -0.3698 0.86752 -0.37223 0.87399 C -0.37605 0.88509 -0.37969 0.89665 -0.38334 0.90798 C -0.38559 0.91469 -0.38577 0.92255 -0.3882 0.92902 C -0.3915 0.93781 -0.39601 0.94567 -0.39931 0.95446 C -0.40226 0.97018 -0.39896 0.95584 -0.40556 0.97341 C -0.41094 0.98775 -0.41476 1.0044 -0.42153 1.01781 C -0.42362 1.02636 -0.42379 1.03607 -0.42778 1.04324 C -0.43386 1.05388 -0.43264 1.05064 -0.43733 1.06428 C -0.43941 1.07052 -0.43976 1.07746 -0.44219 1.08347 C -0.44514 1.0911 -0.45052 1.09688 -0.4533 1.10451 C -0.45434 1.10729 -0.45487 1.11076 -0.45643 1.11307 C -0.45816 1.11584 -0.46077 1.11723 -0.46285 1.11931 C -0.46528 1.1355 -0.47275 1.14821 -0.47709 1.1637 C -0.48091 1.17758 -0.4823 1.18567 -0.4882 1.19746 C -0.49219 1.21411 -0.49862 1.22197 -0.50556 1.23561 C -0.50938 1.25411 -0.50487 1.23538 -0.51042 1.25041 C -0.51112 1.25226 -0.51198 1.25665 -0.51198 1.25688 " pathEditMode="relative" rAng="0" ptsTypes="fffffffffffffffffffffffffffffffffffffffffffffffffffffA">
                                      <p:cBhvr>
                                        <p:cTn id="4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36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0.00555 -0.00625 0.01041 -0.01112 0.0148 C -0.01563 0.02682 -0.02153 0.04139 -0.02865 0.05087 C -0.03299 0.06821 -0.04358 0.08 -0.05243 0.09318 C -0.05799 0.10151 -0.05903 0.11052 -0.06511 0.11839 C -0.06702 0.12856 -0.0698 0.13318 -0.07466 0.14174 C -0.07691 0.15099 -0.08073 0.15885 -0.08421 0.16717 C -0.08889 0.1785 -0.09237 0.1926 -0.09844 0.20301 C -0.10035 0.20625 -0.10278 0.20833 -0.10469 0.21156 C -0.10591 0.21341 -0.10695 0.21573 -0.10799 0.21781 C -0.11025 0.23006 -0.1158 0.23723 -0.12066 0.2474 C -0.12414 0.2548 -0.12553 0.26312 -0.12865 0.27076 C -0.13612 0.28833 -0.14306 0.30682 -0.14914 0.32555 C -0.15087 0.3311 -0.15157 0.33734 -0.154 0.34266 C -0.15556 0.34613 -0.1573 0.34914 -0.15868 0.35307 C -0.15938 0.35515 -0.15921 0.35769 -0.16025 0.35954 C -0.1625 0.36347 -0.16823 0.36995 -0.16823 0.36995 C -0.17275 0.38359 -0.17691 0.39885 -0.18247 0.41226 C -0.18438 0.41665 -0.18716 0.42035 -0.18889 0.42497 C -0.19393 0.43839 -0.19671 0.44995 -0.20469 0.46104 C -0.2099 0.47954 -0.20191 0.4548 -0.21112 0.47122 C -0.2132 0.47515 -0.21407 0.48 -0.2158 0.48417 C -0.21719 0.48717 -0.2191 0.48995 -0.22066 0.49272 C -0.22327 0.50359 -0.22414 0.50821 -0.23021 0.51584 C -0.23334 0.53272 -0.24098 0.5496 -0.24757 0.56463 C -0.25139 0.58521 -0.24584 0.56116 -0.254 0.57943 C -0.25608 0.58405 -0.25678 0.5896 -0.25868 0.59422 C -0.26112 0.6 -0.26511 0.60486 -0.26667 0.6111 C -0.26875 0.61943 -0.27136 0.62891 -0.27466 0.6363 C -0.27535 0.63815 -0.27691 0.63885 -0.27778 0.6407 C -0.279 0.64324 -0.27987 0.64625 -0.28091 0.64879 C -0.28473 0.67029 -0.27917 0.64417 -0.28733 0.6659 C -0.30105 0.7022 -0.27778 0.65318 -0.29688 0.6911 C -0.29879 0.70174 -0.30643 0.72093 -0.30643 0.72093 C -0.30816 0.73781 -0.31337 0.75515 -0.32066 0.76948 C -0.32431 0.78983 -0.33316 0.80948 -0.33976 0.82867 C -0.34393 0.84116 -0.34723 0.85388 -0.35087 0.86682 C -0.35296 0.87445 -0.35782 0.88347 -0.36025 0.88995 C -0.36407 0.90104 -0.36771 0.9126 -0.37136 0.92393 C -0.37362 0.93064 -0.37379 0.9385 -0.37622 0.94497 C -0.37952 0.95376 -0.38403 0.96162 -0.38733 0.97041 C -0.39028 0.98613 -0.38698 0.9718 -0.39358 0.98937 C -0.39896 1.0037 -0.40278 1.02035 -0.40955 1.03376 C -0.41164 1.04232 -0.41181 1.05203 -0.4158 1.05919 C -0.42188 1.06983 -0.42066 1.06659 -0.42535 1.08023 C -0.42743 1.08648 -0.42778 1.09341 -0.43021 1.09943 C -0.43316 1.10706 -0.43855 1.11284 -0.44132 1.12047 C -0.44237 1.12324 -0.44289 1.12671 -0.44445 1.12902 C -0.44618 1.1318 -0.44879 1.13318 -0.45087 1.13526 C -0.4533 1.15145 -0.46077 1.16417 -0.46511 1.17966 C -0.46893 1.19353 -0.47032 1.20162 -0.47622 1.21341 C -0.48021 1.23006 -0.48664 1.23792 -0.49358 1.25156 C -0.4974 1.27006 -0.49289 1.25133 -0.49844 1.26636 C -0.49914 1.26821 -0.5 1.2726 -0.5 1.2726 " pathEditMode="relative" ptsTypes="fffffffffffffffffffffffffffffffffffffffffffffffffffffA">
                                      <p:cBhvr>
                                        <p:cTn id="4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4" dur="5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6" dur="3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58" dur="3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34 0.00393 0.05069 0.00555 0.07621 0.00855 C 0.08541 0.01156 0.08611 0.01803 0.09531 0.02104 C 0.10312 0.02844 0.11336 0.03144 0.12066 0.04023 C 0.12725 0.04832 0.13559 0.05803 0.14132 0.06774 C 0.14253 0.06982 0.14305 0.07237 0.14444 0.07399 C 0.14687 0.07653 0.15 0.07792 0.15243 0.08023 C 0.15798 0.08555 0.1559 0.08971 0.16354 0.09295 C 0.16597 0.10659 0.17013 0.10428 0.17621 0.11422 C 0.1835 0.12601 0.19201 0.13734 0.20156 0.14589 C 0.20607 0.15445 0.21041 0.15699 0.21597 0.16485 C 0.23993 0.19884 0.22135 0.17942 0.23645 0.19445 C 0.2434 0.21711 0.23507 0.19491 0.246 0.21133 C 0.25243 0.22081 0.25555 0.2326 0.26041 0.243 C 0.26215 0.24693 0.26475 0.24994 0.26666 0.25364 C 0.27013 0.27306 0.2651 0.25341 0.27309 0.26636 C 0.27413 0.26797 0.27378 0.27075 0.27465 0.2726 C 0.27534 0.27445 0.27673 0.2756 0.27777 0.27699 C 0.27829 0.27977 0.27812 0.283 0.27934 0.28532 C 0.28142 0.28948 0.28732 0.29595 0.28732 0.29595 C 0.28975 0.30566 0.29687 0.3156 0.30312 0.32138 C 0.30868 0.33526 0.31666 0.34636 0.32708 0.35306 C 0.32812 0.35514 0.32864 0.35792 0.3302 0.3593 C 0.33298 0.36162 0.33663 0.36231 0.33975 0.3637 C 0.34375 0.36555 0.34704 0.36948 0.35086 0.37202 C 0.36302 0.38867 0.34757 0.36971 0.36198 0.38058 C 0.37656 0.39144 0.35329 0.38381 0.37621 0.3889 C 0.39114 0.39584 0.40659 0.3963 0.42222 0.39954 C 0.46354 0.41734 0.50902 0.40254 0.55243 0.40162 C 0.56388 0.39653 0.57378 0.38867 0.58576 0.38474 C 0.60156 0.3741 0.61562 0.34959 0.63177 0.34243 C 0.63784 0.33456 0.64253 0.33202 0.6493 0.32555 C 0.65659 0.31167 0.66406 0.29734 0.67309 0.28532 C 0.67725 0.2689 0.68767 0.25849 0.69531 0.24532 C 0.69913 0.23884 0.70104 0.23052 0.70486 0.22404 C 0.71059 0.21456 0.71788 0.20601 0.72378 0.19653 C 0.72882 0.18844 0.73333 0.17965 0.73819 0.17133 C 0.74045 0.1674 0.746 0.16069 0.746 0.16069 C 0.74861 0.15006 0.75555 0.14243 0.76041 0.13318 C 0.76944 0.11584 0.76493 0.12254 0.77309 0.11214 C 0.77725 0.0948 0.77048 0.11769 0.7809 0.1015 C 0.7875 0.09133 0.78142 0.08878 0.79045 0.08023 C 0.79965 0.06034 0.81128 0.04115 0.82222 0.02335 C 0.82812 0.01387 0.82777 0.00323 0.83489 -0.00625 C 0.84184 -0.01549 0.8493 -0.02382 0.85555 -0.03376 C 0.86128 -0.04278 0.86684 -0.05341 0.87465 -0.05919 C 0.87673 -0.06081 0.87899 -0.06174 0.8809 -0.06335 C 0.8842 -0.0659 0.89045 -0.07191 0.89045 -0.07191 C 0.93437 -0.07029 0.97829 -0.06775 1.02222 -0.06544 C 1.04027 -0.06197 1.05816 -0.05919 1.07621 -0.05711 C 1.07829 -0.05572 1.08073 -0.0548 1.08263 -0.05295 C 1.08385 -0.05179 1.08437 -0.04948 1.08576 -0.04856 C 1.08836 -0.04648 1.10069 -0.04139 1.10312 -0.04023 C 1.10711 -0.03607 1.11232 -0.03445 1.11597 -0.0296 C 1.11857 -0.02613 1.12013 -0.02104 1.12222 -0.01688 C 1.12847 -0.00393 1.13159 -0.00324 1.13975 0.00208 C 1.15503 0.02982 1.13541 -0.0037 1.1493 0.0148 C 1.15486 0.02219 1.15243 0.02381 1.15868 0.02959 C 1.16059 0.03144 1.16319 0.03191 1.1651 0.03375 C 1.17899 0.04647 1.18958 0.06173 1.20642 0.06774 C 1.2118 0.07306 1.21597 0.07745 1.22222 0.08023 C 1.22934 0.08971 1.23628 0.09086 1.246 0.09295 C 1.25711 0.10774 1.25555 0.09133 1.25555 0.11838 " pathEditMode="relative" ptsTypes="ffffffffffffffffffffffffffffffffffffffffffffffffffffffffffffffA">
                                      <p:cBhvr>
                                        <p:cTn id="60" dur="5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8"/>
          <p:cNvGrpSpPr>
            <a:grpSpLocks/>
          </p:cNvGrpSpPr>
          <p:nvPr/>
        </p:nvGrpSpPr>
        <p:grpSpPr bwMode="auto">
          <a:xfrm>
            <a:off x="4495800" y="381000"/>
            <a:ext cx="6477000" cy="5880100"/>
            <a:chOff x="720" y="432"/>
            <a:chExt cx="3984" cy="3704"/>
          </a:xfrm>
        </p:grpSpPr>
        <p:pic>
          <p:nvPicPr>
            <p:cNvPr id="17453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2"/>
              <a:ext cx="3984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3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77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1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872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1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72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76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1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1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80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48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6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496"/>
              <a:ext cx="29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477001" y="-1143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572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486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239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66294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9248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6962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6388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7086601" y="-15240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5105401" y="-10668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525001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7630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4495801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3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9296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347663"/>
            <a:ext cx="523875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8839201" y="-13716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144126" y="-1295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0406064" y="-695325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12420600" y="-12192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641">
            <a:off x="3200401" y="-914400"/>
            <a:ext cx="523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Music"/>
          <p:cNvSpPr>
            <a:spLocks noEditPoints="1" noChangeArrowheads="1"/>
          </p:cNvSpPr>
          <p:nvPr/>
        </p:nvSpPr>
        <p:spPr bwMode="auto">
          <a:xfrm>
            <a:off x="-1828800" y="1524000"/>
            <a:ext cx="676275" cy="838200"/>
          </a:xfrm>
          <a:custGeom>
            <a:avLst/>
            <a:gdLst>
              <a:gd name="T0" fmla="*/ 7206837 w 21600"/>
              <a:gd name="T1" fmla="*/ 69268 h 21600"/>
              <a:gd name="T2" fmla="*/ 7227407 w 21600"/>
              <a:gd name="T3" fmla="*/ 14908124 h 21600"/>
              <a:gd name="T4" fmla="*/ 21254885 w 21600"/>
              <a:gd name="T5" fmla="*/ 15150581 h 21600"/>
              <a:gd name="T6" fmla="*/ 7206837 w 21600"/>
              <a:gd name="T7" fmla="*/ 69268 h 21600"/>
              <a:gd name="T8" fmla="*/ 21173513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.VnCooper" panose="020B7200000000000000" pitchFamily="34" charset="0"/>
            </a:endParaRPr>
          </a:p>
        </p:txBody>
      </p:sp>
      <p:pic>
        <p:nvPicPr>
          <p:cNvPr id="17436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82880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0"/>
            <a:ext cx="1209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4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4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685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1523999" y="304800"/>
            <a:ext cx="64436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</a:t>
            </a:r>
            <a:r>
              <a:rPr lang="en-US" altLang="en-US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thắm</a:t>
            </a:r>
            <a:endParaRPr lang="en-US" altLang="en-US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524000" y="533401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 nụ chùm xòe</a:t>
            </a:r>
          </a:p>
        </p:txBody>
      </p:sp>
      <p:pic>
        <p:nvPicPr>
          <p:cNvPr id="22599" name="Picture 7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371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2" name="Picture 7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4478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3" name="Picture 7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90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5" name="Picture 7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6" name="Picture 7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98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8" name="Picture 8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5791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09" name="Picture 8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572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0" name="Picture 8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21336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8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8100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3" name="Picture 8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124200"/>
            <a:ext cx="804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4" name="Picture 8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4572000"/>
            <a:ext cx="8048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7" grpId="0"/>
      <p:bldP spid="225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5105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thắm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3600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81200"/>
            <a:ext cx="4138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38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90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64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14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2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14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7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5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100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76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219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19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28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362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5240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52601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33338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3382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85863"/>
            <a:ext cx="381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38" y="1285875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71" y="786884"/>
            <a:ext cx="5022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Bài thơ tên gì ? 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r>
              <a:rPr lang="vi-VN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ai sáng tác?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38" y="2316086"/>
            <a:ext cx="807790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189" y="844034"/>
            <a:ext cx="785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Cái hạt bé xíu trở thành gì? Câu thơ nào thể hiện điều đó?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89" y="2322183"/>
            <a:ext cx="8059611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045" y="767584"/>
            <a:ext cx="1007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Mùa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hạ thì như thế nào?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31" r="12249"/>
          <a:stretch/>
        </p:blipFill>
        <p:spPr>
          <a:xfrm>
            <a:off x="2129247" y="1946366"/>
            <a:ext cx="7798524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566" y="493264"/>
            <a:ext cx="740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Mùa đông, mùa xuân thì sao? 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05" r="12862"/>
          <a:stretch/>
        </p:blipFill>
        <p:spPr>
          <a:xfrm>
            <a:off x="1071155" y="2090057"/>
            <a:ext cx="5160718" cy="4767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05" r="12862"/>
          <a:stretch/>
        </p:blipFill>
        <p:spPr>
          <a:xfrm>
            <a:off x="6361611" y="2090057"/>
            <a:ext cx="451974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865" y="1829871"/>
            <a:ext cx="8172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Cô và trẻ cùng chơi trò “ Gieo hạt nảy mầm”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978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125" y="684014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Những bông hoa đỏ thắm dệt thành mùa gì?</a:t>
            </a:r>
            <a:endParaRPr lang="en-US" sz="2800" b="1"/>
          </a:p>
        </p:txBody>
      </p:sp>
      <p:sp>
        <p:nvSpPr>
          <p:cNvPr id="3" name="Rectangle 2"/>
          <p:cNvSpPr/>
          <p:nvPr/>
        </p:nvSpPr>
        <p:spPr>
          <a:xfrm>
            <a:off x="2786743" y="20398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thắm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nhiều hoa lắm</a:t>
            </a:r>
          </a:p>
          <a:p>
            <a:pPr algn="ctr"/>
            <a:r>
              <a:rPr lang="en-US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thành mùa xuân</a:t>
            </a:r>
            <a:endParaRPr lang="en-US" sz="20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043" y="1846608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Dạy trẻ đọc thơ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08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890" y="601146"/>
            <a:ext cx="890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Dạy thơ: “ Từ hạt đến hoa” tác giả: Nguyễn Châu</a:t>
            </a: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2314575"/>
            <a:ext cx="8077200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4956" y="1488638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1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227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383" y="1072633"/>
            <a:ext cx="236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 đọc lần 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757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048000" y="1676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sau thành mầm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57601"/>
            <a:ext cx="15922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43200" y="99060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là hạt</a:t>
            </a:r>
          </a:p>
        </p:txBody>
      </p:sp>
    </p:spTree>
    <p:extLst>
      <p:ext uri="{BB962C8B-B14F-4D97-AF65-F5344CB8AC3E}">
        <p14:creationId xmlns:p14="http://schemas.microsoft.com/office/powerpoint/2010/main" val="208833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724401"/>
            <a:ext cx="1590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647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1066801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hạt mưa xuân </a:t>
            </a:r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91001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1295400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334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38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828800" y="1752601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 ra lá nhỏ</a:t>
            </a:r>
          </a:p>
        </p:txBody>
      </p:sp>
      <p:pic>
        <p:nvPicPr>
          <p:cNvPr id="10286" name="Picture 4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171">
            <a:off x="5943600" y="41910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909" flipH="1">
            <a:off x="5105400" y="4343401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96532E-6 C -0.00017 0.00417 0.00018 0.00902 -0.00139 0.01272 C -0.00208 0.01503 -0.01493 0.03168 -0.01719 0.03376 C -0.025 0.04787 -0.03455 0.05989 -0.04271 0.07399 C -0.04548 0.07885 -0.04896 0.08255 -0.05225 0.08671 C -0.05364 0.08879 -0.05538 0.09087 -0.05694 0.09295 C -0.05798 0.09434 -0.06024 0.09711 -0.06024 0.09711 C -0.06232 0.10914 -0.06909 0.11446 -0.07604 0.12232 C -0.08784 0.13688 -0.09774 0.15168 -0.1092 0.16694 C -0.11475 0.17388 -0.12014 0.18081 -0.12517 0.18798 C -0.12795 0.19145 -0.13055 0.19515 -0.13298 0.19862 C -0.13403 0.2 -0.13646 0.20278 -0.13646 0.20278 C -0.13941 0.2148 -0.13559 0.20509 -0.14253 0.21133 C -0.1493 0.21711 -0.14722 0.22266 -0.15521 0.22613 C -0.16076 0.2333 -0.16475 0.24324 -0.17118 0.24948 C -0.18576 0.26336 -0.16528 0.23746 -0.18073 0.2555 C -0.19392 0.27099 -0.18298 0.26266 -0.19496 0.27052 C -0.20573 0.29018 -0.19305 0.26983 -0.20625 0.28324 C -0.21267 0.28995 -0.2158 0.30081 -0.22361 0.30405 C -0.22951 0.30983 -0.23437 0.31654 -0.23958 0.32347 C -0.24236 0.33434 -0.23993 0.3281 -0.24913 0.34035 C -0.25659 0.35029 -0.26267 0.36278 -0.27291 0.36787 C -0.27604 0.38012 -0.27934 0.3718 -0.28698 0.38451 C -0.28889 0.38798 -0.2901 0.39191 -0.29201 0.39515 C -0.29844 0.40602 -0.30712 0.4148 -0.31423 0.42474 C -0.31927 0.43191 -0.32187 0.4407 -0.32673 0.4481 C -0.33385 0.4585 -0.34045 0.46937 -0.34757 0.47977 C -0.35052 0.48417 -0.35434 0.48763 -0.35677 0.49226 C -0.36111 0.50104 -0.36684 0.50937 -0.37118 0.51792 C -0.37534 0.52578 -0.37778 0.53341 -0.38246 0.54104 C -0.38628 0.55769 -0.38298 0.55029 -0.39201 0.56232 C -0.39357 0.57156 -0.39687 0.57457 -0.39982 0.58336 C -0.40034 0.58544 -0.40017 0.58798 -0.40121 0.58983 C -0.4026 0.59168 -0.40451 0.59261 -0.40607 0.59399 C -0.40937 0.60255 -0.41267 0.60948 -0.41736 0.61711 C -0.42083 0.63191 -0.41597 0.61457 -0.42361 0.6296 C -0.42656 0.63607 -0.42743 0.64301 -0.43159 0.64879 C -0.43663 0.66867 -0.43975 0.67076 -0.44566 0.68879 C -0.45052 0.70243 -0.45347 0.717 -0.46007 0.72902 C -0.46389 0.74451 -0.47448 0.75654 -0.47899 0.77156 C -0.48715 0.797 -0.47847 0.78521 -0.49357 0.79908 C -0.49444 0.80393 -0.49496 0.80925 -0.4967 0.81388 C -0.49948 0.82081 -0.51041 0.83885 -0.5158 0.84532 C -0.52552 0.87145 -0.51215 0.83954 -0.52361 0.85827 C -0.52448 0.85989 -0.52448 0.8622 -0.52517 0.86451 C -0.52604 0.86683 -0.52708 0.86914 -0.5283 0.87099 C -0.5309 0.87469 -0.53437 0.87723 -0.53628 0.88139 C -0.54236 0.89295 -0.5493 0.90405 -0.55521 0.91538 C -0.56788 0.93966 -0.55781 0.92532 -0.56962 0.94058 C -0.57274 0.95376 -0.57934 0.9637 -0.58541 0.97457 C -0.58698 0.97388 -0.5901 0.97226 -0.5901 0.97226 " pathEditMode="relative" ptsTypes="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5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1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rAng="0" ptsTypes="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7" dur="3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2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37 -0.00278 -0.00393 -0.00782 0.00416 C -0.00903 0.00624 -0.01111 0.00693 -0.01268 0.00832 C -0.01979 0.02127 -0.02778 0.03537 -0.03664 0.04647 C -0.03959 0.05896 -0.04827 0.06913 -0.054 0.08023 C -0.05782 0.08786 -0.06059 0.09641 -0.06493 0.10358 C -0.07049 0.11283 -0.07709 0.12162 -0.08247 0.1311 C -0.08854 0.1415 -0.08264 0.13318 -0.08872 0.14589 C -0.09549 0.16 -0.09549 0.15907 -0.1033 0.16901 C -0.10799 0.18243 -0.11545 0.19399 -0.12049 0.20717 C -0.12674 0.22312 -0.13143 0.23884 -0.13959 0.25364 C -0.1408 0.25826 -0.14445 0.27098 -0.14601 0.27468 C -0.15851 0.30427 -0.1474 0.26959 -0.15539 0.29387 C -0.15868 0.30381 -0.16077 0.31537 -0.1665 0.32347 C -0.16754 0.32971 -0.16841 0.33618 -0.16979 0.34243 C -0.17153 0.35029 -0.17604 0.36578 -0.17604 0.36578 C -0.17952 0.39954 -0.17414 0.3704 -0.18091 0.38474 C -0.1849 0.39329 -0.1842 0.40508 -0.18716 0.41433 C -0.18907 0.42011 -0.19167 0.42543 -0.19358 0.43121 C -0.20261 0.45849 -0.2099 0.49063 -0.22205 0.51584 C -0.225 0.52948 -0.23143 0.54104 -0.23646 0.55375 C -0.23941 0.56092 -0.24219 0.57086 -0.24601 0.57711 C -0.24931 0.58243 -0.25348 0.58705 -0.25712 0.59191 C -0.26146 0.59769 -0.26389 0.6104 -0.2665 0.61734 C -0.27032 0.62728 -0.27657 0.63699 -0.28247 0.64462 C -0.29514 0.67884 -0.28021 0.64185 -0.29202 0.66381 C -0.2974 0.67375 -0.29341 0.66936 -0.2967 0.67861 C -0.29879 0.68439 -0.30122 0.6867 -0.30469 0.69133 C -0.30747 0.70219 -0.31233 0.70982 -0.31736 0.71861 C -0.32622 0.73433 -0.33368 0.75006 -0.34271 0.76532 C -0.34497 0.78081 -0.34966 0.78381 -0.35539 0.79491 C -0.36077 0.80532 -0.36268 0.8148 -0.36823 0.82451 C -0.37153 0.83769 -0.36771 0.82451 -0.37761 0.84347 C -0.379 0.84601 -0.38004 0.84901 -0.38091 0.85179 C -0.3816 0.85387 -0.3816 0.85641 -0.38247 0.85826 C -0.38368 0.86081 -0.38594 0.86196 -0.38716 0.86451 C -0.41007 0.91422 -0.38368 0.86589 -0.40157 0.89618 C -0.41354 0.91653 -0.39983 0.89318 -0.40938 0.91329 C -0.41181 0.91838 -0.41736 0.92809 -0.41736 0.92809 C -0.42032 0.93988 -0.43264 0.96323 -0.43959 0.97248 C -0.4415 0.97503 -0.4441 0.97618 -0.44601 0.97873 C -0.45348 0.98867 -0.45104 0.98913 -0.45712 0.99977 C -0.46129 1.00717 -0.4665 1.01456 -0.47136 1.02104 C -0.47344 1.02936 -0.47639 1.03399 -0.48091 1.04 " pathEditMode="relative" ptsTypes="fffffffffffffffffffffffffffffffffffffffffffA">
                                      <p:cBhvr>
                                        <p:cTn id="4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781800" y="381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thêm chút nữa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81800" y="8382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bầu trời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934200" y="12954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hạt bé xíu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934200" y="1828801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cây thật rồi</a:t>
            </a:r>
          </a:p>
        </p:txBody>
      </p:sp>
      <p:grpSp>
        <p:nvGrpSpPr>
          <p:cNvPr id="10250" name="Group 31"/>
          <p:cNvGrpSpPr>
            <a:grpSpLocks/>
          </p:cNvGrpSpPr>
          <p:nvPr/>
        </p:nvGrpSpPr>
        <p:grpSpPr bwMode="auto">
          <a:xfrm>
            <a:off x="4191000" y="4800600"/>
            <a:ext cx="1227138" cy="1219200"/>
            <a:chOff x="2304" y="3024"/>
            <a:chExt cx="773" cy="768"/>
          </a:xfrm>
        </p:grpSpPr>
        <p:grpSp>
          <p:nvGrpSpPr>
            <p:cNvPr id="10252" name="Group 25"/>
            <p:cNvGrpSpPr>
              <a:grpSpLocks/>
            </p:cNvGrpSpPr>
            <p:nvPr/>
          </p:nvGrpSpPr>
          <p:grpSpPr bwMode="auto">
            <a:xfrm>
              <a:off x="2352" y="3168"/>
              <a:ext cx="576" cy="624"/>
              <a:chOff x="2352" y="2640"/>
              <a:chExt cx="1002" cy="1278"/>
            </a:xfrm>
          </p:grpSpPr>
          <p:pic>
            <p:nvPicPr>
              <p:cNvPr id="10255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76"/>
                <a:ext cx="1002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640"/>
                <a:ext cx="69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3" name="Picture 2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53569">
              <a:off x="2453" y="3065"/>
              <a:ext cx="6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0028" flipH="1">
              <a:off x="2304" y="3024"/>
              <a:ext cx="52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/>
      <p:bldP spid="13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457201"/>
            <a:ext cx="502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nắng nôi</a:t>
            </a:r>
          </a:p>
        </p:txBody>
      </p:sp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7176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800600"/>
            <a:ext cx="2047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419601"/>
            <a:ext cx="2447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1"/>
            <a:ext cx="1971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457201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thu ngăn ngắt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27479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1674">
            <a:off x="6629400" y="32766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4288">
            <a:off x="4405313" y="2833688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4">
            <a:off x="5486400" y="2438401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1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Cooper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216</Words>
  <Application>Microsoft Office PowerPoint</Application>
  <PresentationFormat>Widescreen</PresentationFormat>
  <Paragraphs>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.VnCooper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2025-02-03T07:56:32Z</dcterms:created>
  <dcterms:modified xsi:type="dcterms:W3CDTF">2026-04-07T03:46:06Z</dcterms:modified>
</cp:coreProperties>
</file>