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3" r:id="rId6"/>
    <p:sldId id="262" r:id="rId7"/>
    <p:sldId id="270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586E25-E61D-44EC-8B5F-7D1D6BED976C}"/>
              </a:ext>
            </a:extLst>
          </p:cNvPr>
          <p:cNvSpPr/>
          <p:nvPr/>
        </p:nvSpPr>
        <p:spPr>
          <a:xfrm>
            <a:off x="3883469" y="140159"/>
            <a:ext cx="4275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sz="2400" cap="none" spc="0" dirty="0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8C51B-6888-4D94-90DA-2DCBD2571036}"/>
              </a:ext>
            </a:extLst>
          </p:cNvPr>
          <p:cNvSpPr/>
          <p:nvPr/>
        </p:nvSpPr>
        <p:spPr>
          <a:xfrm>
            <a:off x="1920400" y="2107465"/>
            <a:ext cx="853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BB0A0-B6B1-4A99-8181-2C2170583035}"/>
              </a:ext>
            </a:extLst>
          </p:cNvPr>
          <p:cNvSpPr txBox="1"/>
          <p:nvPr/>
        </p:nvSpPr>
        <p:spPr>
          <a:xfrm>
            <a:off x="1920400" y="4104478"/>
            <a:ext cx="8130046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155CFA-8E26-48ED-AA01-4FC1C1A9D9B6}"/>
              </a:ext>
            </a:extLst>
          </p:cNvPr>
          <p:cNvSpPr/>
          <p:nvPr/>
        </p:nvSpPr>
        <p:spPr>
          <a:xfrm>
            <a:off x="2681698" y="231599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12" y="816374"/>
            <a:ext cx="8498447" cy="58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26D04-E36B-44F4-8239-BA255FCAD42A}"/>
              </a:ext>
            </a:extLst>
          </p:cNvPr>
          <p:cNvSpPr/>
          <p:nvPr/>
        </p:nvSpPr>
        <p:spPr>
          <a:xfrm>
            <a:off x="2513044" y="274520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80" y="979714"/>
            <a:ext cx="9109543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3" y="2178877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609007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0"/>
            <a:ext cx="872598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Bài thơ miêu tả về điều gì?</a:t>
            </a:r>
          </a:p>
          <a:p>
            <a:endParaRPr lang="vi-VN"/>
          </a:p>
          <a:p>
            <a:r>
              <a:rPr lang="vi-VN"/>
              <a:t>+ Chị nắng xuân được miêu tả ntn?</a:t>
            </a:r>
          </a:p>
          <a:p>
            <a:endParaRPr lang="vi-VN"/>
          </a:p>
          <a:p>
            <a:r>
              <a:rPr lang="vi-VN"/>
              <a:t>+ Với ánh nắng dịu dàng nhẹ nhàng thì các con cảm thấy ntn?</a:t>
            </a:r>
          </a:p>
          <a:p>
            <a:endParaRPr lang="vi-VN"/>
          </a:p>
          <a:p>
            <a:r>
              <a:rPr lang="vi-VN"/>
              <a:t>+ Khi mùa hè đến thì các con thấy ánh nắng ntn?</a:t>
            </a:r>
          </a:p>
          <a:p>
            <a:endParaRPr lang="vi-VN"/>
          </a:p>
          <a:p>
            <a:r>
              <a:rPr lang="vi-VN"/>
              <a:t>+ Và tác giả đã miêu tả ánh nắng mùa hè ntn?</a:t>
            </a:r>
          </a:p>
          <a:p>
            <a:endParaRPr lang="vi-VN"/>
          </a:p>
          <a:p>
            <a:r>
              <a:rPr lang="vi-VN"/>
              <a:t>+ Với cái nắng hung hăng, giận dữ thì các con cảm thấy ntn?</a:t>
            </a:r>
          </a:p>
          <a:p>
            <a:endParaRPr lang="vi-VN"/>
          </a:p>
          <a:p>
            <a:r>
              <a:rPr lang="vi-VN"/>
              <a:t>+ Còn mùa thu thì tác giả miêu tả ánh nắng ntn?</a:t>
            </a:r>
          </a:p>
          <a:p>
            <a:endParaRPr lang="vi-VN"/>
          </a:p>
          <a:p>
            <a:r>
              <a:rPr lang="vi-VN"/>
              <a:t>+ Nắng mùa thu có màu gì đặc trưng nhỉ?</a:t>
            </a:r>
          </a:p>
          <a:p>
            <a:endParaRPr lang="vi-VN"/>
          </a:p>
          <a:p>
            <a:r>
              <a:rPr lang="vi-VN"/>
              <a:t>+ Rồi đến mùa đông thì sao?</a:t>
            </a:r>
          </a:p>
          <a:p>
            <a:endParaRPr lang="vi-VN"/>
          </a:p>
          <a:p>
            <a:r>
              <a:rPr lang="vi-VN"/>
              <a:t>+ Vì sao nắng lại khóc hu hu?</a:t>
            </a:r>
          </a:p>
          <a:p>
            <a:endParaRPr lang="vi-VN"/>
          </a:p>
          <a:p>
            <a:r>
              <a:rPr lang="vi-VN"/>
              <a:t>+ Các con thấy với mỗi mùa thì nắng có sự thay đổi ntn?</a:t>
            </a:r>
          </a:p>
          <a:p>
            <a:endParaRPr lang="vi-VN"/>
          </a:p>
          <a:p>
            <a:r>
              <a:rPr lang="vi-VN"/>
              <a:t>+ Con thích nắng mùa nào nhất? Vì sao?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0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F2263-4A61-4829-9560-76E5F227B186}"/>
              </a:ext>
            </a:extLst>
          </p:cNvPr>
          <p:cNvSpPr/>
          <p:nvPr/>
        </p:nvSpPr>
        <p:spPr>
          <a:xfrm>
            <a:off x="3131382" y="407015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80" y="1192691"/>
            <a:ext cx="8611198" cy="5395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3303" y="5791591"/>
            <a:ext cx="4323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Với ánh nắng dịu dàng nhẹ nhàng </a:t>
            </a:r>
            <a:r>
              <a:rPr lang="en-US" sz="2400" b="1" smtClean="0">
                <a:solidFill>
                  <a:srgbClr val="FFFF00"/>
                </a:solidFill>
              </a:rPr>
              <a:t>thì </a:t>
            </a:r>
            <a:r>
              <a:rPr lang="en-US" sz="2400" b="1">
                <a:solidFill>
                  <a:srgbClr val="FFFF00"/>
                </a:solidFill>
              </a:rPr>
              <a:t>các con cảm thấy ntn?</a:t>
            </a:r>
          </a:p>
        </p:txBody>
      </p:sp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4407D-947E-4194-8139-41CB26FA234F}"/>
              </a:ext>
            </a:extLst>
          </p:cNvPr>
          <p:cNvSpPr/>
          <p:nvPr/>
        </p:nvSpPr>
        <p:spPr>
          <a:xfrm>
            <a:off x="2978137" y="233465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84" y="940526"/>
            <a:ext cx="8743307" cy="57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306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Administrator</cp:lastModifiedBy>
  <cp:revision>8</cp:revision>
  <dcterms:created xsi:type="dcterms:W3CDTF">2022-03-18T02:08:45Z</dcterms:created>
  <dcterms:modified xsi:type="dcterms:W3CDTF">2026-04-07T03:40:24Z</dcterms:modified>
</cp:coreProperties>
</file>