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0" r:id="rId2"/>
    <p:sldId id="318" r:id="rId3"/>
    <p:sldId id="272" r:id="rId4"/>
    <p:sldId id="273" r:id="rId5"/>
    <p:sldId id="274" r:id="rId6"/>
    <p:sldId id="278" r:id="rId7"/>
    <p:sldId id="279" r:id="rId8"/>
    <p:sldId id="276" r:id="rId9"/>
    <p:sldId id="277" r:id="rId10"/>
    <p:sldId id="280" r:id="rId11"/>
    <p:sldId id="282" r:id="rId12"/>
    <p:sldId id="281" r:id="rId13"/>
    <p:sldId id="285" r:id="rId14"/>
    <p:sldId id="283" r:id="rId15"/>
    <p:sldId id="286" r:id="rId16"/>
    <p:sldId id="289" r:id="rId17"/>
    <p:sldId id="284" r:id="rId18"/>
    <p:sldId id="287" r:id="rId19"/>
    <p:sldId id="292" r:id="rId20"/>
    <p:sldId id="293" r:id="rId21"/>
    <p:sldId id="288" r:id="rId22"/>
    <p:sldId id="294" r:id="rId23"/>
    <p:sldId id="295" r:id="rId24"/>
    <p:sldId id="290" r:id="rId25"/>
    <p:sldId id="299" r:id="rId26"/>
    <p:sldId id="298" r:id="rId27"/>
    <p:sldId id="296" r:id="rId28"/>
    <p:sldId id="300" r:id="rId29"/>
    <p:sldId id="301" r:id="rId30"/>
    <p:sldId id="312" r:id="rId31"/>
    <p:sldId id="313" r:id="rId32"/>
    <p:sldId id="308" r:id="rId33"/>
    <p:sldId id="314" r:id="rId34"/>
    <p:sldId id="315" r:id="rId35"/>
    <p:sldId id="307" r:id="rId36"/>
    <p:sldId id="316" r:id="rId37"/>
    <p:sldId id="317" r:id="rId38"/>
    <p:sldId id="3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9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 Target="../slides/slide4.xml"/><Relationship Id="rId4"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B5E2B-B965-4B9F-9C14-B8A496247D2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C53F1B1-3E15-42A2-AAC4-41A7F8D31F5D}">
      <dgm:prSet phldrT="[Text]" phldr="0"/>
      <dgm:spPr/>
      <dgm:t>
        <a:bodyPr/>
        <a:lstStyle/>
        <a:p>
          <a:r>
            <a:rPr lang="en-US" dirty="0" err="1"/>
            <a:t>Ôn</a:t>
          </a:r>
          <a:r>
            <a:rPr lang="en-US" dirty="0"/>
            <a:t> </a:t>
          </a:r>
          <a:r>
            <a:rPr lang="en-US" dirty="0" err="1"/>
            <a:t>bài</a:t>
          </a:r>
          <a:r>
            <a:rPr lang="en-US" dirty="0"/>
            <a:t> </a:t>
          </a:r>
          <a:r>
            <a:rPr lang="en-US" dirty="0" err="1"/>
            <a:t>cũ</a:t>
          </a:r>
          <a:endParaRPr lang="en-US"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8D37ECB-9008-4262-8090-0702B1DFB37C}" type="parTrans" cxnId="{DEB983CF-7BB1-4C30-9EE9-B53E3D30E1C0}">
      <dgm:prSet/>
      <dgm:spPr/>
      <dgm:t>
        <a:bodyPr/>
        <a:lstStyle/>
        <a:p>
          <a:endParaRPr lang="en-US"/>
        </a:p>
      </dgm:t>
    </dgm:pt>
    <dgm:pt modelId="{DAC434A9-9006-438C-9F31-4F7D45D07E5A}" type="sibTrans" cxnId="{DEB983CF-7BB1-4C30-9EE9-B53E3D30E1C0}">
      <dgm:prSet/>
      <dgm:spPr/>
      <dgm:t>
        <a:bodyPr/>
        <a:lstStyle/>
        <a:p>
          <a:endParaRPr lang="en-US"/>
        </a:p>
      </dgm:t>
    </dgm:pt>
    <dgm:pt modelId="{047E9026-F08B-4036-9B92-C72ADAF6FF76}">
      <dgm:prSet phldrT="[Text]" phldr="0"/>
      <dgm:spPr/>
      <dgm:t>
        <a:bodyPr/>
        <a:lstStyle/>
        <a:p>
          <a:r>
            <a:rPr lang="en-US" dirty="0" err="1"/>
            <a:t>Làm</a:t>
          </a:r>
          <a:r>
            <a:rPr lang="en-US" dirty="0"/>
            <a:t> </a:t>
          </a:r>
          <a:r>
            <a:rPr lang="en-US" dirty="0" err="1"/>
            <a:t>quen</a:t>
          </a:r>
          <a:r>
            <a:rPr lang="en-US" dirty="0"/>
            <a:t> </a:t>
          </a:r>
          <a:r>
            <a:rPr lang="en-US" dirty="0" err="1"/>
            <a:t>với</a:t>
          </a:r>
          <a:r>
            <a:rPr lang="en-US" dirty="0"/>
            <a:t> </a:t>
          </a:r>
          <a:r>
            <a:rPr lang="en-US" dirty="0" err="1"/>
            <a:t>số</a:t>
          </a:r>
          <a:r>
            <a:rPr lang="en-US" dirty="0"/>
            <a:t> 4</a:t>
          </a:r>
        </a:p>
      </dgm:t>
    </dgm:pt>
    <dgm:pt modelId="{F607ED5A-DFD8-4BC6-A7A7-C4426D6FF4D3}" type="parTrans" cxnId="{3A11F506-267F-49C2-BFC4-50A27FFA8B10}">
      <dgm:prSet/>
      <dgm:spPr/>
      <dgm:t>
        <a:bodyPr/>
        <a:lstStyle/>
        <a:p>
          <a:endParaRPr lang="en-US"/>
        </a:p>
      </dgm:t>
    </dgm:pt>
    <dgm:pt modelId="{F917E774-EB6B-4DAE-8235-4CE9ECFAF59B}" type="sibTrans" cxnId="{3A11F506-267F-49C2-BFC4-50A27FFA8B10}">
      <dgm:prSet/>
      <dgm:spPr/>
      <dgm:t>
        <a:bodyPr/>
        <a:lstStyle/>
        <a:p>
          <a:endParaRPr lang="en-US"/>
        </a:p>
      </dgm:t>
    </dgm:pt>
    <dgm:pt modelId="{A052C5A1-616C-4BED-9AB4-26E210EBE85B}">
      <dgm:prSet phldrT="[Text]" phldr="0"/>
      <dgm:spPr/>
      <dgm:t>
        <a:bodyPr/>
        <a:lstStyle/>
        <a:p>
          <a:r>
            <a:rPr lang="en-US" dirty="0" err="1"/>
            <a:t>Củng</a:t>
          </a:r>
          <a:r>
            <a:rPr lang="en-US" dirty="0"/>
            <a:t> </a:t>
          </a:r>
          <a:r>
            <a:rPr lang="en-US" dirty="0" err="1"/>
            <a:t>cố</a:t>
          </a:r>
          <a:r>
            <a:rPr lang="en-US" dirty="0"/>
            <a:t>, </a:t>
          </a:r>
          <a:r>
            <a:rPr lang="en-US" dirty="0" err="1"/>
            <a:t>trò</a:t>
          </a:r>
          <a:r>
            <a:rPr lang="en-US" dirty="0"/>
            <a:t> </a:t>
          </a:r>
          <a:r>
            <a:rPr lang="en-US" dirty="0" err="1"/>
            <a:t>chơi</a:t>
          </a:r>
          <a:r>
            <a:rPr lang="en-US" dirty="0"/>
            <a:t> </a:t>
          </a:r>
        </a:p>
      </dgm:t>
    </dgm:pt>
    <dgm:pt modelId="{07DD4F8D-AFD3-4984-A936-AF22EE854E5E}" type="parTrans" cxnId="{82EA8C49-2EAF-45B6-B4BD-8C1379BC4B06}">
      <dgm:prSet/>
      <dgm:spPr/>
      <dgm:t>
        <a:bodyPr/>
        <a:lstStyle/>
        <a:p>
          <a:endParaRPr lang="en-US"/>
        </a:p>
      </dgm:t>
    </dgm:pt>
    <dgm:pt modelId="{AC65E5F6-D025-4618-8861-52CD2DEE0E27}" type="sibTrans" cxnId="{82EA8C49-2EAF-45B6-B4BD-8C1379BC4B06}">
      <dgm:prSet/>
      <dgm:spPr/>
      <dgm:t>
        <a:bodyPr/>
        <a:lstStyle/>
        <a:p>
          <a:endParaRPr lang="en-US"/>
        </a:p>
      </dgm:t>
    </dgm:pt>
    <dgm:pt modelId="{9D413FF8-024F-4CF5-A52A-27FFE14175F3}" type="pres">
      <dgm:prSet presAssocID="{C26B5E2B-B965-4B9F-9C14-B8A496247D2F}" presName="linearFlow" presStyleCnt="0">
        <dgm:presLayoutVars>
          <dgm:dir/>
          <dgm:resizeHandles val="exact"/>
        </dgm:presLayoutVars>
      </dgm:prSet>
      <dgm:spPr/>
      <dgm:t>
        <a:bodyPr/>
        <a:lstStyle/>
        <a:p>
          <a:endParaRPr lang="en-US"/>
        </a:p>
      </dgm:t>
    </dgm:pt>
    <dgm:pt modelId="{F2143CFC-4C41-4491-A77B-8C86F0F22F43}" type="pres">
      <dgm:prSet presAssocID="{1C53F1B1-3E15-42A2-AAC4-41A7F8D31F5D}" presName="composite" presStyleCnt="0"/>
      <dgm:spPr/>
    </dgm:pt>
    <dgm:pt modelId="{1310F84E-E8C8-4027-B103-5FF1C6036A8D}" type="pres">
      <dgm:prSet presAssocID="{1C53F1B1-3E15-42A2-AAC4-41A7F8D31F5D}" presName="imgShp" presStyleLbl="fgImgPlace1" presStyleIdx="0" presStyleCnt="3"/>
      <dgm:spPr>
        <a:blipFill>
          <a:blip xmlns:r="http://schemas.openxmlformats.org/officeDocument/2006/relationships" r:embed="rId2"/>
          <a:srcRect/>
          <a:stretch>
            <a:fillRect/>
          </a:stretch>
        </a:blipFill>
      </dgm:spPr>
    </dgm:pt>
    <dgm:pt modelId="{440443C0-3123-4AF4-81CA-9D89B1382D33}" type="pres">
      <dgm:prSet presAssocID="{1C53F1B1-3E15-42A2-AAC4-41A7F8D31F5D}" presName="txShp" presStyleLbl="node1" presStyleIdx="0" presStyleCnt="3" custLinFactNeighborX="-388" custLinFactNeighborY="1843">
        <dgm:presLayoutVars>
          <dgm:bulletEnabled val="1"/>
        </dgm:presLayoutVars>
      </dgm:prSet>
      <dgm:spPr/>
      <dgm:t>
        <a:bodyPr/>
        <a:lstStyle/>
        <a:p>
          <a:endParaRPr lang="en-US"/>
        </a:p>
      </dgm:t>
    </dgm:pt>
    <dgm:pt modelId="{38352AD7-A802-4F01-9208-3C4B1E3BC5D0}" type="pres">
      <dgm:prSet presAssocID="{DAC434A9-9006-438C-9F31-4F7D45D07E5A}" presName="spacing" presStyleCnt="0"/>
      <dgm:spPr/>
    </dgm:pt>
    <dgm:pt modelId="{4DE865FE-3D3A-4E3D-BFA4-7FEEEDAA0534}" type="pres">
      <dgm:prSet presAssocID="{047E9026-F08B-4036-9B92-C72ADAF6FF76}" presName="composite" presStyleCnt="0"/>
      <dgm:spPr/>
    </dgm:pt>
    <dgm:pt modelId="{60B1D311-D8F6-412A-90AB-A80B87CDCFD6}" type="pres">
      <dgm:prSet presAssocID="{047E9026-F08B-4036-9B92-C72ADAF6FF76}" presName="imgShp" presStyleLbl="fgImgPlace1" presStyleIdx="1" presStyleCnt="3"/>
      <dgm:spPr>
        <a:blipFill>
          <a:blip xmlns:r="http://schemas.openxmlformats.org/officeDocument/2006/relationships" r:embed="rId3"/>
          <a:srcRect/>
          <a:stretch>
            <a:fillRect/>
          </a:stretch>
        </a:blipFill>
      </dgm:spPr>
    </dgm:pt>
    <dgm:pt modelId="{D63F9284-33DE-4F49-A30A-18CD11238538}" type="pres">
      <dgm:prSet presAssocID="{047E9026-F08B-4036-9B92-C72ADAF6FF76}" presName="txShp" presStyleLbl="node1" presStyleIdx="1" presStyleCnt="3" custLinFactNeighborX="525" custLinFactNeighborY="-1079">
        <dgm:presLayoutVars>
          <dgm:bulletEnabled val="1"/>
        </dgm:presLayoutVars>
      </dgm:prSet>
      <dgm:spPr/>
      <dgm:t>
        <a:bodyPr/>
        <a:lstStyle/>
        <a:p>
          <a:endParaRPr lang="en-US"/>
        </a:p>
      </dgm:t>
    </dgm:pt>
    <dgm:pt modelId="{0D121130-4DDF-4942-B20C-C5F230D70B77}" type="pres">
      <dgm:prSet presAssocID="{F917E774-EB6B-4DAE-8235-4CE9ECFAF59B}" presName="spacing" presStyleCnt="0"/>
      <dgm:spPr/>
    </dgm:pt>
    <dgm:pt modelId="{B2D4C87A-7EC8-4070-9039-2734B1805815}" type="pres">
      <dgm:prSet presAssocID="{A052C5A1-616C-4BED-9AB4-26E210EBE85B}" presName="composite" presStyleCnt="0"/>
      <dgm:spPr/>
    </dgm:pt>
    <dgm:pt modelId="{795F9381-8F09-4989-BFD5-06BA7F13CC41}" type="pres">
      <dgm:prSet presAssocID="{A052C5A1-616C-4BED-9AB4-26E210EBE85B}" presName="imgShp" presStyleLbl="fgImgPlace1" presStyleIdx="2" presStyleCnt="3"/>
      <dgm:spPr>
        <a:blipFill>
          <a:blip xmlns:r="http://schemas.openxmlformats.org/officeDocument/2006/relationships" r:embed="rId4"/>
          <a:srcRect/>
          <a:stretch>
            <a:fillRect/>
          </a:stretch>
        </a:blipFill>
      </dgm:spPr>
    </dgm:pt>
    <dgm:pt modelId="{13FDC4F0-DF0C-4499-B754-92A88B883790}" type="pres">
      <dgm:prSet presAssocID="{A052C5A1-616C-4BED-9AB4-26E210EBE85B}" presName="txShp" presStyleLbl="node1" presStyleIdx="2" presStyleCnt="3">
        <dgm:presLayoutVars>
          <dgm:bulletEnabled val="1"/>
        </dgm:presLayoutVars>
      </dgm:prSet>
      <dgm:spPr/>
      <dgm:t>
        <a:bodyPr/>
        <a:lstStyle/>
        <a:p>
          <a:endParaRPr lang="en-US"/>
        </a:p>
      </dgm:t>
    </dgm:pt>
  </dgm:ptLst>
  <dgm:cxnLst>
    <dgm:cxn modelId="{6D821AFF-68F9-488F-96B7-F465AD7FDB88}" type="presOf" srcId="{1C53F1B1-3E15-42A2-AAC4-41A7F8D31F5D}" destId="{440443C0-3123-4AF4-81CA-9D89B1382D33}" srcOrd="0" destOrd="0" presId="urn:microsoft.com/office/officeart/2005/8/layout/vList3"/>
    <dgm:cxn modelId="{3A11F506-267F-49C2-BFC4-50A27FFA8B10}" srcId="{C26B5E2B-B965-4B9F-9C14-B8A496247D2F}" destId="{047E9026-F08B-4036-9B92-C72ADAF6FF76}" srcOrd="1" destOrd="0" parTransId="{F607ED5A-DFD8-4BC6-A7A7-C4426D6FF4D3}" sibTransId="{F917E774-EB6B-4DAE-8235-4CE9ECFAF59B}"/>
    <dgm:cxn modelId="{DEB983CF-7BB1-4C30-9EE9-B53E3D30E1C0}" srcId="{C26B5E2B-B965-4B9F-9C14-B8A496247D2F}" destId="{1C53F1B1-3E15-42A2-AAC4-41A7F8D31F5D}" srcOrd="0" destOrd="0" parTransId="{A8D37ECB-9008-4262-8090-0702B1DFB37C}" sibTransId="{DAC434A9-9006-438C-9F31-4F7D45D07E5A}"/>
    <dgm:cxn modelId="{82EA8C49-2EAF-45B6-B4BD-8C1379BC4B06}" srcId="{C26B5E2B-B965-4B9F-9C14-B8A496247D2F}" destId="{A052C5A1-616C-4BED-9AB4-26E210EBE85B}" srcOrd="2" destOrd="0" parTransId="{07DD4F8D-AFD3-4984-A936-AF22EE854E5E}" sibTransId="{AC65E5F6-D025-4618-8861-52CD2DEE0E27}"/>
    <dgm:cxn modelId="{493F2C43-D561-43E3-8BD3-684F6487198C}" type="presOf" srcId="{C26B5E2B-B965-4B9F-9C14-B8A496247D2F}" destId="{9D413FF8-024F-4CF5-A52A-27FFE14175F3}" srcOrd="0" destOrd="0" presId="urn:microsoft.com/office/officeart/2005/8/layout/vList3"/>
    <dgm:cxn modelId="{B6B5E295-B391-42F8-A853-ACDC85CE18AA}" type="presOf" srcId="{047E9026-F08B-4036-9B92-C72ADAF6FF76}" destId="{D63F9284-33DE-4F49-A30A-18CD11238538}" srcOrd="0" destOrd="0" presId="urn:microsoft.com/office/officeart/2005/8/layout/vList3"/>
    <dgm:cxn modelId="{D6D157BC-F9B3-497D-A9B8-DB2C80B213DA}" type="presOf" srcId="{A052C5A1-616C-4BED-9AB4-26E210EBE85B}" destId="{13FDC4F0-DF0C-4499-B754-92A88B883790}" srcOrd="0" destOrd="0" presId="urn:microsoft.com/office/officeart/2005/8/layout/vList3"/>
    <dgm:cxn modelId="{1470F8B7-2BFD-4405-8AC8-C18A5469D2FF}" type="presParOf" srcId="{9D413FF8-024F-4CF5-A52A-27FFE14175F3}" destId="{F2143CFC-4C41-4491-A77B-8C86F0F22F43}" srcOrd="0" destOrd="0" presId="urn:microsoft.com/office/officeart/2005/8/layout/vList3"/>
    <dgm:cxn modelId="{3C383651-C2AA-409B-A89B-8ABE550B123E}" type="presParOf" srcId="{F2143CFC-4C41-4491-A77B-8C86F0F22F43}" destId="{1310F84E-E8C8-4027-B103-5FF1C6036A8D}" srcOrd="0" destOrd="0" presId="urn:microsoft.com/office/officeart/2005/8/layout/vList3"/>
    <dgm:cxn modelId="{368FB0BB-AA13-4AB6-B295-CF0C43F6454B}" type="presParOf" srcId="{F2143CFC-4C41-4491-A77B-8C86F0F22F43}" destId="{440443C0-3123-4AF4-81CA-9D89B1382D33}" srcOrd="1" destOrd="0" presId="urn:microsoft.com/office/officeart/2005/8/layout/vList3"/>
    <dgm:cxn modelId="{639E8B6C-45FF-4F26-8D51-A623200934F9}" type="presParOf" srcId="{9D413FF8-024F-4CF5-A52A-27FFE14175F3}" destId="{38352AD7-A802-4F01-9208-3C4B1E3BC5D0}" srcOrd="1" destOrd="0" presId="urn:microsoft.com/office/officeart/2005/8/layout/vList3"/>
    <dgm:cxn modelId="{E93C9C59-1007-4E86-A30B-B86ECCF6E8AA}" type="presParOf" srcId="{9D413FF8-024F-4CF5-A52A-27FFE14175F3}" destId="{4DE865FE-3D3A-4E3D-BFA4-7FEEEDAA0534}" srcOrd="2" destOrd="0" presId="urn:microsoft.com/office/officeart/2005/8/layout/vList3"/>
    <dgm:cxn modelId="{212012B3-5904-4C03-B668-8EF985B1B807}" type="presParOf" srcId="{4DE865FE-3D3A-4E3D-BFA4-7FEEEDAA0534}" destId="{60B1D311-D8F6-412A-90AB-A80B87CDCFD6}" srcOrd="0" destOrd="0" presId="urn:microsoft.com/office/officeart/2005/8/layout/vList3"/>
    <dgm:cxn modelId="{381F1BA1-8021-4785-B94D-D87615921756}" type="presParOf" srcId="{4DE865FE-3D3A-4E3D-BFA4-7FEEEDAA0534}" destId="{D63F9284-33DE-4F49-A30A-18CD11238538}" srcOrd="1" destOrd="0" presId="urn:microsoft.com/office/officeart/2005/8/layout/vList3"/>
    <dgm:cxn modelId="{AB30B1F7-CCBC-4B20-B006-C13A48A4792A}" type="presParOf" srcId="{9D413FF8-024F-4CF5-A52A-27FFE14175F3}" destId="{0D121130-4DDF-4942-B20C-C5F230D70B77}" srcOrd="3" destOrd="0" presId="urn:microsoft.com/office/officeart/2005/8/layout/vList3"/>
    <dgm:cxn modelId="{8CD7709A-C11A-47BC-AE8E-327D52B46937}" type="presParOf" srcId="{9D413FF8-024F-4CF5-A52A-27FFE14175F3}" destId="{B2D4C87A-7EC8-4070-9039-2734B1805815}" srcOrd="4" destOrd="0" presId="urn:microsoft.com/office/officeart/2005/8/layout/vList3"/>
    <dgm:cxn modelId="{D2182E85-2844-4A56-804F-ABCB2ABE15A5}" type="presParOf" srcId="{B2D4C87A-7EC8-4070-9039-2734B1805815}" destId="{795F9381-8F09-4989-BFD5-06BA7F13CC41}" srcOrd="0" destOrd="0" presId="urn:microsoft.com/office/officeart/2005/8/layout/vList3"/>
    <dgm:cxn modelId="{24B17BBE-7146-4AEC-A9A1-E3E27BF11EDB}" type="presParOf" srcId="{B2D4C87A-7EC8-4070-9039-2734B1805815}" destId="{13FDC4F0-DF0C-4499-B754-92A88B88379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43C0-3123-4AF4-81CA-9D89B1382D33}">
      <dsp:nvSpPr>
        <dsp:cNvPr id="0" name=""/>
        <dsp:cNvSpPr/>
      </dsp:nvSpPr>
      <dsp:spPr>
        <a:xfrm rot="10800000">
          <a:off x="916408" y="17876"/>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lvl="0" algn="ctr" defTabSz="1022350">
            <a:lnSpc>
              <a:spcPct val="90000"/>
            </a:lnSpc>
            <a:spcBef>
              <a:spcPct val="0"/>
            </a:spcBef>
            <a:spcAft>
              <a:spcPct val="35000"/>
            </a:spcAft>
          </a:pPr>
          <a:r>
            <a:rPr lang="en-US" sz="2300" kern="1200" dirty="0" err="1"/>
            <a:t>Ôn</a:t>
          </a:r>
          <a:r>
            <a:rPr lang="en-US" sz="2300" kern="1200" dirty="0"/>
            <a:t> </a:t>
          </a:r>
          <a:r>
            <a:rPr lang="en-US" sz="2300" kern="1200" dirty="0" err="1"/>
            <a:t>bài</a:t>
          </a:r>
          <a:r>
            <a:rPr lang="en-US" sz="2300" kern="1200" dirty="0"/>
            <a:t> </a:t>
          </a:r>
          <a:r>
            <a:rPr lang="en-US" sz="2300" kern="1200" dirty="0" err="1"/>
            <a:t>cũ</a:t>
          </a:r>
          <a:endParaRPr lang="en-US" sz="2300" kern="1200" dirty="0"/>
        </a:p>
      </dsp:txBody>
      <dsp:txXfrm rot="10800000">
        <a:off x="1127096" y="17876"/>
        <a:ext cx="2634960" cy="842754"/>
      </dsp:txXfrm>
    </dsp:sp>
    <dsp:sp modelId="{1310F84E-E8C8-4027-B103-5FF1C6036A8D}">
      <dsp:nvSpPr>
        <dsp:cNvPr id="0" name=""/>
        <dsp:cNvSpPr/>
      </dsp:nvSpPr>
      <dsp:spPr>
        <a:xfrm>
          <a:off x="506072" y="2344"/>
          <a:ext cx="842754" cy="842754"/>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F9284-33DE-4F49-A30A-18CD11238538}">
      <dsp:nvSpPr>
        <dsp:cNvPr id="0" name=""/>
        <dsp:cNvSpPr/>
      </dsp:nvSpPr>
      <dsp:spPr>
        <a:xfrm rot="10800000">
          <a:off x="942389" y="1087574"/>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lvl="0" algn="ctr" defTabSz="1022350">
            <a:lnSpc>
              <a:spcPct val="90000"/>
            </a:lnSpc>
            <a:spcBef>
              <a:spcPct val="0"/>
            </a:spcBef>
            <a:spcAft>
              <a:spcPct val="35000"/>
            </a:spcAft>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dsp:txBody>
      <dsp:txXfrm rot="10800000">
        <a:off x="1153077" y="1087574"/>
        <a:ext cx="2634960" cy="842754"/>
      </dsp:txXfrm>
    </dsp:sp>
    <dsp:sp modelId="{60B1D311-D8F6-412A-90AB-A80B87CDCFD6}">
      <dsp:nvSpPr>
        <dsp:cNvPr id="0" name=""/>
        <dsp:cNvSpPr/>
      </dsp:nvSpPr>
      <dsp:spPr>
        <a:xfrm>
          <a:off x="506072" y="1096667"/>
          <a:ext cx="842754" cy="842754"/>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FDC4F0-DF0C-4499-B754-92A88B883790}">
      <dsp:nvSpPr>
        <dsp:cNvPr id="0" name=""/>
        <dsp:cNvSpPr/>
      </dsp:nvSpPr>
      <dsp:spPr>
        <a:xfrm rot="10800000">
          <a:off x="927449" y="2190989"/>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lvl="0" algn="ctr" defTabSz="1022350">
            <a:lnSpc>
              <a:spcPct val="90000"/>
            </a:lnSpc>
            <a:spcBef>
              <a:spcPct val="0"/>
            </a:spcBef>
            <a:spcAft>
              <a:spcPct val="35000"/>
            </a:spcAft>
          </a:pPr>
          <a:r>
            <a:rPr lang="en-US" sz="2300" kern="1200" dirty="0" err="1"/>
            <a:t>Củng</a:t>
          </a:r>
          <a:r>
            <a:rPr lang="en-US" sz="2300" kern="1200" dirty="0"/>
            <a:t> </a:t>
          </a:r>
          <a:r>
            <a:rPr lang="en-US" sz="2300" kern="1200" dirty="0" err="1"/>
            <a:t>cố</a:t>
          </a:r>
          <a:r>
            <a:rPr lang="en-US" sz="2300" kern="1200" dirty="0"/>
            <a:t>, </a:t>
          </a:r>
          <a:r>
            <a:rPr lang="en-US" sz="2300" kern="1200" dirty="0" err="1"/>
            <a:t>trò</a:t>
          </a:r>
          <a:r>
            <a:rPr lang="en-US" sz="2300" kern="1200" dirty="0"/>
            <a:t> </a:t>
          </a:r>
          <a:r>
            <a:rPr lang="en-US" sz="2300" kern="1200" dirty="0" err="1"/>
            <a:t>chơi</a:t>
          </a:r>
          <a:r>
            <a:rPr lang="en-US" sz="2300" kern="1200" dirty="0"/>
            <a:t> </a:t>
          </a:r>
        </a:p>
      </dsp:txBody>
      <dsp:txXfrm rot="10800000">
        <a:off x="1138137" y="2190989"/>
        <a:ext cx="2634960" cy="842754"/>
      </dsp:txXfrm>
    </dsp:sp>
    <dsp:sp modelId="{795F9381-8F09-4989-BFD5-06BA7F13CC41}">
      <dsp:nvSpPr>
        <dsp:cNvPr id="0" name=""/>
        <dsp:cNvSpPr/>
      </dsp:nvSpPr>
      <dsp:spPr>
        <a:xfrm>
          <a:off x="506072" y="2190989"/>
          <a:ext cx="842754" cy="842754"/>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8FDF9-2590-4AF3-BD99-49083D106E2C}" type="datetimeFigureOut">
              <a:rPr lang="en-US" smtClean="0"/>
              <a:t>7/4/2026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08352-0993-48A2-9071-490578E8E05A}" type="slidenum">
              <a:rPr lang="en-US" smtClean="0"/>
              <a:t>‹#›</a:t>
            </a:fld>
            <a:endParaRPr lang="en-US"/>
          </a:p>
        </p:txBody>
      </p:sp>
    </p:spTree>
    <p:extLst>
      <p:ext uri="{BB962C8B-B14F-4D97-AF65-F5344CB8AC3E}">
        <p14:creationId xmlns:p14="http://schemas.microsoft.com/office/powerpoint/2010/main" val="296832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08352-0993-48A2-9071-490578E8E05A}" type="slidenum">
              <a:rPr lang="en-US" smtClean="0"/>
              <a:t>1</a:t>
            </a:fld>
            <a:endParaRPr lang="en-US"/>
          </a:p>
        </p:txBody>
      </p:sp>
    </p:spTree>
    <p:extLst>
      <p:ext uri="{BB962C8B-B14F-4D97-AF65-F5344CB8AC3E}">
        <p14:creationId xmlns:p14="http://schemas.microsoft.com/office/powerpoint/2010/main" val="204258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360A-74E8-505D-6387-09DD5D4FC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09F3C-EEBF-2840-374F-F6BF9FDE6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08827-F69C-94F6-71EE-E2E604759D96}"/>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A438DFE1-1415-7718-F7C8-E62D511AC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ADEA-2AB2-81AC-951B-310F257E304D}"/>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86690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3A01-9116-1C1F-91B6-0D2FBF14E3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B1990-6B65-1825-CEB3-ACA2E0953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9E75E-02D8-2688-1D0E-1C18649533E7}"/>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437DC5CF-79FD-CE5E-B4E0-F0EDE98F4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4BAA7-F940-9FB0-A911-01B808273178}"/>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14429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D8857-3EB5-3E3E-820F-53A2F7619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2FE11-EE4C-0504-5CE8-7DAE94B5F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BA2E5-8604-C6ED-37FF-70FB4A25A21C}"/>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E9CD1139-21B2-F750-680B-13CE9699F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AFEE-49F8-DCC2-A808-B9B1EFF41027}"/>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65781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2D91-8F32-DB14-7598-B2DCE3C34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C22B3-8F1D-021E-50F9-3B1CCA5531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7F5AE-2F57-FC56-673D-A601AD17F854}"/>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EBA53260-D5B7-0535-7727-FCDD20FC0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36460-B203-3DA5-96C0-49E9E6BEF31F}"/>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74571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C0B3-FEF1-CCAE-77F6-0AB7EFB83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AB144-B9AA-3E0A-BE10-A4EE27337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D4BD0-69BA-89F5-31E5-E12936124069}"/>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88CB43A5-F537-C1E6-95AE-64ACA9B16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29D58-B263-4F1C-E11A-BCF02A3092D4}"/>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90861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48BB-422A-B228-12B5-07D9AA86F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AC00A-8A84-F7D5-86BB-92BBB697B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A68D3-D0A3-6EA5-3AD6-C101E7582E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4F3535-2B63-8FD8-8C8A-C6241B2CC942}"/>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6" name="Footer Placeholder 5">
            <a:extLst>
              <a:ext uri="{FF2B5EF4-FFF2-40B4-BE49-F238E27FC236}">
                <a16:creationId xmlns:a16="http://schemas.microsoft.com/office/drawing/2014/main" id="{E2A03694-550D-AA94-4580-B116A6199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A3DE-8C17-E8C4-04D4-9D694EC4F8E0}"/>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33649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7160-1464-3DFB-835B-E1863695F9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D784D-5003-171C-9EFD-8177BFA3D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62CCA4-070F-F3D4-598B-ED9159E3ED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B6BDA6-40EF-7B05-AAFF-377D0B134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954BE-DEB8-0156-552F-AD651DA18D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D8AD9-1CFF-FC2B-6FC4-1D4CA693C8F1}"/>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8" name="Footer Placeholder 7">
            <a:extLst>
              <a:ext uri="{FF2B5EF4-FFF2-40B4-BE49-F238E27FC236}">
                <a16:creationId xmlns:a16="http://schemas.microsoft.com/office/drawing/2014/main" id="{4A662338-D983-7C0A-361C-2A93CB330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D0ED45-5C7B-137C-D31F-4BE827FF3CFB}"/>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52340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71DB-EEC7-C5E0-1146-CDA17FBC10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0DC941-3C93-D06D-0312-5503B5DECF38}"/>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4" name="Footer Placeholder 3">
            <a:extLst>
              <a:ext uri="{FF2B5EF4-FFF2-40B4-BE49-F238E27FC236}">
                <a16:creationId xmlns:a16="http://schemas.microsoft.com/office/drawing/2014/main" id="{C41B7195-09DB-63E6-0D68-79475C055D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0B3B96-E5B9-59DC-0B9C-EBB857FB45CB}"/>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151665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C2ACE0-EE27-C99D-807D-B14C57C8713A}"/>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3" name="Footer Placeholder 2">
            <a:extLst>
              <a:ext uri="{FF2B5EF4-FFF2-40B4-BE49-F238E27FC236}">
                <a16:creationId xmlns:a16="http://schemas.microsoft.com/office/drawing/2014/main" id="{AD33EC18-B52E-0FE5-2C6A-1D0C103C2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01487-E3B6-27DA-41A4-7EABF345949C}"/>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86934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347C-F8F7-85B8-A657-5FFE67DC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E36916-D891-832C-B113-F1F8695DF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A4CE7-2123-A823-EBCB-C51E34859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678A8-6A64-65BF-EE56-F3A7BDB962A5}"/>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6" name="Footer Placeholder 5">
            <a:extLst>
              <a:ext uri="{FF2B5EF4-FFF2-40B4-BE49-F238E27FC236}">
                <a16:creationId xmlns:a16="http://schemas.microsoft.com/office/drawing/2014/main" id="{576EBB87-F102-2CFB-248D-572FF614B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2D50B-BA4C-58C3-F99D-E669858D6551}"/>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16581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7C91-FFE1-9952-1ED3-7A4E0A2E8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B5EA0D-828A-2C96-DA97-CD087AEDB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83D329-5210-2CC3-A362-DE59E2D21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9FB96-F4FD-53BF-AE4F-FF36987EB4E5}"/>
              </a:ext>
            </a:extLst>
          </p:cNvPr>
          <p:cNvSpPr>
            <a:spLocks noGrp="1"/>
          </p:cNvSpPr>
          <p:nvPr>
            <p:ph type="dt" sz="half" idx="10"/>
          </p:nvPr>
        </p:nvSpPr>
        <p:spPr/>
        <p:txBody>
          <a:bodyPr/>
          <a:lstStyle/>
          <a:p>
            <a:fld id="{41E02063-8C3A-497E-AB8A-8A1E31EA1137}" type="datetimeFigureOut">
              <a:rPr lang="en-US" smtClean="0"/>
              <a:t>7/4/2026</a:t>
            </a:fld>
            <a:endParaRPr lang="en-US"/>
          </a:p>
        </p:txBody>
      </p:sp>
      <p:sp>
        <p:nvSpPr>
          <p:cNvPr id="6" name="Footer Placeholder 5">
            <a:extLst>
              <a:ext uri="{FF2B5EF4-FFF2-40B4-BE49-F238E27FC236}">
                <a16:creationId xmlns:a16="http://schemas.microsoft.com/office/drawing/2014/main" id="{A73A15AF-2B9F-B772-D737-C433B870F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255D7-85DC-AF61-E735-BB7F88BA254C}"/>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54857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6900A-C67F-25E3-D140-83024E35A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45F49-3D7F-7F0C-EDBC-C1D756FE0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1E601-E6D9-C923-732F-E56111FAF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02063-8C3A-497E-AB8A-8A1E31EA1137}" type="datetimeFigureOut">
              <a:rPr lang="en-US" smtClean="0"/>
              <a:t>7/4/2026</a:t>
            </a:fld>
            <a:endParaRPr lang="en-US"/>
          </a:p>
        </p:txBody>
      </p:sp>
      <p:sp>
        <p:nvSpPr>
          <p:cNvPr id="5" name="Footer Placeholder 4">
            <a:extLst>
              <a:ext uri="{FF2B5EF4-FFF2-40B4-BE49-F238E27FC236}">
                <a16:creationId xmlns:a16="http://schemas.microsoft.com/office/drawing/2014/main" id="{8850D241-9F85-A28F-2152-46E07127B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1DF9F-9137-B261-5849-2D2343B20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FFF9C-DDCD-48E4-A09B-BEFCF3081F08}" type="slidenum">
              <a:rPr lang="en-US" smtClean="0"/>
              <a:t>‹#›</a:t>
            </a:fld>
            <a:endParaRPr lang="en-US"/>
          </a:p>
        </p:txBody>
      </p:sp>
    </p:spTree>
    <p:extLst>
      <p:ext uri="{BB962C8B-B14F-4D97-AF65-F5344CB8AC3E}">
        <p14:creationId xmlns:p14="http://schemas.microsoft.com/office/powerpoint/2010/main" val="1945559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0.png"/><Relationship Id="rId4" Type="http://schemas.openxmlformats.org/officeDocument/2006/relationships/slide" Target="slide18.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2.xml"/><Relationship Id="rId7" Type="http://schemas.openxmlformats.org/officeDocument/2006/relationships/slide" Target="slide1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jpeg"/><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2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2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2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2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png"/><Relationship Id="rId7" Type="http://schemas.openxmlformats.org/officeDocument/2006/relationships/slide" Target="slide35.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2.xml"/><Relationship Id="rId7" Type="http://schemas.openxmlformats.org/officeDocument/2006/relationships/slide" Target="slide3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7.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2.xml"/><Relationship Id="rId7" Type="http://schemas.openxmlformats.org/officeDocument/2006/relationships/slide" Target="slide3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slide" Target="slide3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7.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A1D59-B40F-72AC-CE01-C7ECAC383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770451"/>
          </a:xfrm>
          <a:prstGeom prst="rect">
            <a:avLst/>
          </a:prstGeom>
        </p:spPr>
      </p:pic>
      <p:sp>
        <p:nvSpPr>
          <p:cNvPr id="6" name="TextBox 5">
            <a:extLst>
              <a:ext uri="{FF2B5EF4-FFF2-40B4-BE49-F238E27FC236}">
                <a16:creationId xmlns:a16="http://schemas.microsoft.com/office/drawing/2014/main" id="{FB658653-2B1A-6108-D63F-0751745EB0FC}"/>
              </a:ext>
            </a:extLst>
          </p:cNvPr>
          <p:cNvSpPr txBox="1"/>
          <p:nvPr/>
        </p:nvSpPr>
        <p:spPr>
          <a:xfrm>
            <a:off x="11274358" y="6274341"/>
            <a:ext cx="922240" cy="369332"/>
          </a:xfrm>
          <a:prstGeom prst="rect">
            <a:avLst/>
          </a:prstGeom>
          <a:noFill/>
        </p:spPr>
        <p:txBody>
          <a:bodyPr wrap="none" rtlCol="0">
            <a:spAutoFit/>
          </a:bodyPr>
          <a:lstStyle/>
          <a:p>
            <a:r>
              <a:rPr lang="en-US" dirty="0"/>
              <a:t>Trang </a:t>
            </a:r>
            <a:fld id="{99912F34-0A19-495A-993A-2D307287B809}" type="slidenum">
              <a:rPr lang="en-US" smtClean="0"/>
              <a:t>1</a:t>
            </a:fld>
            <a:r>
              <a:rPr lang="en-US" dirty="0"/>
              <a:t> </a:t>
            </a:r>
          </a:p>
        </p:txBody>
      </p:sp>
    </p:spTree>
    <p:extLst>
      <p:ext uri="{BB962C8B-B14F-4D97-AF65-F5344CB8AC3E}">
        <p14:creationId xmlns:p14="http://schemas.microsoft.com/office/powerpoint/2010/main" val="2554040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82750D4-38C3-7437-5589-832369C564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62E718-E5F7-A310-B3FA-9245C6399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 y="0"/>
            <a:ext cx="12192000" cy="6858000"/>
          </a:xfrm>
          <a:prstGeom prst="rect">
            <a:avLst/>
          </a:prstGeom>
        </p:spPr>
      </p:pic>
      <p:sp>
        <p:nvSpPr>
          <p:cNvPr id="6" name="TextBox 5">
            <a:extLst>
              <a:ext uri="{FF2B5EF4-FFF2-40B4-BE49-F238E27FC236}">
                <a16:creationId xmlns:a16="http://schemas.microsoft.com/office/drawing/2014/main" id="{9D2B61B9-FF2D-24F7-19FB-2C1110FC57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10</a:t>
            </a:fld>
            <a:endParaRPr lang="en-US" dirty="0"/>
          </a:p>
        </p:txBody>
      </p:sp>
      <p:grpSp>
        <p:nvGrpSpPr>
          <p:cNvPr id="8" name="Group 7">
            <a:extLst>
              <a:ext uri="{FF2B5EF4-FFF2-40B4-BE49-F238E27FC236}">
                <a16:creationId xmlns:a16="http://schemas.microsoft.com/office/drawing/2014/main" id="{AF4B7692-AA3F-6E3F-AF28-611264ABB8F4}"/>
              </a:ext>
            </a:extLst>
          </p:cNvPr>
          <p:cNvGrpSpPr/>
          <p:nvPr/>
        </p:nvGrpSpPr>
        <p:grpSpPr>
          <a:xfrm>
            <a:off x="1018057" y="2003898"/>
            <a:ext cx="4614258" cy="903486"/>
            <a:chOff x="1391050" y="24256"/>
            <a:chExt cx="4405317" cy="1194131"/>
          </a:xfrm>
        </p:grpSpPr>
        <p:sp>
          <p:nvSpPr>
            <p:cNvPr id="14" name="Arrow: Pentagon 13">
              <a:extLst>
                <a:ext uri="{FF2B5EF4-FFF2-40B4-BE49-F238E27FC236}">
                  <a16:creationId xmlns:a16="http://schemas.microsoft.com/office/drawing/2014/main" id="{5779C721-3091-648E-D396-5B4D368BC29F}"/>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Pentagon 4">
              <a:extLst>
                <a:ext uri="{FF2B5EF4-FFF2-40B4-BE49-F238E27FC236}">
                  <a16:creationId xmlns:a16="http://schemas.microsoft.com/office/drawing/2014/main" id="{F4FCF3DB-7DAA-E322-F3CA-6EB2F5CEB773}"/>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200" kern="1200" dirty="0" err="1"/>
                <a:t>Tách</a:t>
              </a:r>
              <a:r>
                <a:rPr lang="en-US" sz="3200" kern="1200" dirty="0"/>
                <a:t> </a:t>
              </a:r>
              <a:r>
                <a:rPr lang="en-US" sz="3200" kern="1200" dirty="0" err="1"/>
                <a:t>trong</a:t>
              </a:r>
              <a:r>
                <a:rPr lang="en-US" sz="3200" kern="1200" dirty="0"/>
                <a:t> </a:t>
              </a:r>
              <a:r>
                <a:rPr lang="en-US" sz="3200" kern="1200" dirty="0" err="1"/>
                <a:t>phạm</a:t>
              </a:r>
              <a:r>
                <a:rPr lang="en-US" sz="3200" kern="1200" dirty="0"/>
                <a:t> vi 4</a:t>
              </a:r>
            </a:p>
          </p:txBody>
        </p:sp>
      </p:grpSp>
      <p:pic>
        <p:nvPicPr>
          <p:cNvPr id="16" name="Picture 15">
            <a:extLst>
              <a:ext uri="{FF2B5EF4-FFF2-40B4-BE49-F238E27FC236}">
                <a16:creationId xmlns:a16="http://schemas.microsoft.com/office/drawing/2014/main" id="{ACAB8836-C301-C70C-F2F3-2DDCAC1A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920" y="1304925"/>
            <a:ext cx="5324475" cy="4248150"/>
          </a:xfrm>
          <a:prstGeom prst="rect">
            <a:avLst/>
          </a:prstGeom>
        </p:spPr>
      </p:pic>
      <p:pic>
        <p:nvPicPr>
          <p:cNvPr id="17" name="Picture 16">
            <a:extLst>
              <a:ext uri="{FF2B5EF4-FFF2-40B4-BE49-F238E27FC236}">
                <a16:creationId xmlns:a16="http://schemas.microsoft.com/office/drawing/2014/main" id="{E5267079-C038-8F1F-3D1A-48CCDB5AF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43" y="1719632"/>
            <a:ext cx="1472017" cy="1472017"/>
          </a:xfrm>
          <a:prstGeom prst="rect">
            <a:avLst/>
          </a:prstGeom>
        </p:spPr>
      </p:pic>
      <p:pic>
        <p:nvPicPr>
          <p:cNvPr id="18" name="Picture 17">
            <a:extLst>
              <a:ext uri="{FF2B5EF4-FFF2-40B4-BE49-F238E27FC236}">
                <a16:creationId xmlns:a16="http://schemas.microsoft.com/office/drawing/2014/main" id="{7DDD51B6-D113-69B1-8E7E-BC48665EA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59789" y="2140085"/>
            <a:ext cx="1472017" cy="1472017"/>
          </a:xfrm>
          <a:prstGeom prst="rect">
            <a:avLst/>
          </a:prstGeom>
        </p:spPr>
      </p:pic>
      <p:pic>
        <p:nvPicPr>
          <p:cNvPr id="19" name="Picture 18">
            <a:extLst>
              <a:ext uri="{FF2B5EF4-FFF2-40B4-BE49-F238E27FC236}">
                <a16:creationId xmlns:a16="http://schemas.microsoft.com/office/drawing/2014/main" id="{3D859A68-8BB2-59E4-0AA4-9FF493881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8273" flipH="1">
            <a:off x="8841770" y="3421158"/>
            <a:ext cx="1337554" cy="1337554"/>
          </a:xfrm>
          <a:prstGeom prst="rect">
            <a:avLst/>
          </a:prstGeom>
        </p:spPr>
      </p:pic>
      <p:pic>
        <p:nvPicPr>
          <p:cNvPr id="20" name="Picture 19">
            <a:extLst>
              <a:ext uri="{FF2B5EF4-FFF2-40B4-BE49-F238E27FC236}">
                <a16:creationId xmlns:a16="http://schemas.microsoft.com/office/drawing/2014/main" id="{8EF8608A-63D1-BCEB-CAB1-BCF8CB3CB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7559902" y="3549746"/>
            <a:ext cx="1401594" cy="1246307"/>
          </a:xfrm>
          <a:prstGeom prst="rect">
            <a:avLst/>
          </a:prstGeom>
        </p:spPr>
      </p:pic>
      <p:sp>
        <p:nvSpPr>
          <p:cNvPr id="21" name="TextBox 20">
            <a:extLst>
              <a:ext uri="{FF2B5EF4-FFF2-40B4-BE49-F238E27FC236}">
                <a16:creationId xmlns:a16="http://schemas.microsoft.com/office/drawing/2014/main" id="{C09C6362-0503-2041-F218-CAAE4190FCA6}"/>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sp>
        <p:nvSpPr>
          <p:cNvPr id="22" name="TextBox 21">
            <a:extLst>
              <a:ext uri="{FF2B5EF4-FFF2-40B4-BE49-F238E27FC236}">
                <a16:creationId xmlns:a16="http://schemas.microsoft.com/office/drawing/2014/main" id="{79FF6998-B6CE-98DF-FB1B-7A9AF2027E48}"/>
              </a:ext>
            </a:extLst>
          </p:cNvPr>
          <p:cNvSpPr txBox="1"/>
          <p:nvPr/>
        </p:nvSpPr>
        <p:spPr>
          <a:xfrm>
            <a:off x="1520909" y="4005530"/>
            <a:ext cx="393056" cy="584775"/>
          </a:xfrm>
          <a:prstGeom prst="rect">
            <a:avLst/>
          </a:prstGeom>
          <a:noFill/>
        </p:spPr>
        <p:txBody>
          <a:bodyPr wrap="none" rtlCol="0">
            <a:spAutoFit/>
          </a:bodyPr>
          <a:lstStyle/>
          <a:p>
            <a:r>
              <a:rPr lang="en-US" sz="3200" b="1" dirty="0"/>
              <a:t>2</a:t>
            </a:r>
          </a:p>
        </p:txBody>
      </p:sp>
      <p:sp>
        <p:nvSpPr>
          <p:cNvPr id="23" name="TextBox 22">
            <a:extLst>
              <a:ext uri="{FF2B5EF4-FFF2-40B4-BE49-F238E27FC236}">
                <a16:creationId xmlns:a16="http://schemas.microsoft.com/office/drawing/2014/main" id="{FFA5F1C0-C2F9-DD6B-F615-71B2E206D4C8}"/>
              </a:ext>
            </a:extLst>
          </p:cNvPr>
          <p:cNvSpPr txBox="1"/>
          <p:nvPr/>
        </p:nvSpPr>
        <p:spPr>
          <a:xfrm>
            <a:off x="2731904" y="5396794"/>
            <a:ext cx="393056" cy="584775"/>
          </a:xfrm>
          <a:prstGeom prst="rect">
            <a:avLst/>
          </a:prstGeom>
          <a:noFill/>
        </p:spPr>
        <p:txBody>
          <a:bodyPr wrap="none" rtlCol="0">
            <a:spAutoFit/>
          </a:bodyPr>
          <a:lstStyle/>
          <a:p>
            <a:r>
              <a:rPr lang="en-US" sz="3200" b="1" dirty="0"/>
              <a:t>2</a:t>
            </a:r>
          </a:p>
        </p:txBody>
      </p:sp>
      <p:sp>
        <p:nvSpPr>
          <p:cNvPr id="24" name="Oval 23">
            <a:extLst>
              <a:ext uri="{FF2B5EF4-FFF2-40B4-BE49-F238E27FC236}">
                <a16:creationId xmlns:a16="http://schemas.microsoft.com/office/drawing/2014/main" id="{A3D7DEF9-15ED-F3A0-A2E6-9F0D74A167BD}"/>
              </a:ext>
            </a:extLst>
          </p:cNvPr>
          <p:cNvSpPr/>
          <p:nvPr/>
        </p:nvSpPr>
        <p:spPr>
          <a:xfrm>
            <a:off x="1405182" y="4006610"/>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458AB4C-8D14-F914-570F-D3783A4B9A08}"/>
              </a:ext>
            </a:extLst>
          </p:cNvPr>
          <p:cNvSpPr/>
          <p:nvPr/>
        </p:nvSpPr>
        <p:spPr>
          <a:xfrm>
            <a:off x="2616176" y="539679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58108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50403 0.16806 " pathEditMode="relative" rAng="0" ptsTypes="AA">
                                      <p:cBhvr>
                                        <p:cTn id="6" dur="2000" fill="hold"/>
                                        <p:tgtEl>
                                          <p:spTgt spid="17"/>
                                        </p:tgtEl>
                                        <p:attrNameLst>
                                          <p:attrName>ppt_x</p:attrName>
                                          <p:attrName>ppt_y</p:attrName>
                                        </p:attrNameLst>
                                      </p:cBhvr>
                                      <p:rCtr x="-25208" y="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67344 0.2 " pathEditMode="relative" rAng="0" ptsTypes="AA">
                                      <p:cBhvr>
                                        <p:cTn id="10" dur="2000" fill="hold"/>
                                        <p:tgtEl>
                                          <p:spTgt spid="18"/>
                                        </p:tgtEl>
                                        <p:attrNameLst>
                                          <p:attrName>ppt_x</p:attrName>
                                          <p:attrName>ppt_y</p:attrName>
                                        </p:attrNameLst>
                                      </p:cBhvr>
                                      <p:rCtr x="-33672" y="10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3.7037E-6 L -0.50964 0.26875 " pathEditMode="relative" rAng="0" ptsTypes="AA">
                                      <p:cBhvr>
                                        <p:cTn id="14" dur="2000" fill="hold"/>
                                        <p:tgtEl>
                                          <p:spTgt spid="19"/>
                                        </p:tgtEl>
                                        <p:attrNameLst>
                                          <p:attrName>ppt_x</p:attrName>
                                          <p:attrName>ppt_y</p:attrName>
                                        </p:attrNameLst>
                                      </p:cBhvr>
                                      <p:rCtr x="-25482" y="1342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95833E-6 -3.33333E-6 L -0.38671 0.19074 " pathEditMode="relative" rAng="0" ptsTypes="AA">
                                      <p:cBhvr>
                                        <p:cTn id="18" dur="2000" fill="hold"/>
                                        <p:tgtEl>
                                          <p:spTgt spid="20"/>
                                        </p:tgtEl>
                                        <p:attrNameLst>
                                          <p:attrName>ppt_x</p:attrName>
                                          <p:attrName>ppt_y</p:attrName>
                                        </p:attrNameLst>
                                      </p:cBhvr>
                                      <p:rCtr x="-19336"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AD7997E-CDD4-210B-2E49-A01A9E15EF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3F0D73-058D-B856-FB7F-DE323AA4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C72954E-87C2-B4EE-A0FA-6D950D07CF0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11</a:t>
            </a:fld>
            <a:endParaRPr lang="en-US" dirty="0"/>
          </a:p>
        </p:txBody>
      </p:sp>
      <p:grpSp>
        <p:nvGrpSpPr>
          <p:cNvPr id="8" name="Group 7">
            <a:extLst>
              <a:ext uri="{FF2B5EF4-FFF2-40B4-BE49-F238E27FC236}">
                <a16:creationId xmlns:a16="http://schemas.microsoft.com/office/drawing/2014/main" id="{DF731F3F-6456-5D04-67BE-D448B4CBA56A}"/>
              </a:ext>
            </a:extLst>
          </p:cNvPr>
          <p:cNvGrpSpPr/>
          <p:nvPr/>
        </p:nvGrpSpPr>
        <p:grpSpPr>
          <a:xfrm>
            <a:off x="1018057" y="2003898"/>
            <a:ext cx="4614258" cy="903486"/>
            <a:chOff x="1391050" y="24256"/>
            <a:chExt cx="4405317" cy="1194131"/>
          </a:xfrm>
        </p:grpSpPr>
        <p:sp>
          <p:nvSpPr>
            <p:cNvPr id="14" name="Arrow: Pentagon 13">
              <a:extLst>
                <a:ext uri="{FF2B5EF4-FFF2-40B4-BE49-F238E27FC236}">
                  <a16:creationId xmlns:a16="http://schemas.microsoft.com/office/drawing/2014/main" id="{2A1B55CB-4BCF-D73E-9581-A7D1D424A26E}"/>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Pentagon 4">
              <a:extLst>
                <a:ext uri="{FF2B5EF4-FFF2-40B4-BE49-F238E27FC236}">
                  <a16:creationId xmlns:a16="http://schemas.microsoft.com/office/drawing/2014/main" id="{4F62B886-6510-D024-2F73-C9CB5513C928}"/>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200" kern="1200" dirty="0" err="1"/>
                <a:t>Tách</a:t>
              </a:r>
              <a:r>
                <a:rPr lang="en-US" sz="3200" kern="1200" dirty="0"/>
                <a:t> </a:t>
              </a:r>
              <a:r>
                <a:rPr lang="en-US" sz="3200" kern="1200" dirty="0" err="1"/>
                <a:t>trong</a:t>
              </a:r>
              <a:r>
                <a:rPr lang="en-US" sz="3200" kern="1200" dirty="0"/>
                <a:t> </a:t>
              </a:r>
              <a:r>
                <a:rPr lang="en-US" sz="3200" kern="1200" dirty="0" err="1"/>
                <a:t>phạm</a:t>
              </a:r>
              <a:r>
                <a:rPr lang="en-US" sz="3200" kern="1200" dirty="0"/>
                <a:t> vi 4</a:t>
              </a:r>
            </a:p>
          </p:txBody>
        </p:sp>
      </p:grpSp>
      <p:pic>
        <p:nvPicPr>
          <p:cNvPr id="16" name="Picture 15">
            <a:extLst>
              <a:ext uri="{FF2B5EF4-FFF2-40B4-BE49-F238E27FC236}">
                <a16:creationId xmlns:a16="http://schemas.microsoft.com/office/drawing/2014/main" id="{9897EBB4-58AD-B92E-A7A6-AC57885E5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920" y="1304925"/>
            <a:ext cx="5324475" cy="4248150"/>
          </a:xfrm>
          <a:prstGeom prst="rect">
            <a:avLst/>
          </a:prstGeom>
        </p:spPr>
      </p:pic>
      <p:pic>
        <p:nvPicPr>
          <p:cNvPr id="17" name="Picture 16">
            <a:extLst>
              <a:ext uri="{FF2B5EF4-FFF2-40B4-BE49-F238E27FC236}">
                <a16:creationId xmlns:a16="http://schemas.microsoft.com/office/drawing/2014/main" id="{F4A93A0A-E62C-6F40-B3C2-4E7E6CCA7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43" y="1719632"/>
            <a:ext cx="1472017" cy="1472017"/>
          </a:xfrm>
          <a:prstGeom prst="rect">
            <a:avLst/>
          </a:prstGeom>
        </p:spPr>
      </p:pic>
      <p:pic>
        <p:nvPicPr>
          <p:cNvPr id="18" name="Picture 17">
            <a:extLst>
              <a:ext uri="{FF2B5EF4-FFF2-40B4-BE49-F238E27FC236}">
                <a16:creationId xmlns:a16="http://schemas.microsoft.com/office/drawing/2014/main" id="{0CED5FB2-AFBD-35F1-1B2E-6E0242A50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59789" y="2140085"/>
            <a:ext cx="1472017" cy="1472017"/>
          </a:xfrm>
          <a:prstGeom prst="rect">
            <a:avLst/>
          </a:prstGeom>
        </p:spPr>
      </p:pic>
      <p:pic>
        <p:nvPicPr>
          <p:cNvPr id="19" name="Picture 18">
            <a:extLst>
              <a:ext uri="{FF2B5EF4-FFF2-40B4-BE49-F238E27FC236}">
                <a16:creationId xmlns:a16="http://schemas.microsoft.com/office/drawing/2014/main" id="{F7F71CCC-74C3-7E25-0478-231C251CE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1502">
            <a:off x="6574924" y="3376912"/>
            <a:ext cx="1337554" cy="1337554"/>
          </a:xfrm>
          <a:prstGeom prst="rect">
            <a:avLst/>
          </a:prstGeom>
        </p:spPr>
      </p:pic>
      <p:pic>
        <p:nvPicPr>
          <p:cNvPr id="20" name="Picture 19">
            <a:extLst>
              <a:ext uri="{FF2B5EF4-FFF2-40B4-BE49-F238E27FC236}">
                <a16:creationId xmlns:a16="http://schemas.microsoft.com/office/drawing/2014/main" id="{5113C995-ECBC-32C4-7363-4D60131F7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3465" flipH="1">
            <a:off x="9192175" y="3422537"/>
            <a:ext cx="1401594" cy="1246307"/>
          </a:xfrm>
          <a:prstGeom prst="rect">
            <a:avLst/>
          </a:prstGeom>
        </p:spPr>
      </p:pic>
      <p:sp>
        <p:nvSpPr>
          <p:cNvPr id="21" name="TextBox 20">
            <a:extLst>
              <a:ext uri="{FF2B5EF4-FFF2-40B4-BE49-F238E27FC236}">
                <a16:creationId xmlns:a16="http://schemas.microsoft.com/office/drawing/2014/main" id="{D1A9984B-F97F-CFBE-428C-9EC88742DA36}"/>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sp>
        <p:nvSpPr>
          <p:cNvPr id="22" name="TextBox 21">
            <a:extLst>
              <a:ext uri="{FF2B5EF4-FFF2-40B4-BE49-F238E27FC236}">
                <a16:creationId xmlns:a16="http://schemas.microsoft.com/office/drawing/2014/main" id="{3B8F96D2-0004-F33A-3C0F-B2DC3FE143E3}"/>
              </a:ext>
            </a:extLst>
          </p:cNvPr>
          <p:cNvSpPr txBox="1"/>
          <p:nvPr/>
        </p:nvSpPr>
        <p:spPr>
          <a:xfrm>
            <a:off x="1134221" y="3527661"/>
            <a:ext cx="393056" cy="584775"/>
          </a:xfrm>
          <a:prstGeom prst="rect">
            <a:avLst/>
          </a:prstGeom>
          <a:noFill/>
        </p:spPr>
        <p:txBody>
          <a:bodyPr wrap="none" rtlCol="0">
            <a:spAutoFit/>
          </a:bodyPr>
          <a:lstStyle/>
          <a:p>
            <a:r>
              <a:rPr lang="en-US" sz="3200" b="1" dirty="0"/>
              <a:t>3</a:t>
            </a:r>
          </a:p>
        </p:txBody>
      </p:sp>
      <p:sp>
        <p:nvSpPr>
          <p:cNvPr id="23" name="TextBox 22">
            <a:extLst>
              <a:ext uri="{FF2B5EF4-FFF2-40B4-BE49-F238E27FC236}">
                <a16:creationId xmlns:a16="http://schemas.microsoft.com/office/drawing/2014/main" id="{09753FA1-A9DB-ABF1-18FC-650EE081D086}"/>
              </a:ext>
            </a:extLst>
          </p:cNvPr>
          <p:cNvSpPr txBox="1"/>
          <p:nvPr/>
        </p:nvSpPr>
        <p:spPr>
          <a:xfrm>
            <a:off x="2731904" y="5396794"/>
            <a:ext cx="393056" cy="584775"/>
          </a:xfrm>
          <a:prstGeom prst="rect">
            <a:avLst/>
          </a:prstGeom>
          <a:noFill/>
        </p:spPr>
        <p:txBody>
          <a:bodyPr wrap="none" rtlCol="0">
            <a:spAutoFit/>
          </a:bodyPr>
          <a:lstStyle/>
          <a:p>
            <a:r>
              <a:rPr lang="en-US" sz="3200" b="1" dirty="0"/>
              <a:t>1</a:t>
            </a:r>
          </a:p>
        </p:txBody>
      </p:sp>
      <p:sp>
        <p:nvSpPr>
          <p:cNvPr id="24" name="Oval 23">
            <a:extLst>
              <a:ext uri="{FF2B5EF4-FFF2-40B4-BE49-F238E27FC236}">
                <a16:creationId xmlns:a16="http://schemas.microsoft.com/office/drawing/2014/main" id="{E606DB49-7757-7F97-C6C4-DD7433B7899E}"/>
              </a:ext>
            </a:extLst>
          </p:cNvPr>
          <p:cNvSpPr/>
          <p:nvPr/>
        </p:nvSpPr>
        <p:spPr>
          <a:xfrm>
            <a:off x="1031091" y="3518492"/>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F1E834-4D3C-C7DF-C865-4B73B94BCF25}"/>
              </a:ext>
            </a:extLst>
          </p:cNvPr>
          <p:cNvSpPr/>
          <p:nvPr/>
        </p:nvSpPr>
        <p:spPr>
          <a:xfrm>
            <a:off x="2616176" y="539679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1175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50403 0.16806 " pathEditMode="relative" rAng="0" ptsTypes="AA">
                                      <p:cBhvr>
                                        <p:cTn id="6" dur="2000" fill="hold"/>
                                        <p:tgtEl>
                                          <p:spTgt spid="17"/>
                                        </p:tgtEl>
                                        <p:attrNameLst>
                                          <p:attrName>ppt_x</p:attrName>
                                          <p:attrName>ppt_y</p:attrName>
                                        </p:attrNameLst>
                                      </p:cBhvr>
                                      <p:rCtr x="-25208" y="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67109 0.13172 " pathEditMode="relative" rAng="0" ptsTypes="AA">
                                      <p:cBhvr>
                                        <p:cTn id="10" dur="2000" fill="hold"/>
                                        <p:tgtEl>
                                          <p:spTgt spid="18"/>
                                        </p:tgtEl>
                                        <p:attrNameLst>
                                          <p:attrName>ppt_x</p:attrName>
                                          <p:attrName>ppt_y</p:attrName>
                                        </p:attrNameLst>
                                      </p:cBhvr>
                                      <p:rCtr x="-33555" y="657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6.25E-7 -4.81481E-6 L -0.42917 0.01112 " pathEditMode="relative" rAng="0" ptsTypes="AA">
                                      <p:cBhvr>
                                        <p:cTn id="14" dur="2000" fill="hold"/>
                                        <p:tgtEl>
                                          <p:spTgt spid="19"/>
                                        </p:tgtEl>
                                        <p:attrNameLst>
                                          <p:attrName>ppt_x</p:attrName>
                                          <p:attrName>ppt_y</p:attrName>
                                        </p:attrNameLst>
                                      </p:cBhvr>
                                      <p:rCtr x="-21458" y="5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875E-6 -4.81481E-6 L -0.51641 0.21991 " pathEditMode="relative" rAng="0" ptsTypes="AA">
                                      <p:cBhvr>
                                        <p:cTn id="18" dur="2000" fill="hold"/>
                                        <p:tgtEl>
                                          <p:spTgt spid="20"/>
                                        </p:tgtEl>
                                        <p:attrNameLst>
                                          <p:attrName>ppt_x</p:attrName>
                                          <p:attrName>ppt_y</p:attrName>
                                        </p:attrNameLst>
                                      </p:cBhvr>
                                      <p:rCtr x="-25820"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CA23B01F-C5E6-9931-FB28-71233F1127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4DD4C8-2605-2110-9059-1F1D62F7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6" y="0"/>
            <a:ext cx="12192000" cy="6858000"/>
          </a:xfrm>
          <a:prstGeom prst="rect">
            <a:avLst/>
          </a:prstGeom>
        </p:spPr>
      </p:pic>
      <p:sp>
        <p:nvSpPr>
          <p:cNvPr id="6" name="TextBox 5">
            <a:extLst>
              <a:ext uri="{FF2B5EF4-FFF2-40B4-BE49-F238E27FC236}">
                <a16:creationId xmlns:a16="http://schemas.microsoft.com/office/drawing/2014/main" id="{1B80CFBD-5C6A-3AC9-5FF5-1955B964C48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12</a:t>
            </a:fld>
            <a:endParaRPr lang="en-US" dirty="0"/>
          </a:p>
        </p:txBody>
      </p:sp>
      <p:pic>
        <p:nvPicPr>
          <p:cNvPr id="2" name="Picture 1">
            <a:extLst>
              <a:ext uri="{FF2B5EF4-FFF2-40B4-BE49-F238E27FC236}">
                <a16:creationId xmlns:a16="http://schemas.microsoft.com/office/drawing/2014/main" id="{F6C85385-BB2F-8A0F-B41C-A114A2D38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521" y="1528879"/>
            <a:ext cx="5087406" cy="5087406"/>
          </a:xfrm>
          <a:prstGeom prst="rect">
            <a:avLst/>
          </a:prstGeom>
        </p:spPr>
      </p:pic>
      <p:grpSp>
        <p:nvGrpSpPr>
          <p:cNvPr id="4" name="Group 3">
            <a:extLst>
              <a:ext uri="{FF2B5EF4-FFF2-40B4-BE49-F238E27FC236}">
                <a16:creationId xmlns:a16="http://schemas.microsoft.com/office/drawing/2014/main" id="{7972654F-CBC9-F073-37AB-CA78472B52A9}"/>
              </a:ext>
            </a:extLst>
          </p:cNvPr>
          <p:cNvGrpSpPr/>
          <p:nvPr/>
        </p:nvGrpSpPr>
        <p:grpSpPr>
          <a:xfrm>
            <a:off x="965316" y="1719196"/>
            <a:ext cx="4248710" cy="841777"/>
            <a:chOff x="1391050" y="24256"/>
            <a:chExt cx="4405317" cy="1194131"/>
          </a:xfrm>
        </p:grpSpPr>
        <p:sp>
          <p:nvSpPr>
            <p:cNvPr id="7" name="Arrow: Pentagon 6">
              <a:extLst>
                <a:ext uri="{FF2B5EF4-FFF2-40B4-BE49-F238E27FC236}">
                  <a16:creationId xmlns:a16="http://schemas.microsoft.com/office/drawing/2014/main" id="{D1595052-DF72-D39B-E98E-0A766F13E1DA}"/>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8A0CF41E-BDE9-F9B7-2C0F-212E9AB49349}"/>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2800" kern="1200" dirty="0" err="1"/>
                <a:t>Gộp</a:t>
              </a:r>
              <a:r>
                <a:rPr lang="en-US" sz="2800" kern="1200" dirty="0"/>
                <a:t> </a:t>
              </a:r>
              <a:r>
                <a:rPr lang="en-US" sz="2800" kern="1200" dirty="0" err="1"/>
                <a:t>trong</a:t>
              </a:r>
              <a:r>
                <a:rPr lang="en-US" sz="2800" kern="1200" dirty="0"/>
                <a:t> </a:t>
              </a:r>
              <a:r>
                <a:rPr lang="en-US" sz="2800" kern="1200" dirty="0" err="1"/>
                <a:t>phạm</a:t>
              </a:r>
              <a:r>
                <a:rPr lang="en-US" sz="2800" kern="1200" dirty="0"/>
                <a:t> vi 4</a:t>
              </a:r>
            </a:p>
          </p:txBody>
        </p:sp>
      </p:grpSp>
      <p:pic>
        <p:nvPicPr>
          <p:cNvPr id="9" name="Picture 8">
            <a:extLst>
              <a:ext uri="{FF2B5EF4-FFF2-40B4-BE49-F238E27FC236}">
                <a16:creationId xmlns:a16="http://schemas.microsoft.com/office/drawing/2014/main" id="{9DD2A588-B490-5B01-AD98-2C256E3A2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5" y="4929257"/>
            <a:ext cx="1072067" cy="1072067"/>
          </a:xfrm>
          <a:prstGeom prst="rect">
            <a:avLst/>
          </a:prstGeom>
        </p:spPr>
      </p:pic>
      <p:pic>
        <p:nvPicPr>
          <p:cNvPr id="10" name="Picture 9">
            <a:extLst>
              <a:ext uri="{FF2B5EF4-FFF2-40B4-BE49-F238E27FC236}">
                <a16:creationId xmlns:a16="http://schemas.microsoft.com/office/drawing/2014/main" id="{4B5C9049-22BA-F774-D325-F44DD642D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14679" y="2703696"/>
            <a:ext cx="1179919" cy="1413532"/>
          </a:xfrm>
          <a:prstGeom prst="rect">
            <a:avLst/>
          </a:prstGeom>
        </p:spPr>
      </p:pic>
      <p:pic>
        <p:nvPicPr>
          <p:cNvPr id="11" name="Picture 10">
            <a:extLst>
              <a:ext uri="{FF2B5EF4-FFF2-40B4-BE49-F238E27FC236}">
                <a16:creationId xmlns:a16="http://schemas.microsoft.com/office/drawing/2014/main" id="{EE8CDF3F-02A3-C7B2-13A0-F8CECA833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1083232" y="3132465"/>
            <a:ext cx="1031389" cy="917118"/>
          </a:xfrm>
          <a:prstGeom prst="rect">
            <a:avLst/>
          </a:prstGeom>
        </p:spPr>
      </p:pic>
      <p:pic>
        <p:nvPicPr>
          <p:cNvPr id="12" name="Picture 11">
            <a:extLst>
              <a:ext uri="{FF2B5EF4-FFF2-40B4-BE49-F238E27FC236}">
                <a16:creationId xmlns:a16="http://schemas.microsoft.com/office/drawing/2014/main" id="{48E854F1-9A08-6172-338F-2E06D9211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92927" y="5247028"/>
            <a:ext cx="1072067" cy="1072067"/>
          </a:xfrm>
          <a:prstGeom prst="rect">
            <a:avLst/>
          </a:prstGeom>
        </p:spPr>
      </p:pic>
      <p:sp>
        <p:nvSpPr>
          <p:cNvPr id="13" name="TextBox 12">
            <a:extLst>
              <a:ext uri="{FF2B5EF4-FFF2-40B4-BE49-F238E27FC236}">
                <a16:creationId xmlns:a16="http://schemas.microsoft.com/office/drawing/2014/main" id="{575968B1-306E-B2A4-7B9F-F916AD7DA024}"/>
              </a:ext>
            </a:extLst>
          </p:cNvPr>
          <p:cNvSpPr txBox="1"/>
          <p:nvPr/>
        </p:nvSpPr>
        <p:spPr>
          <a:xfrm>
            <a:off x="7549369" y="1324476"/>
            <a:ext cx="833883" cy="1631216"/>
          </a:xfrm>
          <a:prstGeom prst="rect">
            <a:avLst/>
          </a:prstGeom>
          <a:noFill/>
        </p:spPr>
        <p:txBody>
          <a:bodyPr wrap="none" rtlCol="0">
            <a:spAutoFit/>
          </a:bodyPr>
          <a:lstStyle/>
          <a:p>
            <a:r>
              <a:rPr lang="en-US" sz="10000" dirty="0">
                <a:solidFill>
                  <a:srgbClr val="FF0000"/>
                </a:solidFill>
              </a:rPr>
              <a:t>4</a:t>
            </a:r>
          </a:p>
        </p:txBody>
      </p:sp>
      <p:sp>
        <p:nvSpPr>
          <p:cNvPr id="14" name="Oval 13">
            <a:extLst>
              <a:ext uri="{FF2B5EF4-FFF2-40B4-BE49-F238E27FC236}">
                <a16:creationId xmlns:a16="http://schemas.microsoft.com/office/drawing/2014/main" id="{D3F55463-E8D1-27BF-5E8B-D994A6B27477}"/>
              </a:ext>
            </a:extLst>
          </p:cNvPr>
          <p:cNvSpPr/>
          <p:nvPr/>
        </p:nvSpPr>
        <p:spPr>
          <a:xfrm>
            <a:off x="1378249" y="4151719"/>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E8661E-9BF6-6EAE-64BB-9381D0B5958E}"/>
              </a:ext>
            </a:extLst>
          </p:cNvPr>
          <p:cNvSpPr/>
          <p:nvPr/>
        </p:nvSpPr>
        <p:spPr>
          <a:xfrm>
            <a:off x="10160995" y="434672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E186920-A757-4ED4-C079-70B9F1DAE2F7}"/>
              </a:ext>
            </a:extLst>
          </p:cNvPr>
          <p:cNvSpPr txBox="1"/>
          <p:nvPr/>
        </p:nvSpPr>
        <p:spPr>
          <a:xfrm>
            <a:off x="1493976" y="4151719"/>
            <a:ext cx="393056" cy="584775"/>
          </a:xfrm>
          <a:prstGeom prst="rect">
            <a:avLst/>
          </a:prstGeom>
          <a:noFill/>
        </p:spPr>
        <p:txBody>
          <a:bodyPr wrap="none" rtlCol="0">
            <a:spAutoFit/>
          </a:bodyPr>
          <a:lstStyle/>
          <a:p>
            <a:r>
              <a:rPr lang="en-US" sz="3200" b="1" dirty="0"/>
              <a:t>2</a:t>
            </a:r>
          </a:p>
        </p:txBody>
      </p:sp>
      <p:sp>
        <p:nvSpPr>
          <p:cNvPr id="17" name="TextBox 16">
            <a:extLst>
              <a:ext uri="{FF2B5EF4-FFF2-40B4-BE49-F238E27FC236}">
                <a16:creationId xmlns:a16="http://schemas.microsoft.com/office/drawing/2014/main" id="{43E26633-7A24-4E1A-2188-2C5519A82BE5}"/>
              </a:ext>
            </a:extLst>
          </p:cNvPr>
          <p:cNvSpPr txBox="1"/>
          <p:nvPr/>
        </p:nvSpPr>
        <p:spPr>
          <a:xfrm>
            <a:off x="10264919" y="4344482"/>
            <a:ext cx="393056" cy="584775"/>
          </a:xfrm>
          <a:prstGeom prst="rect">
            <a:avLst/>
          </a:prstGeom>
          <a:noFill/>
        </p:spPr>
        <p:txBody>
          <a:bodyPr wrap="none" rtlCol="0">
            <a:spAutoFit/>
          </a:bodyPr>
          <a:lstStyle/>
          <a:p>
            <a:r>
              <a:rPr lang="en-US" sz="3200" b="1" dirty="0"/>
              <a:t>2</a:t>
            </a:r>
          </a:p>
        </p:txBody>
      </p:sp>
    </p:spTree>
    <p:extLst>
      <p:ext uri="{BB962C8B-B14F-4D97-AF65-F5344CB8AC3E}">
        <p14:creationId xmlns:p14="http://schemas.microsoft.com/office/powerpoint/2010/main" val="2651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1901 -0.21505 " pathEditMode="relative" rAng="0" ptsTypes="AA">
                                      <p:cBhvr>
                                        <p:cTn id="6" dur="2000" fill="hold"/>
                                        <p:tgtEl>
                                          <p:spTgt spid="9"/>
                                        </p:tgtEl>
                                        <p:attrNameLst>
                                          <p:attrName>ppt_x</p:attrName>
                                          <p:attrName>ppt_y</p:attrName>
                                        </p:attrNameLst>
                                      </p:cBhvr>
                                      <p:rCtr x="15951" y="-107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7 -1.11111E-6 L 0.33568 -0.11458 " pathEditMode="relative" rAng="0" ptsTypes="AA">
                                      <p:cBhvr>
                                        <p:cTn id="10" dur="2000" fill="hold"/>
                                        <p:tgtEl>
                                          <p:spTgt spid="11"/>
                                        </p:tgtEl>
                                        <p:attrNameLst>
                                          <p:attrName>ppt_x</p:attrName>
                                          <p:attrName>ppt_y</p:attrName>
                                        </p:attrNameLst>
                                      </p:cBhvr>
                                      <p:rCtr x="16784" y="-57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2.22222E-6 L -0.34062 -0.13356 " pathEditMode="relative" rAng="0" ptsTypes="AA">
                                      <p:cBhvr>
                                        <p:cTn id="14" dur="2000" fill="hold"/>
                                        <p:tgtEl>
                                          <p:spTgt spid="10"/>
                                        </p:tgtEl>
                                        <p:attrNameLst>
                                          <p:attrName>ppt_x</p:attrName>
                                          <p:attrName>ppt_y</p:attrName>
                                        </p:attrNameLst>
                                      </p:cBhvr>
                                      <p:rCtr x="-17031" y="-669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54167E-6 2.96296E-6 L -0.20677 -0.33125 " pathEditMode="relative" rAng="0" ptsTypes="AA">
                                      <p:cBhvr>
                                        <p:cTn id="18" dur="2000" fill="hold"/>
                                        <p:tgtEl>
                                          <p:spTgt spid="12"/>
                                        </p:tgtEl>
                                        <p:attrNameLst>
                                          <p:attrName>ppt_x</p:attrName>
                                          <p:attrName>ppt_y</p:attrName>
                                        </p:attrNameLst>
                                      </p:cBhvr>
                                      <p:rCtr x="-10339"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CD3FF69-128E-3048-D04D-066B91F1E5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CAE2F0-5120-22D5-3309-53F6DE529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FD3BADE-37EA-DFF2-93F3-E3F2B1A6D1C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13</a:t>
            </a:fld>
            <a:endParaRPr lang="en-US" dirty="0"/>
          </a:p>
        </p:txBody>
      </p:sp>
      <p:pic>
        <p:nvPicPr>
          <p:cNvPr id="2" name="Picture 1">
            <a:extLst>
              <a:ext uri="{FF2B5EF4-FFF2-40B4-BE49-F238E27FC236}">
                <a16:creationId xmlns:a16="http://schemas.microsoft.com/office/drawing/2014/main" id="{D334CF9F-97C7-795E-43CE-AA01AB0DC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521" y="1528879"/>
            <a:ext cx="5087406" cy="5087406"/>
          </a:xfrm>
          <a:prstGeom prst="rect">
            <a:avLst/>
          </a:prstGeom>
        </p:spPr>
      </p:pic>
      <p:grpSp>
        <p:nvGrpSpPr>
          <p:cNvPr id="4" name="Group 3">
            <a:extLst>
              <a:ext uri="{FF2B5EF4-FFF2-40B4-BE49-F238E27FC236}">
                <a16:creationId xmlns:a16="http://schemas.microsoft.com/office/drawing/2014/main" id="{FEA7604F-412E-50FF-57C0-3C138F3E6BC6}"/>
              </a:ext>
            </a:extLst>
          </p:cNvPr>
          <p:cNvGrpSpPr/>
          <p:nvPr/>
        </p:nvGrpSpPr>
        <p:grpSpPr>
          <a:xfrm>
            <a:off x="965316" y="1719196"/>
            <a:ext cx="4248710" cy="841777"/>
            <a:chOff x="1391050" y="24256"/>
            <a:chExt cx="4405317" cy="1194131"/>
          </a:xfrm>
        </p:grpSpPr>
        <p:sp>
          <p:nvSpPr>
            <p:cNvPr id="7" name="Arrow: Pentagon 6">
              <a:extLst>
                <a:ext uri="{FF2B5EF4-FFF2-40B4-BE49-F238E27FC236}">
                  <a16:creationId xmlns:a16="http://schemas.microsoft.com/office/drawing/2014/main" id="{008A303A-24B1-DBBD-F053-20788A3DFEA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D6958E92-F1F8-DDAA-9006-46801A356E49}"/>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2800" kern="1200" dirty="0" err="1"/>
                <a:t>Gộp</a:t>
              </a:r>
              <a:r>
                <a:rPr lang="en-US" sz="2800" kern="1200" dirty="0"/>
                <a:t> </a:t>
              </a:r>
              <a:r>
                <a:rPr lang="en-US" sz="2800" kern="1200" dirty="0" err="1"/>
                <a:t>trong</a:t>
              </a:r>
              <a:r>
                <a:rPr lang="en-US" sz="2800" kern="1200" dirty="0"/>
                <a:t> </a:t>
              </a:r>
              <a:r>
                <a:rPr lang="en-US" sz="2800" kern="1200" dirty="0" err="1"/>
                <a:t>phạm</a:t>
              </a:r>
              <a:r>
                <a:rPr lang="en-US" sz="2800" kern="1200" dirty="0"/>
                <a:t> vi 4</a:t>
              </a:r>
            </a:p>
          </p:txBody>
        </p:sp>
      </p:grpSp>
      <p:pic>
        <p:nvPicPr>
          <p:cNvPr id="9" name="Picture 8">
            <a:extLst>
              <a:ext uri="{FF2B5EF4-FFF2-40B4-BE49-F238E27FC236}">
                <a16:creationId xmlns:a16="http://schemas.microsoft.com/office/drawing/2014/main" id="{F345F4F8-B228-2632-A331-017B61CC4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5" y="4929257"/>
            <a:ext cx="1072067" cy="1072067"/>
          </a:xfrm>
          <a:prstGeom prst="rect">
            <a:avLst/>
          </a:prstGeom>
        </p:spPr>
      </p:pic>
      <p:pic>
        <p:nvPicPr>
          <p:cNvPr id="10" name="Picture 9">
            <a:extLst>
              <a:ext uri="{FF2B5EF4-FFF2-40B4-BE49-F238E27FC236}">
                <a16:creationId xmlns:a16="http://schemas.microsoft.com/office/drawing/2014/main" id="{8DB94026-224F-EF66-DC03-FC62815CB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921">
            <a:off x="1924661" y="3812744"/>
            <a:ext cx="1062314" cy="1062314"/>
          </a:xfrm>
          <a:prstGeom prst="rect">
            <a:avLst/>
          </a:prstGeom>
        </p:spPr>
      </p:pic>
      <p:pic>
        <p:nvPicPr>
          <p:cNvPr id="11" name="Picture 10">
            <a:extLst>
              <a:ext uri="{FF2B5EF4-FFF2-40B4-BE49-F238E27FC236}">
                <a16:creationId xmlns:a16="http://schemas.microsoft.com/office/drawing/2014/main" id="{4B9AC551-5026-EE4C-7EB0-59590D508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1083232" y="3132465"/>
            <a:ext cx="1031389" cy="917118"/>
          </a:xfrm>
          <a:prstGeom prst="rect">
            <a:avLst/>
          </a:prstGeom>
        </p:spPr>
      </p:pic>
      <p:pic>
        <p:nvPicPr>
          <p:cNvPr id="12" name="Picture 11">
            <a:extLst>
              <a:ext uri="{FF2B5EF4-FFF2-40B4-BE49-F238E27FC236}">
                <a16:creationId xmlns:a16="http://schemas.microsoft.com/office/drawing/2014/main" id="{F62B1E66-930A-4438-F918-F5AA8B95A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18038" y="5052475"/>
            <a:ext cx="1072067" cy="1072067"/>
          </a:xfrm>
          <a:prstGeom prst="rect">
            <a:avLst/>
          </a:prstGeom>
        </p:spPr>
      </p:pic>
      <p:sp>
        <p:nvSpPr>
          <p:cNvPr id="13" name="TextBox 12">
            <a:extLst>
              <a:ext uri="{FF2B5EF4-FFF2-40B4-BE49-F238E27FC236}">
                <a16:creationId xmlns:a16="http://schemas.microsoft.com/office/drawing/2014/main" id="{3104A850-7E75-4A6D-C0F2-3B0FEC28B4C1}"/>
              </a:ext>
            </a:extLst>
          </p:cNvPr>
          <p:cNvSpPr txBox="1"/>
          <p:nvPr/>
        </p:nvSpPr>
        <p:spPr>
          <a:xfrm>
            <a:off x="7549369" y="1324476"/>
            <a:ext cx="833883" cy="1631216"/>
          </a:xfrm>
          <a:prstGeom prst="rect">
            <a:avLst/>
          </a:prstGeom>
          <a:noFill/>
        </p:spPr>
        <p:txBody>
          <a:bodyPr wrap="none" rtlCol="0">
            <a:spAutoFit/>
          </a:bodyPr>
          <a:lstStyle/>
          <a:p>
            <a:r>
              <a:rPr lang="en-US" sz="10000" dirty="0">
                <a:solidFill>
                  <a:srgbClr val="FF0000"/>
                </a:solidFill>
              </a:rPr>
              <a:t>4</a:t>
            </a:r>
          </a:p>
        </p:txBody>
      </p:sp>
      <p:sp>
        <p:nvSpPr>
          <p:cNvPr id="14" name="Oval 13">
            <a:extLst>
              <a:ext uri="{FF2B5EF4-FFF2-40B4-BE49-F238E27FC236}">
                <a16:creationId xmlns:a16="http://schemas.microsoft.com/office/drawing/2014/main" id="{9F0A8FD0-C9CB-E962-6A7C-CB8EDD6BCD1F}"/>
              </a:ext>
            </a:extLst>
          </p:cNvPr>
          <p:cNvSpPr/>
          <p:nvPr/>
        </p:nvSpPr>
        <p:spPr>
          <a:xfrm>
            <a:off x="1378249" y="4151719"/>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83281B-8D1F-2118-18F3-CD64FFF08738}"/>
              </a:ext>
            </a:extLst>
          </p:cNvPr>
          <p:cNvSpPr/>
          <p:nvPr/>
        </p:nvSpPr>
        <p:spPr>
          <a:xfrm>
            <a:off x="10160995" y="434672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E9F759-0BA9-BB66-7082-3DED258CF90C}"/>
              </a:ext>
            </a:extLst>
          </p:cNvPr>
          <p:cNvSpPr txBox="1"/>
          <p:nvPr/>
        </p:nvSpPr>
        <p:spPr>
          <a:xfrm>
            <a:off x="1493976" y="4151719"/>
            <a:ext cx="393056" cy="584775"/>
          </a:xfrm>
          <a:prstGeom prst="rect">
            <a:avLst/>
          </a:prstGeom>
          <a:noFill/>
        </p:spPr>
        <p:txBody>
          <a:bodyPr wrap="none" rtlCol="0">
            <a:spAutoFit/>
          </a:bodyPr>
          <a:lstStyle/>
          <a:p>
            <a:r>
              <a:rPr lang="en-US" sz="3200" b="1" dirty="0"/>
              <a:t>3</a:t>
            </a:r>
          </a:p>
        </p:txBody>
      </p:sp>
      <p:sp>
        <p:nvSpPr>
          <p:cNvPr id="17" name="TextBox 16">
            <a:extLst>
              <a:ext uri="{FF2B5EF4-FFF2-40B4-BE49-F238E27FC236}">
                <a16:creationId xmlns:a16="http://schemas.microsoft.com/office/drawing/2014/main" id="{98A980EE-5A76-3B5B-1D74-138E5AD1D113}"/>
              </a:ext>
            </a:extLst>
          </p:cNvPr>
          <p:cNvSpPr txBox="1"/>
          <p:nvPr/>
        </p:nvSpPr>
        <p:spPr>
          <a:xfrm>
            <a:off x="10264919" y="4344482"/>
            <a:ext cx="393056" cy="584775"/>
          </a:xfrm>
          <a:prstGeom prst="rect">
            <a:avLst/>
          </a:prstGeom>
          <a:noFill/>
        </p:spPr>
        <p:txBody>
          <a:bodyPr wrap="none" rtlCol="0">
            <a:spAutoFit/>
          </a:bodyPr>
          <a:lstStyle/>
          <a:p>
            <a:r>
              <a:rPr lang="en-US" sz="3200" b="1" dirty="0"/>
              <a:t>1</a:t>
            </a:r>
          </a:p>
        </p:txBody>
      </p:sp>
    </p:spTree>
    <p:extLst>
      <p:ext uri="{BB962C8B-B14F-4D97-AF65-F5344CB8AC3E}">
        <p14:creationId xmlns:p14="http://schemas.microsoft.com/office/powerpoint/2010/main" val="33584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1901 -0.21505 " pathEditMode="relative" rAng="0" ptsTypes="AA">
                                      <p:cBhvr>
                                        <p:cTn id="6" dur="2000" fill="hold"/>
                                        <p:tgtEl>
                                          <p:spTgt spid="9"/>
                                        </p:tgtEl>
                                        <p:attrNameLst>
                                          <p:attrName>ppt_x</p:attrName>
                                          <p:attrName>ppt_y</p:attrName>
                                        </p:attrNameLst>
                                      </p:cBhvr>
                                      <p:rCtr x="15951" y="-107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7 -1.11111E-6 L 0.33568 -0.11458 " pathEditMode="relative" rAng="0" ptsTypes="AA">
                                      <p:cBhvr>
                                        <p:cTn id="10" dur="2000" fill="hold"/>
                                        <p:tgtEl>
                                          <p:spTgt spid="11"/>
                                        </p:tgtEl>
                                        <p:attrNameLst>
                                          <p:attrName>ppt_x</p:attrName>
                                          <p:attrName>ppt_y</p:attrName>
                                        </p:attrNameLst>
                                      </p:cBhvr>
                                      <p:rCtr x="16784" y="-57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3.33333E-6 L 0.35716 -0.23796 " pathEditMode="relative" rAng="0" ptsTypes="AA">
                                      <p:cBhvr>
                                        <p:cTn id="14" dur="2000" fill="hold"/>
                                        <p:tgtEl>
                                          <p:spTgt spid="10"/>
                                        </p:tgtEl>
                                        <p:attrNameLst>
                                          <p:attrName>ppt_x</p:attrName>
                                          <p:attrName>ppt_y</p:attrName>
                                        </p:attrNameLst>
                                      </p:cBhvr>
                                      <p:rCtr x="17852" y="-1189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125E-6 -4.81481E-6 L -0.20677 -0.33125 " pathEditMode="relative" rAng="0" ptsTypes="AA">
                                      <p:cBhvr>
                                        <p:cTn id="18" dur="2000" fill="hold"/>
                                        <p:tgtEl>
                                          <p:spTgt spid="12"/>
                                        </p:tgtEl>
                                        <p:attrNameLst>
                                          <p:attrName>ppt_x</p:attrName>
                                          <p:attrName>ppt_y</p:attrName>
                                        </p:attrNameLst>
                                      </p:cBhvr>
                                      <p:rCtr x="-10339"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D4C775D-701F-95F0-9950-6B2185E070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3B400E-79F5-8F09-D25F-EA703E899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D29AFF-3478-C93C-265F-6274C38EAB9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14</a:t>
            </a:fld>
            <a:endParaRPr lang="en-US" dirty="0"/>
          </a:p>
        </p:txBody>
      </p:sp>
      <p:grpSp>
        <p:nvGrpSpPr>
          <p:cNvPr id="2" name="Group 1">
            <a:extLst>
              <a:ext uri="{FF2B5EF4-FFF2-40B4-BE49-F238E27FC236}">
                <a16:creationId xmlns:a16="http://schemas.microsoft.com/office/drawing/2014/main" id="{91CC818B-5E04-F6D6-5485-357A25D3BBFD}"/>
              </a:ext>
            </a:extLst>
          </p:cNvPr>
          <p:cNvGrpSpPr/>
          <p:nvPr/>
        </p:nvGrpSpPr>
        <p:grpSpPr>
          <a:xfrm>
            <a:off x="1062592" y="1719196"/>
            <a:ext cx="3723417" cy="841777"/>
            <a:chOff x="1391050" y="24256"/>
            <a:chExt cx="4405317" cy="1194131"/>
          </a:xfrm>
        </p:grpSpPr>
        <p:sp>
          <p:nvSpPr>
            <p:cNvPr id="4" name="Arrow: Pentagon 3">
              <a:extLst>
                <a:ext uri="{FF2B5EF4-FFF2-40B4-BE49-F238E27FC236}">
                  <a16:creationId xmlns:a16="http://schemas.microsoft.com/office/drawing/2014/main" id="{DD551B68-DED8-34A1-850E-4CF1FCD8B7B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7716FE6F-405C-131A-1577-89F09F69C6C4}"/>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Củng</a:t>
              </a:r>
              <a:r>
                <a:rPr lang="en-US" sz="3500" kern="1200" dirty="0"/>
                <a:t> </a:t>
              </a:r>
              <a:r>
                <a:rPr lang="en-US" sz="3500" kern="1200" dirty="0" err="1"/>
                <a:t>cố</a:t>
              </a:r>
              <a:endParaRPr lang="en-US" sz="3500" kern="1200" dirty="0"/>
            </a:p>
          </p:txBody>
        </p:sp>
      </p:grpSp>
      <p:pic>
        <p:nvPicPr>
          <p:cNvPr id="8" name="Picture 7">
            <a:extLst>
              <a:ext uri="{FF2B5EF4-FFF2-40B4-BE49-F238E27FC236}">
                <a16:creationId xmlns:a16="http://schemas.microsoft.com/office/drawing/2014/main" id="{8120339D-EC5C-43D3-9222-CD9C75D99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686" y="2378413"/>
            <a:ext cx="4280170" cy="4280170"/>
          </a:xfrm>
          <a:prstGeom prst="rect">
            <a:avLst/>
          </a:prstGeom>
        </p:spPr>
      </p:pic>
      <p:sp>
        <p:nvSpPr>
          <p:cNvPr id="9" name="TextBox 8">
            <a:extLst>
              <a:ext uri="{FF2B5EF4-FFF2-40B4-BE49-F238E27FC236}">
                <a16:creationId xmlns:a16="http://schemas.microsoft.com/office/drawing/2014/main" id="{16AFB5AC-AA02-8373-375F-845CB97A7E35}"/>
              </a:ext>
            </a:extLst>
          </p:cNvPr>
          <p:cNvSpPr txBox="1"/>
          <p:nvPr/>
        </p:nvSpPr>
        <p:spPr>
          <a:xfrm>
            <a:off x="4786009" y="2378413"/>
            <a:ext cx="5783250" cy="523220"/>
          </a:xfrm>
          <a:prstGeom prst="rect">
            <a:avLst/>
          </a:prstGeom>
          <a:noFill/>
        </p:spPr>
        <p:txBody>
          <a:bodyPr wrap="none" rtlCol="0">
            <a:spAutoFit/>
          </a:bodyPr>
          <a:lstStyle/>
          <a:p>
            <a:r>
              <a:rPr lang="en-US" sz="2800" dirty="0"/>
              <a:t>Con </a:t>
            </a:r>
            <a:r>
              <a:rPr lang="en-US" sz="2800" dirty="0" err="1"/>
              <a:t>hãy</a:t>
            </a:r>
            <a:r>
              <a:rPr lang="en-US" sz="2800" dirty="0"/>
              <a:t> </a:t>
            </a:r>
            <a:r>
              <a:rPr lang="en-US" sz="2800" dirty="0" err="1"/>
              <a:t>đếm</a:t>
            </a:r>
            <a:r>
              <a:rPr lang="en-US" sz="2800" dirty="0"/>
              <a:t> </a:t>
            </a:r>
            <a:r>
              <a:rPr lang="en-US" sz="2800" dirty="0" err="1"/>
              <a:t>số</a:t>
            </a:r>
            <a:r>
              <a:rPr lang="en-US" sz="2800" dirty="0"/>
              <a:t> </a:t>
            </a:r>
            <a:r>
              <a:rPr lang="en-US" sz="2800" dirty="0" err="1"/>
              <a:t>lượng</a:t>
            </a:r>
            <a:r>
              <a:rPr lang="en-US" sz="2800" dirty="0"/>
              <a:t> con </a:t>
            </a:r>
            <a:r>
              <a:rPr lang="en-US" sz="2800" dirty="0" err="1"/>
              <a:t>cá</a:t>
            </a:r>
            <a:r>
              <a:rPr lang="en-US" sz="2800" dirty="0"/>
              <a:t> </a:t>
            </a:r>
            <a:r>
              <a:rPr lang="en-US" sz="2800" dirty="0" err="1"/>
              <a:t>trong</a:t>
            </a:r>
            <a:r>
              <a:rPr lang="en-US" sz="2800" dirty="0"/>
              <a:t> </a:t>
            </a:r>
            <a:r>
              <a:rPr lang="en-US" sz="2800" dirty="0" err="1"/>
              <a:t>lọ</a:t>
            </a:r>
            <a:r>
              <a:rPr lang="en-US" sz="2800" dirty="0"/>
              <a:t>:</a:t>
            </a:r>
          </a:p>
        </p:txBody>
      </p:sp>
      <p:pic>
        <p:nvPicPr>
          <p:cNvPr id="10" name="Picture 9">
            <a:extLst>
              <a:ext uri="{FF2B5EF4-FFF2-40B4-BE49-F238E27FC236}">
                <a16:creationId xmlns:a16="http://schemas.microsoft.com/office/drawing/2014/main" id="{857B3E60-BA3F-434E-6845-A27F4C62A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855" y="4010778"/>
            <a:ext cx="1134792" cy="1134792"/>
          </a:xfrm>
          <a:prstGeom prst="rect">
            <a:avLst/>
          </a:prstGeom>
        </p:spPr>
      </p:pic>
      <p:pic>
        <p:nvPicPr>
          <p:cNvPr id="11" name="Picture 10">
            <a:extLst>
              <a:ext uri="{FF2B5EF4-FFF2-40B4-BE49-F238E27FC236}">
                <a16:creationId xmlns:a16="http://schemas.microsoft.com/office/drawing/2014/main" id="{570C4FD4-260B-6392-B364-5C2B2C85D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115" y="4393092"/>
            <a:ext cx="1134792" cy="1134792"/>
          </a:xfrm>
          <a:prstGeom prst="rect">
            <a:avLst/>
          </a:prstGeom>
        </p:spPr>
      </p:pic>
      <p:pic>
        <p:nvPicPr>
          <p:cNvPr id="12" name="Picture 11">
            <a:extLst>
              <a:ext uri="{FF2B5EF4-FFF2-40B4-BE49-F238E27FC236}">
                <a16:creationId xmlns:a16="http://schemas.microsoft.com/office/drawing/2014/main" id="{9CDA5EF7-1082-369E-506B-4E444F7E3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766" y="5244186"/>
            <a:ext cx="1134792" cy="1134792"/>
          </a:xfrm>
          <a:prstGeom prst="rect">
            <a:avLst/>
          </a:prstGeom>
        </p:spPr>
      </p:pic>
      <p:pic>
        <p:nvPicPr>
          <p:cNvPr id="13" name="Picture 12">
            <a:extLst>
              <a:ext uri="{FF2B5EF4-FFF2-40B4-BE49-F238E27FC236}">
                <a16:creationId xmlns:a16="http://schemas.microsoft.com/office/drawing/2014/main" id="{04ECBDFB-E114-47D6-68E1-A7FD9E265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021" y="3541997"/>
            <a:ext cx="1134792" cy="1134792"/>
          </a:xfrm>
          <a:prstGeom prst="rect">
            <a:avLst/>
          </a:prstGeom>
        </p:spPr>
      </p:pic>
      <p:pic>
        <p:nvPicPr>
          <p:cNvPr id="15" name="Picture 14">
            <a:extLst>
              <a:ext uri="{FF2B5EF4-FFF2-40B4-BE49-F238E27FC236}">
                <a16:creationId xmlns:a16="http://schemas.microsoft.com/office/drawing/2014/main" id="{C0B664AD-07F5-BD08-0F9C-1F0BEA11A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5655" y="2954570"/>
            <a:ext cx="1623604" cy="1623604"/>
          </a:xfrm>
          <a:prstGeom prst="rect">
            <a:avLst/>
          </a:prstGeom>
        </p:spPr>
      </p:pic>
      <p:pic>
        <p:nvPicPr>
          <p:cNvPr id="17" name="Picture 16">
            <a:extLst>
              <a:ext uri="{FF2B5EF4-FFF2-40B4-BE49-F238E27FC236}">
                <a16:creationId xmlns:a16="http://schemas.microsoft.com/office/drawing/2014/main" id="{38222621-E6FA-407D-24AA-625AB0F27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4285" y="4560814"/>
            <a:ext cx="1250768" cy="1250768"/>
          </a:xfrm>
          <a:prstGeom prst="rect">
            <a:avLst/>
          </a:prstGeom>
        </p:spPr>
      </p:pic>
      <p:pic>
        <p:nvPicPr>
          <p:cNvPr id="21" name="Picture 20">
            <a:extLst>
              <a:ext uri="{FF2B5EF4-FFF2-40B4-BE49-F238E27FC236}">
                <a16:creationId xmlns:a16="http://schemas.microsoft.com/office/drawing/2014/main" id="{3C90FDB6-2E3C-9A08-548E-E33BD3A73D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6363" y="3051442"/>
            <a:ext cx="1316788" cy="1316788"/>
          </a:xfrm>
          <a:prstGeom prst="rect">
            <a:avLst/>
          </a:prstGeom>
        </p:spPr>
      </p:pic>
    </p:spTree>
    <p:extLst>
      <p:ext uri="{BB962C8B-B14F-4D97-AF65-F5344CB8AC3E}">
        <p14:creationId xmlns:p14="http://schemas.microsoft.com/office/powerpoint/2010/main" val="365282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66E0710-DFDE-35B0-09C5-E8A265F982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8351C7-2585-CCD0-874F-F66D9C876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9" y="14489"/>
            <a:ext cx="12192000" cy="6858000"/>
          </a:xfrm>
          <a:prstGeom prst="rect">
            <a:avLst/>
          </a:prstGeom>
        </p:spPr>
      </p:pic>
      <p:sp>
        <p:nvSpPr>
          <p:cNvPr id="6" name="TextBox 5">
            <a:extLst>
              <a:ext uri="{FF2B5EF4-FFF2-40B4-BE49-F238E27FC236}">
                <a16:creationId xmlns:a16="http://schemas.microsoft.com/office/drawing/2014/main" id="{8AC44804-89E3-C3C8-F9EF-98E7A728DC36}"/>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15</a:t>
            </a:fld>
            <a:endParaRPr lang="en-US" dirty="0"/>
          </a:p>
        </p:txBody>
      </p:sp>
      <p:grpSp>
        <p:nvGrpSpPr>
          <p:cNvPr id="2" name="Group 1">
            <a:extLst>
              <a:ext uri="{FF2B5EF4-FFF2-40B4-BE49-F238E27FC236}">
                <a16:creationId xmlns:a16="http://schemas.microsoft.com/office/drawing/2014/main" id="{BB019930-A119-0649-170B-C0ACE85F3D75}"/>
              </a:ext>
            </a:extLst>
          </p:cNvPr>
          <p:cNvGrpSpPr/>
          <p:nvPr/>
        </p:nvGrpSpPr>
        <p:grpSpPr>
          <a:xfrm>
            <a:off x="875490" y="1508212"/>
            <a:ext cx="3723417" cy="841777"/>
            <a:chOff x="1391050" y="24256"/>
            <a:chExt cx="4405317" cy="1194131"/>
          </a:xfrm>
        </p:grpSpPr>
        <p:sp>
          <p:nvSpPr>
            <p:cNvPr id="4" name="Arrow: Pentagon 3">
              <a:extLst>
                <a:ext uri="{FF2B5EF4-FFF2-40B4-BE49-F238E27FC236}">
                  <a16:creationId xmlns:a16="http://schemas.microsoft.com/office/drawing/2014/main" id="{BC47E42E-C1EC-B240-41D6-25617C5A0F99}"/>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7B9A8DB6-01C0-BA4C-5FD8-E3938CD9EBFB}"/>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Củng</a:t>
              </a:r>
              <a:r>
                <a:rPr lang="en-US" sz="3500" kern="1200" dirty="0"/>
                <a:t> </a:t>
              </a:r>
              <a:r>
                <a:rPr lang="en-US" sz="3500" kern="1200" dirty="0" err="1"/>
                <a:t>cố</a:t>
              </a:r>
              <a:endParaRPr lang="en-US" sz="3500" kern="1200" dirty="0"/>
            </a:p>
          </p:txBody>
        </p:sp>
      </p:grpSp>
      <p:pic>
        <p:nvPicPr>
          <p:cNvPr id="8" name="Picture 7">
            <a:extLst>
              <a:ext uri="{FF2B5EF4-FFF2-40B4-BE49-F238E27FC236}">
                <a16:creationId xmlns:a16="http://schemas.microsoft.com/office/drawing/2014/main" id="{CBA6EB5F-DEA2-BB9C-11D0-63814E53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687" y="2748064"/>
            <a:ext cx="3910518" cy="3910518"/>
          </a:xfrm>
          <a:prstGeom prst="rect">
            <a:avLst/>
          </a:prstGeom>
        </p:spPr>
      </p:pic>
      <p:sp>
        <p:nvSpPr>
          <p:cNvPr id="9" name="TextBox 8">
            <a:extLst>
              <a:ext uri="{FF2B5EF4-FFF2-40B4-BE49-F238E27FC236}">
                <a16:creationId xmlns:a16="http://schemas.microsoft.com/office/drawing/2014/main" id="{3CE032F1-3402-77FF-FC77-D9F2C4E2ECAA}"/>
              </a:ext>
            </a:extLst>
          </p:cNvPr>
          <p:cNvSpPr txBox="1"/>
          <p:nvPr/>
        </p:nvSpPr>
        <p:spPr>
          <a:xfrm>
            <a:off x="3168707" y="2605150"/>
            <a:ext cx="8499122" cy="523220"/>
          </a:xfrm>
          <a:prstGeom prst="rect">
            <a:avLst/>
          </a:prstGeom>
          <a:noFill/>
        </p:spPr>
        <p:txBody>
          <a:bodyPr wrap="none" rtlCol="0">
            <a:spAutoFit/>
          </a:bodyPr>
          <a:lstStyle/>
          <a:p>
            <a:r>
              <a:rPr lang="en-US" sz="2800" dirty="0"/>
              <a:t>Trong </a:t>
            </a:r>
            <a:r>
              <a:rPr lang="en-US" sz="2800" dirty="0" err="1"/>
              <a:t>lọ</a:t>
            </a:r>
            <a:r>
              <a:rPr lang="en-US" sz="2800" dirty="0"/>
              <a:t> </a:t>
            </a:r>
            <a:r>
              <a:rPr lang="en-US" sz="2800" dirty="0" err="1"/>
              <a:t>có</a:t>
            </a:r>
            <a:r>
              <a:rPr lang="en-US" sz="2800" dirty="0"/>
              <a:t> 3 con </a:t>
            </a:r>
            <a:r>
              <a:rPr lang="en-US" sz="2800" dirty="0" err="1"/>
              <a:t>cá</a:t>
            </a:r>
            <a:r>
              <a:rPr lang="en-US" sz="2800" dirty="0"/>
              <a:t> </a:t>
            </a:r>
            <a:r>
              <a:rPr lang="en-US" sz="2800" dirty="0" err="1"/>
              <a:t>thì</a:t>
            </a:r>
            <a:r>
              <a:rPr lang="en-US" sz="2800" dirty="0"/>
              <a:t> </a:t>
            </a:r>
            <a:r>
              <a:rPr lang="en-US" sz="2800" dirty="0" err="1"/>
              <a:t>cần</a:t>
            </a:r>
            <a:r>
              <a:rPr lang="en-US" sz="2800" dirty="0"/>
              <a:t> </a:t>
            </a:r>
            <a:r>
              <a:rPr lang="en-US" sz="2800" dirty="0" err="1"/>
              <a:t>mấy</a:t>
            </a:r>
            <a:r>
              <a:rPr lang="en-US" sz="2800" dirty="0"/>
              <a:t> con </a:t>
            </a:r>
            <a:r>
              <a:rPr lang="en-US" sz="2800" dirty="0" err="1"/>
              <a:t>cá</a:t>
            </a:r>
            <a:r>
              <a:rPr lang="en-US" sz="2800" dirty="0"/>
              <a:t> </a:t>
            </a:r>
            <a:r>
              <a:rPr lang="en-US" sz="2800" dirty="0" err="1"/>
              <a:t>để</a:t>
            </a:r>
            <a:r>
              <a:rPr lang="en-US" sz="2800" dirty="0"/>
              <a:t> </a:t>
            </a:r>
            <a:r>
              <a:rPr lang="en-US" sz="2800" dirty="0" err="1"/>
              <a:t>lọ</a:t>
            </a:r>
            <a:r>
              <a:rPr lang="en-US" sz="2800" dirty="0"/>
              <a:t> </a:t>
            </a:r>
            <a:r>
              <a:rPr lang="en-US" sz="2800" dirty="0" err="1"/>
              <a:t>có</a:t>
            </a:r>
            <a:r>
              <a:rPr lang="en-US" sz="2800" dirty="0"/>
              <a:t> 4 con </a:t>
            </a:r>
            <a:r>
              <a:rPr lang="en-US" sz="2800" dirty="0" err="1"/>
              <a:t>cá</a:t>
            </a:r>
            <a:r>
              <a:rPr lang="en-US" sz="2800" dirty="0"/>
              <a:t>?</a:t>
            </a:r>
          </a:p>
        </p:txBody>
      </p:sp>
      <p:pic>
        <p:nvPicPr>
          <p:cNvPr id="10" name="Picture 9">
            <a:extLst>
              <a:ext uri="{FF2B5EF4-FFF2-40B4-BE49-F238E27FC236}">
                <a16:creationId xmlns:a16="http://schemas.microsoft.com/office/drawing/2014/main" id="{F6286686-A48F-2BAD-38CE-AA15219AF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0075" y="4393092"/>
            <a:ext cx="1134792" cy="1134792"/>
          </a:xfrm>
          <a:prstGeom prst="rect">
            <a:avLst/>
          </a:prstGeom>
        </p:spPr>
      </p:pic>
      <p:pic>
        <p:nvPicPr>
          <p:cNvPr id="11" name="Picture 10">
            <a:extLst>
              <a:ext uri="{FF2B5EF4-FFF2-40B4-BE49-F238E27FC236}">
                <a16:creationId xmlns:a16="http://schemas.microsoft.com/office/drawing/2014/main" id="{165C6D8F-E86F-7503-C851-94D6FB9A8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162" y="4403078"/>
            <a:ext cx="1134792" cy="1134792"/>
          </a:xfrm>
          <a:prstGeom prst="rect">
            <a:avLst/>
          </a:prstGeom>
        </p:spPr>
      </p:pic>
      <p:pic>
        <p:nvPicPr>
          <p:cNvPr id="12" name="Picture 11">
            <a:extLst>
              <a:ext uri="{FF2B5EF4-FFF2-40B4-BE49-F238E27FC236}">
                <a16:creationId xmlns:a16="http://schemas.microsoft.com/office/drawing/2014/main" id="{78D17D62-6C0D-0D81-4C6B-263DD1EA2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766" y="5244186"/>
            <a:ext cx="1134792" cy="1134792"/>
          </a:xfrm>
          <a:prstGeom prst="rect">
            <a:avLst/>
          </a:prstGeom>
        </p:spPr>
      </p:pic>
      <p:pic>
        <p:nvPicPr>
          <p:cNvPr id="13" name="Picture 12">
            <a:extLst>
              <a:ext uri="{FF2B5EF4-FFF2-40B4-BE49-F238E27FC236}">
                <a16:creationId xmlns:a16="http://schemas.microsoft.com/office/drawing/2014/main" id="{F77DD8C2-9C04-D73A-FB0E-1F47222CF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194" y="3348450"/>
            <a:ext cx="1134792" cy="1134792"/>
          </a:xfrm>
          <a:prstGeom prst="rect">
            <a:avLst/>
          </a:prstGeom>
        </p:spPr>
      </p:pic>
      <p:pic>
        <p:nvPicPr>
          <p:cNvPr id="14" name="Picture 13">
            <a:extLst>
              <a:ext uri="{FF2B5EF4-FFF2-40B4-BE49-F238E27FC236}">
                <a16:creationId xmlns:a16="http://schemas.microsoft.com/office/drawing/2014/main" id="{F026B6E9-16AE-8160-4A7D-FDF60C5C4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732" y="4703323"/>
            <a:ext cx="982392" cy="982392"/>
          </a:xfrm>
          <a:prstGeom prst="rect">
            <a:avLst/>
          </a:prstGeom>
        </p:spPr>
      </p:pic>
      <p:pic>
        <p:nvPicPr>
          <p:cNvPr id="16" name="Picture 15">
            <a:extLst>
              <a:ext uri="{FF2B5EF4-FFF2-40B4-BE49-F238E27FC236}">
                <a16:creationId xmlns:a16="http://schemas.microsoft.com/office/drawing/2014/main" id="{A6C751A3-3968-CC76-2121-BCCD4FF5A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928" y="5112701"/>
            <a:ext cx="924116" cy="924116"/>
          </a:xfrm>
          <a:prstGeom prst="rect">
            <a:avLst/>
          </a:prstGeom>
        </p:spPr>
      </p:pic>
      <p:pic>
        <p:nvPicPr>
          <p:cNvPr id="18" name="Picture 17">
            <a:extLst>
              <a:ext uri="{FF2B5EF4-FFF2-40B4-BE49-F238E27FC236}">
                <a16:creationId xmlns:a16="http://schemas.microsoft.com/office/drawing/2014/main" id="{E87D6E26-B708-42A2-E465-7F9FD5B7C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5893" y="5290171"/>
            <a:ext cx="849579" cy="849579"/>
          </a:xfrm>
          <a:prstGeom prst="rect">
            <a:avLst/>
          </a:prstGeom>
        </p:spPr>
      </p:pic>
      <p:pic>
        <p:nvPicPr>
          <p:cNvPr id="19" name="Picture 18">
            <a:extLst>
              <a:ext uri="{FF2B5EF4-FFF2-40B4-BE49-F238E27FC236}">
                <a16:creationId xmlns:a16="http://schemas.microsoft.com/office/drawing/2014/main" id="{857531B0-5D15-8718-08FF-DD414095B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140" y="4046526"/>
            <a:ext cx="982392" cy="982392"/>
          </a:xfrm>
          <a:prstGeom prst="rect">
            <a:avLst/>
          </a:prstGeom>
        </p:spPr>
      </p:pic>
      <p:pic>
        <p:nvPicPr>
          <p:cNvPr id="20" name="Picture 19">
            <a:extLst>
              <a:ext uri="{FF2B5EF4-FFF2-40B4-BE49-F238E27FC236}">
                <a16:creationId xmlns:a16="http://schemas.microsoft.com/office/drawing/2014/main" id="{90C4177C-B007-5B33-F4D8-5B9B98388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2016" y="3297806"/>
            <a:ext cx="1018240" cy="1018240"/>
          </a:xfrm>
          <a:prstGeom prst="rect">
            <a:avLst/>
          </a:prstGeom>
        </p:spPr>
      </p:pic>
      <p:sp>
        <p:nvSpPr>
          <p:cNvPr id="22" name="Oval 21">
            <a:extLst>
              <a:ext uri="{FF2B5EF4-FFF2-40B4-BE49-F238E27FC236}">
                <a16:creationId xmlns:a16="http://schemas.microsoft.com/office/drawing/2014/main" id="{4074D19D-1C27-21A5-D5DE-9F7B0A9DCCD3}"/>
              </a:ext>
            </a:extLst>
          </p:cNvPr>
          <p:cNvSpPr/>
          <p:nvPr/>
        </p:nvSpPr>
        <p:spPr>
          <a:xfrm>
            <a:off x="6562990" y="3447677"/>
            <a:ext cx="1287282" cy="914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71AC81-82BC-37B6-55E9-5C1E36BC3B3B}"/>
              </a:ext>
            </a:extLst>
          </p:cNvPr>
          <p:cNvSpPr/>
          <p:nvPr/>
        </p:nvSpPr>
        <p:spPr>
          <a:xfrm>
            <a:off x="6388679" y="4637836"/>
            <a:ext cx="1964987" cy="147743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FE41A9-EDFF-2BBE-42C8-90D044D9C3B5}"/>
              </a:ext>
            </a:extLst>
          </p:cNvPr>
          <p:cNvSpPr/>
          <p:nvPr/>
        </p:nvSpPr>
        <p:spPr>
          <a:xfrm>
            <a:off x="9208974" y="3348450"/>
            <a:ext cx="1880557" cy="15737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47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4E32E432-ABB3-86E6-CAA0-96E53CEFF0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63FA6F-F6A0-9B27-9E7B-803BBF102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3FE25A7-3BA2-0FBF-F054-FF2FB6D8990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16</a:t>
            </a:fld>
            <a:endParaRPr lang="en-US" dirty="0"/>
          </a:p>
        </p:txBody>
      </p:sp>
      <p:grpSp>
        <p:nvGrpSpPr>
          <p:cNvPr id="2" name="Group 1">
            <a:extLst>
              <a:ext uri="{FF2B5EF4-FFF2-40B4-BE49-F238E27FC236}">
                <a16:creationId xmlns:a16="http://schemas.microsoft.com/office/drawing/2014/main" id="{35CB7BE5-59B6-D92D-F76D-3936EC78C428}"/>
              </a:ext>
            </a:extLst>
          </p:cNvPr>
          <p:cNvGrpSpPr/>
          <p:nvPr/>
        </p:nvGrpSpPr>
        <p:grpSpPr>
          <a:xfrm>
            <a:off x="875490" y="1610139"/>
            <a:ext cx="2980165" cy="739851"/>
            <a:chOff x="1391050" y="24256"/>
            <a:chExt cx="4478911" cy="1194133"/>
          </a:xfrm>
        </p:grpSpPr>
        <p:sp>
          <p:nvSpPr>
            <p:cNvPr id="4" name="Arrow: Pentagon 3">
              <a:extLst>
                <a:ext uri="{FF2B5EF4-FFF2-40B4-BE49-F238E27FC236}">
                  <a16:creationId xmlns:a16="http://schemas.microsoft.com/office/drawing/2014/main" id="{6EF5C77A-959C-CAA6-FDF9-9852F4E94FF7}"/>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C93F3BCF-93C3-51A3-1652-AE41F3A312E3}"/>
                </a:ext>
              </a:extLst>
            </p:cNvPr>
            <p:cNvSpPr txBox="1"/>
            <p:nvPr/>
          </p:nvSpPr>
          <p:spPr>
            <a:xfrm>
              <a:off x="1763177" y="24258"/>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4000" kern="1200" dirty="0" err="1"/>
                <a:t>Trò</a:t>
              </a:r>
              <a:r>
                <a:rPr lang="en-US" sz="4000" kern="1200" dirty="0"/>
                <a:t> </a:t>
              </a:r>
              <a:r>
                <a:rPr lang="en-US" sz="4000" kern="1200" dirty="0" err="1"/>
                <a:t>chơi</a:t>
              </a:r>
              <a:r>
                <a:rPr lang="en-US" sz="4000" dirty="0"/>
                <a:t>:</a:t>
              </a:r>
              <a:endParaRPr lang="en-US" sz="4000" kern="1200" dirty="0"/>
            </a:p>
          </p:txBody>
        </p:sp>
      </p:grpSp>
      <p:sp>
        <p:nvSpPr>
          <p:cNvPr id="8" name="Rectangle 7">
            <a:extLst>
              <a:ext uri="{FF2B5EF4-FFF2-40B4-BE49-F238E27FC236}">
                <a16:creationId xmlns:a16="http://schemas.microsoft.com/office/drawing/2014/main" id="{F1D15C47-7F86-EAEE-6229-D0A85457CEF7}"/>
              </a:ext>
            </a:extLst>
          </p:cNvPr>
          <p:cNvSpPr/>
          <p:nvPr/>
        </p:nvSpPr>
        <p:spPr>
          <a:xfrm>
            <a:off x="3904623" y="2140085"/>
            <a:ext cx="5063695" cy="923330"/>
          </a:xfrm>
          <a:prstGeom prst="rect">
            <a:avLst/>
          </a:prstGeom>
          <a:solidFill>
            <a:schemeClr val="accent1">
              <a:lumMod val="20000"/>
              <a:lumOff val="8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CHIẾC HỘP BÍ ẨN</a:t>
            </a:r>
          </a:p>
        </p:txBody>
      </p:sp>
      <p:sp>
        <p:nvSpPr>
          <p:cNvPr id="12" name="Rectangle 11">
            <a:extLst>
              <a:ext uri="{FF2B5EF4-FFF2-40B4-BE49-F238E27FC236}">
                <a16:creationId xmlns:a16="http://schemas.microsoft.com/office/drawing/2014/main" id="{1F70323C-41E4-648C-4CF5-B09B31ECCF60}"/>
              </a:ext>
            </a:extLst>
          </p:cNvPr>
          <p:cNvSpPr/>
          <p:nvPr/>
        </p:nvSpPr>
        <p:spPr>
          <a:xfrm>
            <a:off x="1127813" y="3131828"/>
            <a:ext cx="10461213" cy="322001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rPr>
              <a:t>Cô chuẩn bị 3 hộp quà xinh xắn: xanh, đỏ, hồng.</a:t>
            </a:r>
            <a:r>
              <a:rPr lang="en-US" sz="4000" dirty="0">
                <a:solidFill>
                  <a:srgbClr val="002060"/>
                </a:solidFill>
              </a:rPr>
              <a:t>Các con</a:t>
            </a:r>
            <a:r>
              <a:rPr lang="vi-VN" sz="4000" dirty="0">
                <a:solidFill>
                  <a:srgbClr val="002060"/>
                </a:solidFill>
              </a:rPr>
              <a:t> lần lượt chọn một hộp quà mà mình thích.Trong mỗi hộp có một câu hỏi hoặc nhiệm vụ bí mật</a:t>
            </a:r>
            <a:r>
              <a:rPr lang="en-US" sz="4000" dirty="0">
                <a:solidFill>
                  <a:srgbClr val="002060"/>
                </a:solidFill>
              </a:rPr>
              <a:t>.</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hãy</a:t>
            </a:r>
            <a:r>
              <a:rPr lang="en-US" sz="4000" dirty="0">
                <a:solidFill>
                  <a:srgbClr val="002060"/>
                </a:solidFill>
              </a:rPr>
              <a:t> </a:t>
            </a:r>
            <a:r>
              <a:rPr lang="en-US" sz="4000" dirty="0" err="1">
                <a:solidFill>
                  <a:srgbClr val="002060"/>
                </a:solidFill>
              </a:rPr>
              <a:t>cùng</a:t>
            </a:r>
            <a:r>
              <a:rPr lang="en-US" sz="4000" dirty="0">
                <a:solidFill>
                  <a:srgbClr val="002060"/>
                </a:solidFill>
              </a:rPr>
              <a:t> </a:t>
            </a:r>
            <a:r>
              <a:rPr lang="en-US" sz="4000" dirty="0" err="1">
                <a:solidFill>
                  <a:srgbClr val="002060"/>
                </a:solidFill>
              </a:rPr>
              <a:t>cô</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tìm</a:t>
            </a:r>
            <a:r>
              <a:rPr lang="en-US" sz="4000" dirty="0">
                <a:solidFill>
                  <a:srgbClr val="002060"/>
                </a:solidFill>
              </a:rPr>
              <a:t> </a:t>
            </a:r>
            <a:r>
              <a:rPr lang="en-US" sz="4000" dirty="0" err="1">
                <a:solidFill>
                  <a:srgbClr val="002060"/>
                </a:solidFill>
              </a:rPr>
              <a:t>kho</a:t>
            </a:r>
            <a:r>
              <a:rPr lang="en-US" sz="4000" dirty="0">
                <a:solidFill>
                  <a:srgbClr val="002060"/>
                </a:solidFill>
              </a:rPr>
              <a:t> </a:t>
            </a:r>
            <a:r>
              <a:rPr lang="en-US" sz="4000" dirty="0" err="1">
                <a:solidFill>
                  <a:srgbClr val="002060"/>
                </a:solidFill>
              </a:rPr>
              <a:t>báu</a:t>
            </a:r>
            <a:r>
              <a:rPr lang="en-US" sz="4000" dirty="0">
                <a:solidFill>
                  <a:srgbClr val="002060"/>
                </a:solidFill>
              </a:rPr>
              <a:t> </a:t>
            </a:r>
            <a:r>
              <a:rPr lang="en-US" sz="4000" dirty="0" err="1">
                <a:solidFill>
                  <a:srgbClr val="002060"/>
                </a:solidFill>
              </a:rPr>
              <a:t>thôi</a:t>
            </a:r>
            <a:r>
              <a:rPr lang="en-US" sz="4000" dirty="0">
                <a:solidFill>
                  <a:srgbClr val="002060"/>
                </a:solidFill>
              </a:rPr>
              <a:t> </a:t>
            </a:r>
            <a:r>
              <a:rPr lang="en-US" sz="4000" dirty="0" err="1">
                <a:solidFill>
                  <a:srgbClr val="002060"/>
                </a:solidFill>
              </a:rPr>
              <a:t>nào</a:t>
            </a:r>
            <a:r>
              <a:rPr lang="en-US" sz="4000" dirty="0">
                <a:solidFill>
                  <a:srgbClr val="002060"/>
                </a:solidFill>
              </a:rPr>
              <a:t>.</a:t>
            </a:r>
          </a:p>
        </p:txBody>
      </p:sp>
      <p:pic>
        <p:nvPicPr>
          <p:cNvPr id="13" name="tải xuống (4)">
            <a:hlinkClick r:id="" action="ppaction://media"/>
            <a:extLst>
              <a:ext uri="{FF2B5EF4-FFF2-40B4-BE49-F238E27FC236}">
                <a16:creationId xmlns:a16="http://schemas.microsoft.com/office/drawing/2014/main" id="{B4E1D904-26F9-F215-0292-EF36E12F81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2576052"/>
            <a:ext cx="487363" cy="487363"/>
          </a:xfrm>
          <a:prstGeom prst="rect">
            <a:avLst/>
          </a:prstGeom>
        </p:spPr>
      </p:pic>
    </p:spTree>
    <p:extLst>
      <p:ext uri="{BB962C8B-B14F-4D97-AF65-F5344CB8AC3E}">
        <p14:creationId xmlns:p14="http://schemas.microsoft.com/office/powerpoint/2010/main" val="402860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5BD5D57F-140A-039F-D69E-1FF6694DD0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C6F1CD-88D2-3AFC-9D72-8437C5A7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75DD62-A4DE-BFCE-C26F-4A5024A654AD}"/>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17</a:t>
            </a:fld>
            <a:endParaRPr lang="en-US" dirty="0"/>
          </a:p>
        </p:txBody>
      </p:sp>
      <p:grpSp>
        <p:nvGrpSpPr>
          <p:cNvPr id="2" name="Group 1">
            <a:extLst>
              <a:ext uri="{FF2B5EF4-FFF2-40B4-BE49-F238E27FC236}">
                <a16:creationId xmlns:a16="http://schemas.microsoft.com/office/drawing/2014/main" id="{106EDECB-E379-E6B3-9B69-4ABBA689BD72}"/>
              </a:ext>
            </a:extLst>
          </p:cNvPr>
          <p:cNvGrpSpPr/>
          <p:nvPr/>
        </p:nvGrpSpPr>
        <p:grpSpPr>
          <a:xfrm>
            <a:off x="875490" y="1610139"/>
            <a:ext cx="2931197" cy="739850"/>
            <a:chOff x="1391050" y="24256"/>
            <a:chExt cx="4405317" cy="1194131"/>
          </a:xfrm>
        </p:grpSpPr>
        <p:sp>
          <p:nvSpPr>
            <p:cNvPr id="4" name="Arrow: Pentagon 3">
              <a:extLst>
                <a:ext uri="{FF2B5EF4-FFF2-40B4-BE49-F238E27FC236}">
                  <a16:creationId xmlns:a16="http://schemas.microsoft.com/office/drawing/2014/main" id="{6218ED69-35DB-B748-B6EE-90C68AD7CA40}"/>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8ED83D52-3033-312C-7226-6D71C2D799E5}"/>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Trò</a:t>
              </a:r>
              <a:r>
                <a:rPr lang="en-US" sz="3500" kern="1200" dirty="0"/>
                <a:t> </a:t>
              </a:r>
              <a:r>
                <a:rPr lang="en-US" sz="3500" kern="1200" dirty="0" err="1"/>
                <a:t>chơi</a:t>
              </a:r>
              <a:r>
                <a:rPr lang="en-US" sz="3500" dirty="0"/>
                <a:t>:</a:t>
              </a:r>
              <a:endParaRPr lang="en-US" sz="3500" kern="1200" dirty="0"/>
            </a:p>
          </p:txBody>
        </p:sp>
      </p:grpSp>
      <p:sp>
        <p:nvSpPr>
          <p:cNvPr id="8" name="Rectangle 7">
            <a:extLst>
              <a:ext uri="{FF2B5EF4-FFF2-40B4-BE49-F238E27FC236}">
                <a16:creationId xmlns:a16="http://schemas.microsoft.com/office/drawing/2014/main" id="{442F5BF9-2830-6478-0988-5B9536BC6BC3}"/>
              </a:ext>
            </a:extLst>
          </p:cNvPr>
          <p:cNvSpPr/>
          <p:nvPr/>
        </p:nvSpPr>
        <p:spPr>
          <a:xfrm>
            <a:off x="3904623" y="2140085"/>
            <a:ext cx="5063695" cy="923330"/>
          </a:xfrm>
          <a:prstGeom prst="rect">
            <a:avLst/>
          </a:prstGeom>
          <a:solidFill>
            <a:schemeClr val="accent1">
              <a:lumMod val="20000"/>
              <a:lumOff val="8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CHIẾC HỘP BÍ ẨN</a:t>
            </a:r>
          </a:p>
        </p:txBody>
      </p:sp>
      <p:sp>
        <p:nvSpPr>
          <p:cNvPr id="12" name="Rectangle 11">
            <a:extLst>
              <a:ext uri="{FF2B5EF4-FFF2-40B4-BE49-F238E27FC236}">
                <a16:creationId xmlns:a16="http://schemas.microsoft.com/office/drawing/2014/main" id="{B02D8296-692D-5669-01C5-F5227B8F96E6}"/>
              </a:ext>
            </a:extLst>
          </p:cNvPr>
          <p:cNvSpPr/>
          <p:nvPr/>
        </p:nvSpPr>
        <p:spPr>
          <a:xfrm>
            <a:off x="1127813" y="3131828"/>
            <a:ext cx="10461213" cy="322001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rId4" action="ppaction://hlinksldjump"/>
            <a:extLst>
              <a:ext uri="{FF2B5EF4-FFF2-40B4-BE49-F238E27FC236}">
                <a16:creationId xmlns:a16="http://schemas.microsoft.com/office/drawing/2014/main" id="{CB1CB6DF-82B1-DEA5-8069-2876A5238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39" y="3960128"/>
            <a:ext cx="3867980" cy="1633438"/>
          </a:xfrm>
          <a:prstGeom prst="rect">
            <a:avLst/>
          </a:prstGeom>
        </p:spPr>
      </p:pic>
      <p:pic>
        <p:nvPicPr>
          <p:cNvPr id="14" name="Picture 13">
            <a:hlinkClick r:id="rId6" action="ppaction://hlinksldjump"/>
            <a:extLst>
              <a:ext uri="{FF2B5EF4-FFF2-40B4-BE49-F238E27FC236}">
                <a16:creationId xmlns:a16="http://schemas.microsoft.com/office/drawing/2014/main" id="{E0EB4A85-2AF2-9E3F-1A53-DBD9BAC5D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4815" y="3622957"/>
            <a:ext cx="4763309" cy="1842061"/>
          </a:xfrm>
          <a:prstGeom prst="rect">
            <a:avLst/>
          </a:prstGeom>
        </p:spPr>
      </p:pic>
      <p:pic>
        <p:nvPicPr>
          <p:cNvPr id="15" name="Picture 14">
            <a:hlinkClick r:id="rId8" action="ppaction://hlinksldjump"/>
            <a:extLst>
              <a:ext uri="{FF2B5EF4-FFF2-40B4-BE49-F238E27FC236}">
                <a16:creationId xmlns:a16="http://schemas.microsoft.com/office/drawing/2014/main" id="{13B40004-4492-6513-5ACE-BDC41C4B4F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9585" y="3334098"/>
            <a:ext cx="3867980" cy="2180549"/>
          </a:xfrm>
          <a:prstGeom prst="rect">
            <a:avLst/>
          </a:prstGeom>
        </p:spPr>
      </p:pic>
    </p:spTree>
    <p:extLst>
      <p:ext uri="{BB962C8B-B14F-4D97-AF65-F5344CB8AC3E}">
        <p14:creationId xmlns:p14="http://schemas.microsoft.com/office/powerpoint/2010/main" val="995857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18</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1" name="Rectangle: Rounded Corners 10">
            <a:hlinkClick r:id="rId7" action="ppaction://hlinksldjump"/>
            <a:extLst>
              <a:ext uri="{FF2B5EF4-FFF2-40B4-BE49-F238E27FC236}">
                <a16:creationId xmlns:a16="http://schemas.microsoft.com/office/drawing/2014/main" id="{F2AF25E6-0B7D-901C-6782-302E4C3F1273}"/>
              </a:ext>
            </a:extLst>
          </p:cNvPr>
          <p:cNvSpPr/>
          <p:nvPr/>
        </p:nvSpPr>
        <p:spPr>
          <a:xfrm>
            <a:off x="2558326" y="4854902"/>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3</a:t>
            </a:r>
          </a:p>
        </p:txBody>
      </p:sp>
      <p:sp>
        <p:nvSpPr>
          <p:cNvPr id="12" name="Rectangle: Rounded Corners 11">
            <a:hlinkClick r:id="rId8" action="ppaction://hlinksldjump"/>
            <a:extLst>
              <a:ext uri="{FF2B5EF4-FFF2-40B4-BE49-F238E27FC236}">
                <a16:creationId xmlns:a16="http://schemas.microsoft.com/office/drawing/2014/main" id="{DB3C0608-2BF7-8F8D-8F2A-A54C1EBD871E}"/>
              </a:ext>
            </a:extLst>
          </p:cNvPr>
          <p:cNvSpPr/>
          <p:nvPr/>
        </p:nvSpPr>
        <p:spPr>
          <a:xfrm>
            <a:off x="6538815" y="4854902"/>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13" name="Action Button: Go Home 12">
            <a:hlinkClick r:id="rId9" action="ppaction://hlinksldjump" highlightClick="1"/>
            <a:extLst>
              <a:ext uri="{FF2B5EF4-FFF2-40B4-BE49-F238E27FC236}">
                <a16:creationId xmlns:a16="http://schemas.microsoft.com/office/drawing/2014/main" id="{99BF4D93-BFD9-D3C7-0AD7-0F560A751C40}"/>
              </a:ext>
            </a:extLst>
          </p:cNvPr>
          <p:cNvSpPr/>
          <p:nvPr/>
        </p:nvSpPr>
        <p:spPr>
          <a:xfrm>
            <a:off x="11011711" y="5710136"/>
            <a:ext cx="408562" cy="53502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ải xuống (5)">
            <a:hlinkClick r:id="" action="ppaction://media"/>
            <a:extLst>
              <a:ext uri="{FF2B5EF4-FFF2-40B4-BE49-F238E27FC236}">
                <a16:creationId xmlns:a16="http://schemas.microsoft.com/office/drawing/2014/main" id="{19D3FE6C-0C82-D99E-194E-D4EDD4C4E3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947751" y="2240473"/>
            <a:ext cx="487363" cy="487363"/>
          </a:xfrm>
          <a:prstGeom prst="rect">
            <a:avLst/>
          </a:prstGeom>
        </p:spPr>
      </p:pic>
    </p:spTree>
    <p:extLst>
      <p:ext uri="{BB962C8B-B14F-4D97-AF65-F5344CB8AC3E}">
        <p14:creationId xmlns:p14="http://schemas.microsoft.com/office/powerpoint/2010/main" val="8536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19</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1" name="Rectangle: Rounded Corners 10">
            <a:extLst>
              <a:ext uri="{FF2B5EF4-FFF2-40B4-BE49-F238E27FC236}">
                <a16:creationId xmlns:a16="http://schemas.microsoft.com/office/drawing/2014/main" id="{F2AF25E6-0B7D-901C-6782-302E4C3F1273}"/>
              </a:ext>
            </a:extLst>
          </p:cNvPr>
          <p:cNvSpPr/>
          <p:nvPr/>
        </p:nvSpPr>
        <p:spPr>
          <a:xfrm>
            <a:off x="4433380" y="4711525"/>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3</a:t>
            </a:r>
          </a:p>
        </p:txBody>
      </p:sp>
      <p:sp>
        <p:nvSpPr>
          <p:cNvPr id="2" name="Action Button: Go Back or Previous 1">
            <a:hlinkClick r:id="rId6" action="ppaction://hlinksldjump" highlightClick="1"/>
            <a:extLst>
              <a:ext uri="{FF2B5EF4-FFF2-40B4-BE49-F238E27FC236}">
                <a16:creationId xmlns:a16="http://schemas.microsoft.com/office/drawing/2014/main" id="{27D17230-B8B1-43BD-DF74-715405FA27A2}"/>
              </a:ext>
            </a:extLst>
          </p:cNvPr>
          <p:cNvSpPr/>
          <p:nvPr/>
        </p:nvSpPr>
        <p:spPr>
          <a:xfrm>
            <a:off x="11245174" y="1400783"/>
            <a:ext cx="350196" cy="4572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F62152-29FD-8355-EA45-4B7691BA97A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a:t>
            </a:fld>
            <a:endParaRPr lang="en-US" dirty="0"/>
          </a:p>
        </p:txBody>
      </p:sp>
      <p:sp>
        <p:nvSpPr>
          <p:cNvPr id="8" name="Rectangle 7"/>
          <p:cNvSpPr/>
          <p:nvPr/>
        </p:nvSpPr>
        <p:spPr>
          <a:xfrm>
            <a:off x="974293" y="2181061"/>
            <a:ext cx="10286149"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Lĩnh vực phát triển nhận thức</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3755183" y="4213182"/>
            <a:ext cx="4499950" cy="707886"/>
          </a:xfrm>
          <a:prstGeom prst="rect">
            <a:avLst/>
          </a:prstGeom>
          <a:noFill/>
        </p:spPr>
        <p:txBody>
          <a:bodyPr wrap="none" rtlCol="0">
            <a:spAutoFit/>
          </a:bodyPr>
          <a:lstStyle/>
          <a:p>
            <a:r>
              <a:rPr lang="en-US" sz="4000" dirty="0" smtClean="0">
                <a:solidFill>
                  <a:schemeClr val="tx1">
                    <a:lumMod val="85000"/>
                    <a:lumOff val="15000"/>
                  </a:schemeClr>
                </a:solidFill>
              </a:rPr>
              <a:t>Đối tượng</a:t>
            </a:r>
            <a:r>
              <a:rPr lang="en-US" sz="4000" smtClean="0">
                <a:solidFill>
                  <a:schemeClr val="tx1">
                    <a:lumMod val="85000"/>
                    <a:lumOff val="15000"/>
                  </a:schemeClr>
                </a:solidFill>
              </a:rPr>
              <a:t>: </a:t>
            </a:r>
            <a:r>
              <a:rPr lang="en-US" sz="4000" smtClean="0">
                <a:solidFill>
                  <a:schemeClr val="tx1">
                    <a:lumMod val="85000"/>
                    <a:lumOff val="15000"/>
                  </a:schemeClr>
                </a:solidFill>
              </a:rPr>
              <a:t>4 – 5 tuổi</a:t>
            </a:r>
            <a:endParaRPr lang="en-US" sz="4000" dirty="0" smtClean="0">
              <a:solidFill>
                <a:schemeClr val="tx1">
                  <a:lumMod val="85000"/>
                  <a:lumOff val="15000"/>
                </a:schemeClr>
              </a:solidFill>
            </a:endParaRPr>
          </a:p>
        </p:txBody>
      </p:sp>
      <p:sp>
        <p:nvSpPr>
          <p:cNvPr id="17" name="Rectangle 16"/>
          <p:cNvSpPr/>
          <p:nvPr/>
        </p:nvSpPr>
        <p:spPr>
          <a:xfrm>
            <a:off x="2637727" y="3250799"/>
            <a:ext cx="669709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Đề tài: </a:t>
            </a: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BÉ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LÀM QUEN VỚI SỐ 4</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4237623" y="196948"/>
            <a:ext cx="4017510" cy="646331"/>
          </a:xfrm>
          <a:prstGeom prst="rect">
            <a:avLst/>
          </a:prstGeom>
          <a:noFill/>
        </p:spPr>
        <p:txBody>
          <a:bodyPr wrap="none" rtlCol="0">
            <a:spAutoFit/>
          </a:bodyPr>
          <a:lstStyle/>
          <a:p>
            <a:pPr algn="ctr"/>
            <a:r>
              <a:rPr lang="en-US" b="1" smtClean="0">
                <a:latin typeface="Times New Roman" panose="02020603050405020304" pitchFamily="18" charset="0"/>
                <a:cs typeface="Times New Roman" panose="02020603050405020304" pitchFamily="18" charset="0"/>
              </a:rPr>
              <a:t>UBND PHƯỜNG LONG BIÊN</a:t>
            </a:r>
          </a:p>
          <a:p>
            <a:pPr algn="ctr"/>
            <a:r>
              <a:rPr lang="en-US" b="1" smtClean="0">
                <a:latin typeface="Times New Roman" panose="02020603050405020304" pitchFamily="18" charset="0"/>
                <a:cs typeface="Times New Roman" panose="02020603050405020304" pitchFamily="18" charset="0"/>
              </a:rPr>
              <a:t>TRƯỜNG MẦM NON LONG BIÊN A</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781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20</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2" name="Rectangle: Rounded Corners 11">
            <a:extLst>
              <a:ext uri="{FF2B5EF4-FFF2-40B4-BE49-F238E27FC236}">
                <a16:creationId xmlns:a16="http://schemas.microsoft.com/office/drawing/2014/main" id="{DB3C0608-2BF7-8F8D-8F2A-A54C1EBD871E}"/>
              </a:ext>
            </a:extLst>
          </p:cNvPr>
          <p:cNvSpPr/>
          <p:nvPr/>
        </p:nvSpPr>
        <p:spPr>
          <a:xfrm>
            <a:off x="4795824" y="4831594"/>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13" name="Action Button: Go Home 12">
            <a:hlinkClick r:id="rId6" action="ppaction://hlinksldjump" highlightClick="1"/>
            <a:extLst>
              <a:ext uri="{FF2B5EF4-FFF2-40B4-BE49-F238E27FC236}">
                <a16:creationId xmlns:a16="http://schemas.microsoft.com/office/drawing/2014/main" id="{99BF4D93-BFD9-D3C7-0AD7-0F560A751C40}"/>
              </a:ext>
            </a:extLst>
          </p:cNvPr>
          <p:cNvSpPr/>
          <p:nvPr/>
        </p:nvSpPr>
        <p:spPr>
          <a:xfrm>
            <a:off x="11011711" y="5710136"/>
            <a:ext cx="408562" cy="53502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3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7CEC1698-31BA-90DE-8FA6-63CC3FFE8D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59E72D-0D5F-7179-9FA6-4EBA3D5A1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FE9D983-1327-4C2B-C1A2-2BE40FFE2FE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21</a:t>
            </a:fld>
            <a:endParaRPr lang="en-US" dirty="0"/>
          </a:p>
        </p:txBody>
      </p:sp>
      <p:sp>
        <p:nvSpPr>
          <p:cNvPr id="2" name="TextBox 1">
            <a:extLst>
              <a:ext uri="{FF2B5EF4-FFF2-40B4-BE49-F238E27FC236}">
                <a16:creationId xmlns:a16="http://schemas.microsoft.com/office/drawing/2014/main" id="{CD58FA2E-20F5-23E4-6729-E7CDFBB36DCC}"/>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E3B015FF-8207-08B7-58BC-EE960E5C7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9A0C4F16-B6AE-9C4A-B472-ABF405E06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5D927B9A-F29C-488F-BF62-D4E85A82D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CF78EDA2-25E3-AACC-D6F4-D0CF7194E1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716" y="2923434"/>
            <a:ext cx="1738668" cy="1738668"/>
          </a:xfrm>
          <a:prstGeom prst="rect">
            <a:avLst/>
          </a:prstGeom>
        </p:spPr>
      </p:pic>
      <p:sp>
        <p:nvSpPr>
          <p:cNvPr id="11" name="Rectangle: Rounded Corners 10">
            <a:hlinkClick r:id="rId7" action="ppaction://hlinksldjump"/>
            <a:extLst>
              <a:ext uri="{FF2B5EF4-FFF2-40B4-BE49-F238E27FC236}">
                <a16:creationId xmlns:a16="http://schemas.microsoft.com/office/drawing/2014/main" id="{6468979F-B7A0-3093-AACF-82DEDE579901}"/>
              </a:ext>
            </a:extLst>
          </p:cNvPr>
          <p:cNvSpPr/>
          <p:nvPr/>
        </p:nvSpPr>
        <p:spPr>
          <a:xfrm>
            <a:off x="3217423"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12" name="Rectangle: Rounded Corners 11">
            <a:hlinkClick r:id="rId8" action="ppaction://hlinksldjump"/>
            <a:extLst>
              <a:ext uri="{FF2B5EF4-FFF2-40B4-BE49-F238E27FC236}">
                <a16:creationId xmlns:a16="http://schemas.microsoft.com/office/drawing/2014/main" id="{0ED3A62F-23A8-D33B-D379-F74B9E074EC3}"/>
              </a:ext>
            </a:extLst>
          </p:cNvPr>
          <p:cNvSpPr/>
          <p:nvPr/>
        </p:nvSpPr>
        <p:spPr>
          <a:xfrm>
            <a:off x="6847287"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4</a:t>
            </a:r>
          </a:p>
        </p:txBody>
      </p:sp>
      <p:pic>
        <p:nvPicPr>
          <p:cNvPr id="13" name="tải xuống (6)">
            <a:hlinkClick r:id="" action="ppaction://media"/>
            <a:extLst>
              <a:ext uri="{FF2B5EF4-FFF2-40B4-BE49-F238E27FC236}">
                <a16:creationId xmlns:a16="http://schemas.microsoft.com/office/drawing/2014/main" id="{E8373379-0BF6-1C20-811B-2A390AC0EC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96549" y="2240473"/>
            <a:ext cx="487363" cy="487363"/>
          </a:xfrm>
          <a:prstGeom prst="rect">
            <a:avLst/>
          </a:prstGeom>
        </p:spPr>
      </p:pic>
    </p:spTree>
    <p:extLst>
      <p:ext uri="{BB962C8B-B14F-4D97-AF65-F5344CB8AC3E}">
        <p14:creationId xmlns:p14="http://schemas.microsoft.com/office/powerpoint/2010/main" val="24034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7B9620B-AF87-D949-8F7B-D6F0CA2053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8D559C-F5D8-4ED1-7862-953049C3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4149E9-CCDD-667D-BA64-1838A7F6996D}"/>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22</a:t>
            </a:fld>
            <a:endParaRPr lang="en-US" dirty="0"/>
          </a:p>
        </p:txBody>
      </p:sp>
      <p:sp>
        <p:nvSpPr>
          <p:cNvPr id="2" name="TextBox 1">
            <a:extLst>
              <a:ext uri="{FF2B5EF4-FFF2-40B4-BE49-F238E27FC236}">
                <a16:creationId xmlns:a16="http://schemas.microsoft.com/office/drawing/2014/main" id="{0D173553-A8B4-3854-5256-AD4AC16296B6}"/>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023C3BEF-ABBE-3136-0D1D-264504540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52EBA2F2-5343-8FCC-1AC6-627C55E53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3C262234-1324-C684-C916-CEE5A97AE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25E30B51-7A34-B0CD-C2BF-A1A00B6EE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78" y="2923434"/>
            <a:ext cx="1738668" cy="1738668"/>
          </a:xfrm>
          <a:prstGeom prst="rect">
            <a:avLst/>
          </a:prstGeom>
        </p:spPr>
      </p:pic>
      <p:sp>
        <p:nvSpPr>
          <p:cNvPr id="11" name="Rectangle: Rounded Corners 10">
            <a:extLst>
              <a:ext uri="{FF2B5EF4-FFF2-40B4-BE49-F238E27FC236}">
                <a16:creationId xmlns:a16="http://schemas.microsoft.com/office/drawing/2014/main" id="{C65E58B5-BCC7-DA3A-8376-5CFFF924F95A}"/>
              </a:ext>
            </a:extLst>
          </p:cNvPr>
          <p:cNvSpPr/>
          <p:nvPr/>
        </p:nvSpPr>
        <p:spPr>
          <a:xfrm>
            <a:off x="5120778" y="50888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4" name="Action Button: Go Home 3">
            <a:hlinkClick r:id="rId6" action="ppaction://hlinksldjump" highlightClick="1"/>
            <a:extLst>
              <a:ext uri="{FF2B5EF4-FFF2-40B4-BE49-F238E27FC236}">
                <a16:creationId xmlns:a16="http://schemas.microsoft.com/office/drawing/2014/main" id="{D52159B5-C327-CE00-7605-00B427553CA7}"/>
              </a:ext>
            </a:extLst>
          </p:cNvPr>
          <p:cNvSpPr/>
          <p:nvPr/>
        </p:nvSpPr>
        <p:spPr>
          <a:xfrm>
            <a:off x="11089532" y="5865779"/>
            <a:ext cx="389106" cy="3693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E865B45F-8380-DCC5-40E4-5A0268F678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235464-18F1-06ED-F88B-740BDFCB7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FB54628-DA15-594A-C84C-87953F6B0B83}"/>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23</a:t>
            </a:fld>
            <a:endParaRPr lang="en-US" dirty="0"/>
          </a:p>
        </p:txBody>
      </p:sp>
      <p:sp>
        <p:nvSpPr>
          <p:cNvPr id="2" name="TextBox 1">
            <a:extLst>
              <a:ext uri="{FF2B5EF4-FFF2-40B4-BE49-F238E27FC236}">
                <a16:creationId xmlns:a16="http://schemas.microsoft.com/office/drawing/2014/main" id="{CFAABAC6-19D4-B25E-142A-6B2F64878049}"/>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618FA8BF-ECEF-A973-24E7-FC97312CA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F0298F10-463C-BA52-0A36-AE900E2B7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1A7F39F7-52B4-29BF-C195-470DF3BF5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C8DFFFFC-DA64-ABE3-8F57-755E2BD23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78" y="2923434"/>
            <a:ext cx="1738668" cy="1738668"/>
          </a:xfrm>
          <a:prstGeom prst="rect">
            <a:avLst/>
          </a:prstGeom>
        </p:spPr>
      </p:pic>
      <p:sp>
        <p:nvSpPr>
          <p:cNvPr id="12" name="Rectangle: Rounded Corners 11">
            <a:extLst>
              <a:ext uri="{FF2B5EF4-FFF2-40B4-BE49-F238E27FC236}">
                <a16:creationId xmlns:a16="http://schemas.microsoft.com/office/drawing/2014/main" id="{8C15D92E-2B28-7063-85FB-9CDAE09A96CD}"/>
              </a:ext>
            </a:extLst>
          </p:cNvPr>
          <p:cNvSpPr/>
          <p:nvPr/>
        </p:nvSpPr>
        <p:spPr>
          <a:xfrm>
            <a:off x="5307734"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4</a:t>
            </a:r>
          </a:p>
        </p:txBody>
      </p:sp>
      <p:sp>
        <p:nvSpPr>
          <p:cNvPr id="4" name="Action Button: Go Back or Previous 3">
            <a:hlinkClick r:id="" action="ppaction://hlinkshowjump?jump=previousslide" highlightClick="1"/>
            <a:extLst>
              <a:ext uri="{FF2B5EF4-FFF2-40B4-BE49-F238E27FC236}">
                <a16:creationId xmlns:a16="http://schemas.microsoft.com/office/drawing/2014/main" id="{04520164-91E4-6EA4-9AAD-F85FA2A8BBBB}"/>
              </a:ext>
            </a:extLst>
          </p:cNvPr>
          <p:cNvSpPr/>
          <p:nvPr/>
        </p:nvSpPr>
        <p:spPr>
          <a:xfrm>
            <a:off x="11089532" y="1682885"/>
            <a:ext cx="525294" cy="5847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8EA6229-69A8-FFED-A95A-A2FC9B4534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A6D321-AC88-23D7-3B88-33D06F84D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32A9E85-06A6-AF74-5305-4F6F812E3C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24</a:t>
            </a:fld>
            <a:endParaRPr lang="en-US" dirty="0"/>
          </a:p>
        </p:txBody>
      </p:sp>
      <p:sp>
        <p:nvSpPr>
          <p:cNvPr id="2" name="TextBox 1">
            <a:extLst>
              <a:ext uri="{FF2B5EF4-FFF2-40B4-BE49-F238E27FC236}">
                <a16:creationId xmlns:a16="http://schemas.microsoft.com/office/drawing/2014/main" id="{3678100B-B90B-B392-B2E2-5B821AD6A150}"/>
              </a:ext>
            </a:extLst>
          </p:cNvPr>
          <p:cNvSpPr txBox="1"/>
          <p:nvPr/>
        </p:nvSpPr>
        <p:spPr>
          <a:xfrm>
            <a:off x="2354094" y="2308371"/>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B32E964A-03AE-E03D-CC28-B70222DAC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753" y="2674144"/>
            <a:ext cx="2143125" cy="2143125"/>
          </a:xfrm>
          <a:prstGeom prst="rect">
            <a:avLst/>
          </a:prstGeom>
        </p:spPr>
      </p:pic>
      <p:pic>
        <p:nvPicPr>
          <p:cNvPr id="8" name="Picture 7">
            <a:extLst>
              <a:ext uri="{FF2B5EF4-FFF2-40B4-BE49-F238E27FC236}">
                <a16:creationId xmlns:a16="http://schemas.microsoft.com/office/drawing/2014/main" id="{85D8E45A-E3F7-FB48-966C-4E3C21C54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491" y="2669731"/>
            <a:ext cx="2143125" cy="2143125"/>
          </a:xfrm>
          <a:prstGeom prst="rect">
            <a:avLst/>
          </a:prstGeom>
        </p:spPr>
      </p:pic>
      <p:sp>
        <p:nvSpPr>
          <p:cNvPr id="10" name="Rectangle: Rounded Corners 9">
            <a:hlinkClick r:id="rId5" action="ppaction://hlinksldjump"/>
            <a:extLst>
              <a:ext uri="{FF2B5EF4-FFF2-40B4-BE49-F238E27FC236}">
                <a16:creationId xmlns:a16="http://schemas.microsoft.com/office/drawing/2014/main" id="{812E968A-CF9A-87D3-9C78-C223254ABA03}"/>
              </a:ext>
            </a:extLst>
          </p:cNvPr>
          <p:cNvSpPr/>
          <p:nvPr/>
        </p:nvSpPr>
        <p:spPr>
          <a:xfrm>
            <a:off x="2813338" y="49640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11" name="Rectangle: Rounded Corners 10">
            <a:hlinkClick r:id="rId6" action="ppaction://hlinksldjump"/>
            <a:extLst>
              <a:ext uri="{FF2B5EF4-FFF2-40B4-BE49-F238E27FC236}">
                <a16:creationId xmlns:a16="http://schemas.microsoft.com/office/drawing/2014/main" id="{E3DBEEEF-7EBD-5DF3-FDA4-BE4EE7BA05C7}"/>
              </a:ext>
            </a:extLst>
          </p:cNvPr>
          <p:cNvSpPr/>
          <p:nvPr/>
        </p:nvSpPr>
        <p:spPr>
          <a:xfrm>
            <a:off x="6625891" y="49640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Tree>
    <p:extLst>
      <p:ext uri="{BB962C8B-B14F-4D97-AF65-F5344CB8AC3E}">
        <p14:creationId xmlns:p14="http://schemas.microsoft.com/office/powerpoint/2010/main" val="3320900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E3C3A70-7964-64DD-F771-BC4A7CD438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8637B6-AB8F-925F-B264-542AA4C67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9" y="-68413"/>
            <a:ext cx="12192000" cy="6858000"/>
          </a:xfrm>
          <a:prstGeom prst="rect">
            <a:avLst/>
          </a:prstGeom>
        </p:spPr>
      </p:pic>
      <p:sp>
        <p:nvSpPr>
          <p:cNvPr id="6" name="TextBox 5">
            <a:extLst>
              <a:ext uri="{FF2B5EF4-FFF2-40B4-BE49-F238E27FC236}">
                <a16:creationId xmlns:a16="http://schemas.microsoft.com/office/drawing/2014/main" id="{34431A2D-4B99-91E3-2808-479F75F4C04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25</a:t>
            </a:fld>
            <a:endParaRPr lang="en-US" dirty="0"/>
          </a:p>
        </p:txBody>
      </p:sp>
      <p:sp>
        <p:nvSpPr>
          <p:cNvPr id="2" name="TextBox 1">
            <a:extLst>
              <a:ext uri="{FF2B5EF4-FFF2-40B4-BE49-F238E27FC236}">
                <a16:creationId xmlns:a16="http://schemas.microsoft.com/office/drawing/2014/main" id="{1FD077C9-DDF3-B016-5A60-8D39F6983A4A}"/>
              </a:ext>
            </a:extLst>
          </p:cNvPr>
          <p:cNvSpPr txBox="1"/>
          <p:nvPr/>
        </p:nvSpPr>
        <p:spPr>
          <a:xfrm>
            <a:off x="2440535" y="2223481"/>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90C93BE7-FD23-5FFD-C351-DEA405CF6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986" y="2674145"/>
            <a:ext cx="2143125" cy="2143125"/>
          </a:xfrm>
          <a:prstGeom prst="rect">
            <a:avLst/>
          </a:prstGeom>
        </p:spPr>
      </p:pic>
      <p:pic>
        <p:nvPicPr>
          <p:cNvPr id="8" name="Picture 7">
            <a:extLst>
              <a:ext uri="{FF2B5EF4-FFF2-40B4-BE49-F238E27FC236}">
                <a16:creationId xmlns:a16="http://schemas.microsoft.com/office/drawing/2014/main" id="{20312A92-3649-0E4A-67D3-541E27406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491" y="2674145"/>
            <a:ext cx="2143125" cy="2143125"/>
          </a:xfrm>
          <a:prstGeom prst="rect">
            <a:avLst/>
          </a:prstGeom>
        </p:spPr>
      </p:pic>
      <p:sp>
        <p:nvSpPr>
          <p:cNvPr id="10" name="Rectangle: Rounded Corners 9">
            <a:hlinkClick r:id="rId6" action="ppaction://hlinksldjump"/>
            <a:extLst>
              <a:ext uri="{FF2B5EF4-FFF2-40B4-BE49-F238E27FC236}">
                <a16:creationId xmlns:a16="http://schemas.microsoft.com/office/drawing/2014/main" id="{87BA243F-407C-5999-ADB3-9B5EF4BCDE3D}"/>
              </a:ext>
            </a:extLst>
          </p:cNvPr>
          <p:cNvSpPr/>
          <p:nvPr/>
        </p:nvSpPr>
        <p:spPr>
          <a:xfrm>
            <a:off x="4492950" y="4932330"/>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9" name="Action Button: Go Forward or Next 8">
            <a:hlinkClick r:id="rId6" action="ppaction://hlinksldjump" highlightClick="1"/>
            <a:extLst>
              <a:ext uri="{FF2B5EF4-FFF2-40B4-BE49-F238E27FC236}">
                <a16:creationId xmlns:a16="http://schemas.microsoft.com/office/drawing/2014/main" id="{269BEA3C-3687-2C63-B3A7-679E209EDF37}"/>
              </a:ext>
            </a:extLst>
          </p:cNvPr>
          <p:cNvSpPr/>
          <p:nvPr/>
        </p:nvSpPr>
        <p:spPr>
          <a:xfrm>
            <a:off x="11089532" y="1828800"/>
            <a:ext cx="379379" cy="36933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9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AF7582B-D487-F457-8FC4-A1415E12E8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983C4F-ECC1-3A36-AB2B-CE649424E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33D3751-A998-6635-3614-EE0BDD69BD6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26</a:t>
            </a:fld>
            <a:endParaRPr lang="en-US" dirty="0"/>
          </a:p>
        </p:txBody>
      </p:sp>
      <p:sp>
        <p:nvSpPr>
          <p:cNvPr id="2" name="TextBox 1">
            <a:extLst>
              <a:ext uri="{FF2B5EF4-FFF2-40B4-BE49-F238E27FC236}">
                <a16:creationId xmlns:a16="http://schemas.microsoft.com/office/drawing/2014/main" id="{1095BB49-4233-08A1-3DB2-8B67D0A35446}"/>
              </a:ext>
            </a:extLst>
          </p:cNvPr>
          <p:cNvSpPr txBox="1"/>
          <p:nvPr/>
        </p:nvSpPr>
        <p:spPr>
          <a:xfrm>
            <a:off x="2440535" y="2171254"/>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7A24EA3E-905F-E679-99FE-873F0EF9F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395" y="2663889"/>
            <a:ext cx="2143125" cy="2143125"/>
          </a:xfrm>
          <a:prstGeom prst="rect">
            <a:avLst/>
          </a:prstGeom>
        </p:spPr>
      </p:pic>
      <p:pic>
        <p:nvPicPr>
          <p:cNvPr id="8" name="Picture 7">
            <a:extLst>
              <a:ext uri="{FF2B5EF4-FFF2-40B4-BE49-F238E27FC236}">
                <a16:creationId xmlns:a16="http://schemas.microsoft.com/office/drawing/2014/main" id="{47EBA4B2-4C3B-337F-E9FF-CA40103C4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930" y="2709959"/>
            <a:ext cx="2143125" cy="2143125"/>
          </a:xfrm>
          <a:prstGeom prst="rect">
            <a:avLst/>
          </a:prstGeom>
        </p:spPr>
      </p:pic>
      <p:sp>
        <p:nvSpPr>
          <p:cNvPr id="11" name="Rectangle: Rounded Corners 10">
            <a:hlinkClick r:id="" action="ppaction://noaction"/>
            <a:extLst>
              <a:ext uri="{FF2B5EF4-FFF2-40B4-BE49-F238E27FC236}">
                <a16:creationId xmlns:a16="http://schemas.microsoft.com/office/drawing/2014/main" id="{648F0B4D-8566-CE63-AC25-AE870B8A59E7}"/>
              </a:ext>
            </a:extLst>
          </p:cNvPr>
          <p:cNvSpPr/>
          <p:nvPr/>
        </p:nvSpPr>
        <p:spPr>
          <a:xfrm>
            <a:off x="4564880" y="5056185"/>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4" name="Action Button: Go Home 3">
            <a:hlinkClick r:id="rId6" action="ppaction://hlinksldjump" highlightClick="1"/>
            <a:extLst>
              <a:ext uri="{FF2B5EF4-FFF2-40B4-BE49-F238E27FC236}">
                <a16:creationId xmlns:a16="http://schemas.microsoft.com/office/drawing/2014/main" id="{5E8316D7-1CD5-7B16-3790-97C356991750}"/>
              </a:ext>
            </a:extLst>
          </p:cNvPr>
          <p:cNvSpPr/>
          <p:nvPr/>
        </p:nvSpPr>
        <p:spPr>
          <a:xfrm>
            <a:off x="11089532" y="5894962"/>
            <a:ext cx="418289" cy="3693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8CE1596E-8840-9151-FE8A-B60A43751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C42ED0-3B79-4CCA-9F73-7DFB3F1E2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24F05D-97E7-7413-2395-39623CE495D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27</a:t>
            </a:fld>
            <a:endParaRPr lang="en-US" dirty="0"/>
          </a:p>
        </p:txBody>
      </p:sp>
      <p:pic>
        <p:nvPicPr>
          <p:cNvPr id="4" name="Picture 3">
            <a:extLst>
              <a:ext uri="{FF2B5EF4-FFF2-40B4-BE49-F238E27FC236}">
                <a16:creationId xmlns:a16="http://schemas.microsoft.com/office/drawing/2014/main" id="{DEA53AB3-87F1-6A1E-4CD9-2EAE1BC05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410" y="795905"/>
            <a:ext cx="3638448" cy="4366138"/>
          </a:xfrm>
          <a:prstGeom prst="rect">
            <a:avLst/>
          </a:prstGeom>
        </p:spPr>
      </p:pic>
      <p:pic>
        <p:nvPicPr>
          <p:cNvPr id="8" name="Picture 7">
            <a:extLst>
              <a:ext uri="{FF2B5EF4-FFF2-40B4-BE49-F238E27FC236}">
                <a16:creationId xmlns:a16="http://schemas.microsoft.com/office/drawing/2014/main" id="{8EDF1007-2DC2-DFE9-ABF4-6285109AEB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556" y="3153382"/>
            <a:ext cx="2008661" cy="2008661"/>
          </a:xfrm>
          <a:prstGeom prst="rect">
            <a:avLst/>
          </a:prstGeom>
        </p:spPr>
      </p:pic>
      <p:sp>
        <p:nvSpPr>
          <p:cNvPr id="9" name="Rectangle 8">
            <a:extLst>
              <a:ext uri="{FF2B5EF4-FFF2-40B4-BE49-F238E27FC236}">
                <a16:creationId xmlns:a16="http://schemas.microsoft.com/office/drawing/2014/main" id="{4167F0B5-43B7-AA82-4341-5DCD2264026F}"/>
              </a:ext>
            </a:extLst>
          </p:cNvPr>
          <p:cNvSpPr/>
          <p:nvPr/>
        </p:nvSpPr>
        <p:spPr>
          <a:xfrm>
            <a:off x="2166886" y="2230052"/>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10" name="Rectangle: Rounded Corners 9">
            <a:extLst>
              <a:ext uri="{FF2B5EF4-FFF2-40B4-BE49-F238E27FC236}">
                <a16:creationId xmlns:a16="http://schemas.microsoft.com/office/drawing/2014/main" id="{108DD543-BADD-8D2B-A6F2-86855A5F4E4A}"/>
              </a:ext>
            </a:extLst>
          </p:cNvPr>
          <p:cNvSpPr/>
          <p:nvPr/>
        </p:nvSpPr>
        <p:spPr>
          <a:xfrm>
            <a:off x="3119336" y="3103819"/>
            <a:ext cx="5625832" cy="308935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Trên màn hình có các ô bí mật đang chặn đường về tổ của chú ong nhỏ. Nhiệm vụ của các con là chọn một ô, mở ra và trả lời câu hỏi bên trong. Mỗi khi các con trả lời đúng, chú ong sẽ bay qua một chướng ngại vật và đến gần tổ hơn. Chúng ta cùng giúp ong về tổ nhé!</a:t>
            </a:r>
            <a:endParaRPr lang="en-US" dirty="0">
              <a:solidFill>
                <a:schemeClr val="tx1"/>
              </a:solidFill>
            </a:endParaRPr>
          </a:p>
        </p:txBody>
      </p:sp>
      <p:pic>
        <p:nvPicPr>
          <p:cNvPr id="2" name="tải xuống (9)">
            <a:hlinkClick r:id="" action="ppaction://media"/>
            <a:extLst>
              <a:ext uri="{FF2B5EF4-FFF2-40B4-BE49-F238E27FC236}">
                <a16:creationId xmlns:a16="http://schemas.microsoft.com/office/drawing/2014/main" id="{358BC4DB-36CF-16A9-4421-2F1B2BB839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57852" y="2959263"/>
            <a:ext cx="487363" cy="487363"/>
          </a:xfrm>
          <a:prstGeom prst="rect">
            <a:avLst/>
          </a:prstGeom>
        </p:spPr>
      </p:pic>
    </p:spTree>
    <p:extLst>
      <p:ext uri="{BB962C8B-B14F-4D97-AF65-F5344CB8AC3E}">
        <p14:creationId xmlns:p14="http://schemas.microsoft.com/office/powerpoint/2010/main" val="20102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8CE1596E-8840-9151-FE8A-B60A43751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C42ED0-3B79-4CCA-9F73-7DFB3F1E2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3" y="0"/>
            <a:ext cx="12192000" cy="6858000"/>
          </a:xfrm>
          <a:prstGeom prst="rect">
            <a:avLst/>
          </a:prstGeom>
        </p:spPr>
      </p:pic>
      <p:sp>
        <p:nvSpPr>
          <p:cNvPr id="6" name="TextBox 5">
            <a:extLst>
              <a:ext uri="{FF2B5EF4-FFF2-40B4-BE49-F238E27FC236}">
                <a16:creationId xmlns:a16="http://schemas.microsoft.com/office/drawing/2014/main" id="{0A24F05D-97E7-7413-2395-39623CE495D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28</a:t>
            </a:fld>
            <a:endParaRPr lang="en-US" dirty="0"/>
          </a:p>
        </p:txBody>
      </p:sp>
      <p:pic>
        <p:nvPicPr>
          <p:cNvPr id="4" name="Picture 3">
            <a:extLst>
              <a:ext uri="{FF2B5EF4-FFF2-40B4-BE49-F238E27FC236}">
                <a16:creationId xmlns:a16="http://schemas.microsoft.com/office/drawing/2014/main" id="{DEA53AB3-87F1-6A1E-4CD9-2EAE1BC05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410" y="795905"/>
            <a:ext cx="3638448" cy="4366138"/>
          </a:xfrm>
          <a:prstGeom prst="rect">
            <a:avLst/>
          </a:prstGeom>
        </p:spPr>
      </p:pic>
      <p:pic>
        <p:nvPicPr>
          <p:cNvPr id="8" name="Picture 7">
            <a:extLst>
              <a:ext uri="{FF2B5EF4-FFF2-40B4-BE49-F238E27FC236}">
                <a16:creationId xmlns:a16="http://schemas.microsoft.com/office/drawing/2014/main" id="{8EDF1007-2DC2-DFE9-ABF4-6285109AE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641" y="3209445"/>
            <a:ext cx="1409906" cy="1409906"/>
          </a:xfrm>
          <a:prstGeom prst="rect">
            <a:avLst/>
          </a:prstGeom>
        </p:spPr>
      </p:pic>
      <p:sp>
        <p:nvSpPr>
          <p:cNvPr id="9" name="Rectangle 8">
            <a:extLst>
              <a:ext uri="{FF2B5EF4-FFF2-40B4-BE49-F238E27FC236}">
                <a16:creationId xmlns:a16="http://schemas.microsoft.com/office/drawing/2014/main" id="{4167F0B5-43B7-AA82-4341-5DCD2264026F}"/>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14" name="Hexagon 13">
            <a:hlinkClick r:id="rId6" action="ppaction://hlinksldjump"/>
            <a:extLst>
              <a:ext uri="{FF2B5EF4-FFF2-40B4-BE49-F238E27FC236}">
                <a16:creationId xmlns:a16="http://schemas.microsoft.com/office/drawing/2014/main" id="{87BED4F9-1BAF-E0DF-C834-8E8228520548}"/>
              </a:ext>
            </a:extLst>
          </p:cNvPr>
          <p:cNvSpPr/>
          <p:nvPr/>
        </p:nvSpPr>
        <p:spPr>
          <a:xfrm>
            <a:off x="5475143" y="3710780"/>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17" name="Hexagon 16">
            <a:hlinkClick r:id="rId7" action="ppaction://hlinksldjump"/>
            <a:extLst>
              <a:ext uri="{FF2B5EF4-FFF2-40B4-BE49-F238E27FC236}">
                <a16:creationId xmlns:a16="http://schemas.microsoft.com/office/drawing/2014/main" id="{E874DF3E-844C-F5A3-DA43-B4F0017C0D00}"/>
              </a:ext>
            </a:extLst>
          </p:cNvPr>
          <p:cNvSpPr/>
          <p:nvPr/>
        </p:nvSpPr>
        <p:spPr>
          <a:xfrm>
            <a:off x="5474003" y="4619351"/>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18" name="Hexagon 17">
            <a:hlinkClick r:id="rId8" action="ppaction://hlinksldjump"/>
            <a:extLst>
              <a:ext uri="{FF2B5EF4-FFF2-40B4-BE49-F238E27FC236}">
                <a16:creationId xmlns:a16="http://schemas.microsoft.com/office/drawing/2014/main" id="{516DEAD0-E8A1-F260-BB1B-EF34BA4FAB68}"/>
              </a:ext>
            </a:extLst>
          </p:cNvPr>
          <p:cNvSpPr/>
          <p:nvPr/>
        </p:nvSpPr>
        <p:spPr>
          <a:xfrm>
            <a:off x="5475143" y="2796380"/>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2" name="Action Button: Go Forward or Next 1">
            <a:hlinkClick r:id="" action="ppaction://hlinkshowjump?jump=nextslide" highlightClick="1"/>
            <a:extLst>
              <a:ext uri="{FF2B5EF4-FFF2-40B4-BE49-F238E27FC236}">
                <a16:creationId xmlns:a16="http://schemas.microsoft.com/office/drawing/2014/main" id="{F980EDD2-16C4-872C-F7D2-12A2FBC7AE42}"/>
              </a:ext>
            </a:extLst>
          </p:cNvPr>
          <p:cNvSpPr/>
          <p:nvPr/>
        </p:nvSpPr>
        <p:spPr>
          <a:xfrm>
            <a:off x="11089532" y="5982511"/>
            <a:ext cx="447472" cy="36933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03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900"/>
                                  </p:stCondLst>
                                  <p:childTnLst>
                                    <p:animMotion origin="layout" path="M -4.375E-6 -3.33333E-6 L 0.38178 -0.04606 " pathEditMode="relative" rAng="0" ptsTypes="AA">
                                      <p:cBhvr>
                                        <p:cTn id="6" dur="2000" fill="hold"/>
                                        <p:tgtEl>
                                          <p:spTgt spid="8"/>
                                        </p:tgtEl>
                                        <p:attrNameLst>
                                          <p:attrName>ppt_x</p:attrName>
                                          <p:attrName>ppt_y</p:attrName>
                                        </p:attrNameLst>
                                      </p:cBhvr>
                                      <p:rCtr x="19089" y="-231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4"/>
                                        </p:tgtEl>
                                        <p:attrNameLst>
                                          <p:attrName>ppt_x</p:attrName>
                                        </p:attrNameLst>
                                      </p:cBhvr>
                                      <p:tavLst>
                                        <p:tav tm="0">
                                          <p:val>
                                            <p:strVal val="ppt_x"/>
                                          </p:val>
                                        </p:tav>
                                        <p:tav tm="100000">
                                          <p:val>
                                            <p:strVal val="ppt_x"/>
                                          </p:val>
                                        </p:tav>
                                      </p:tavLst>
                                    </p:anim>
                                    <p:anim calcmode="lin" valueType="num">
                                      <p:cBhvr additive="base">
                                        <p:cTn id="12" dur="500"/>
                                        <p:tgtEl>
                                          <p:spTgt spid="14"/>
                                        </p:tgtEl>
                                        <p:attrNameLst>
                                          <p:attrName>ppt_y</p:attrName>
                                        </p:attrNameLst>
                                      </p:cBhvr>
                                      <p:tavLst>
                                        <p:tav tm="0">
                                          <p:val>
                                            <p:strVal val="ppt_y"/>
                                          </p:val>
                                        </p:tav>
                                        <p:tav tm="100000">
                                          <p:val>
                                            <p:strVal val="1+ppt_h/2"/>
                                          </p:val>
                                        </p:tav>
                                      </p:tavLst>
                                    </p:anim>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04FEA776-EEE3-3B99-0ABC-53A736ACD3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8339F-E69F-74EC-0493-5BA032E16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0DA899-18AC-E244-6080-700E8B4925A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29</a:t>
            </a:fld>
            <a:endParaRPr lang="en-US" dirty="0"/>
          </a:p>
        </p:txBody>
      </p:sp>
      <p:pic>
        <p:nvPicPr>
          <p:cNvPr id="8" name="Picture 7">
            <a:extLst>
              <a:ext uri="{FF2B5EF4-FFF2-40B4-BE49-F238E27FC236}">
                <a16:creationId xmlns:a16="http://schemas.microsoft.com/office/drawing/2014/main" id="{82D611AA-39C1-0BF4-89B7-805024F22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A5078595-2420-7F4E-FC3F-DC9BA986DBF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E0078E33-A12C-E0A8-0AB8-BE264454CD3E}"/>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7" action="ppaction://hlinksldjump"/>
            <a:extLst>
              <a:ext uri="{FF2B5EF4-FFF2-40B4-BE49-F238E27FC236}">
                <a16:creationId xmlns:a16="http://schemas.microsoft.com/office/drawing/2014/main" id="{261DB65E-4904-F2DD-0018-4242CCF2854B}"/>
              </a:ext>
            </a:extLst>
          </p:cNvPr>
          <p:cNvSpPr/>
          <p:nvPr/>
        </p:nvSpPr>
        <p:spPr>
          <a:xfrm>
            <a:off x="4585551" y="4772620"/>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A.2</a:t>
            </a:r>
          </a:p>
        </p:txBody>
      </p:sp>
      <p:sp>
        <p:nvSpPr>
          <p:cNvPr id="13" name="Oval 12">
            <a:hlinkClick r:id="rId8" action="ppaction://hlinksldjump"/>
            <a:extLst>
              <a:ext uri="{FF2B5EF4-FFF2-40B4-BE49-F238E27FC236}">
                <a16:creationId xmlns:a16="http://schemas.microsoft.com/office/drawing/2014/main" id="{B047C05C-40EF-683F-B216-D754317A062C}"/>
              </a:ext>
            </a:extLst>
          </p:cNvPr>
          <p:cNvSpPr/>
          <p:nvPr/>
        </p:nvSpPr>
        <p:spPr>
          <a:xfrm>
            <a:off x="6940943" y="4772620"/>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B.3</a:t>
            </a:r>
          </a:p>
        </p:txBody>
      </p:sp>
      <p:pic>
        <p:nvPicPr>
          <p:cNvPr id="7" name="tải xuống (14)">
            <a:hlinkClick r:id="" action="ppaction://media"/>
            <a:extLst>
              <a:ext uri="{FF2B5EF4-FFF2-40B4-BE49-F238E27FC236}">
                <a16:creationId xmlns:a16="http://schemas.microsoft.com/office/drawing/2014/main" id="{55028689-9B77-12FA-C54F-59A7F063A3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03913" y="2582302"/>
            <a:ext cx="487363" cy="487363"/>
          </a:xfrm>
          <a:prstGeom prst="rect">
            <a:avLst/>
          </a:prstGeom>
        </p:spPr>
      </p:pic>
    </p:spTree>
    <p:extLst>
      <p:ext uri="{BB962C8B-B14F-4D97-AF65-F5344CB8AC3E}">
        <p14:creationId xmlns:p14="http://schemas.microsoft.com/office/powerpoint/2010/main" val="2215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5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959E9-DA52-D032-6F40-B20865589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62152-29FD-8355-EA45-4B7691BA97A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a:t>
            </a:fld>
            <a:endParaRPr lang="en-US" dirty="0"/>
          </a:p>
        </p:txBody>
      </p:sp>
      <p:graphicFrame>
        <p:nvGraphicFramePr>
          <p:cNvPr id="10" name="Diagram 9">
            <a:extLst>
              <a:ext uri="{FF2B5EF4-FFF2-40B4-BE49-F238E27FC236}">
                <a16:creationId xmlns:a16="http://schemas.microsoft.com/office/drawing/2014/main" id="{CAF639A5-8CED-5A18-992A-80B5CFB279C3}"/>
              </a:ext>
            </a:extLst>
          </p:cNvPr>
          <p:cNvGraphicFramePr/>
          <p:nvPr>
            <p:extLst>
              <p:ext uri="{D42A27DB-BD31-4B8C-83A1-F6EECF244321}">
                <p14:modId xmlns:p14="http://schemas.microsoft.com/office/powerpoint/2010/main" val="2287530300"/>
              </p:ext>
            </p:extLst>
          </p:nvPr>
        </p:nvGraphicFramePr>
        <p:xfrm>
          <a:off x="3555958" y="2654637"/>
          <a:ext cx="4279170" cy="3036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Rounded Corners 10">
            <a:hlinkClick r:id="rId9" action="ppaction://hlinksldjump"/>
            <a:extLst>
              <a:ext uri="{FF2B5EF4-FFF2-40B4-BE49-F238E27FC236}">
                <a16:creationId xmlns:a16="http://schemas.microsoft.com/office/drawing/2014/main" id="{278378BD-295D-C6FF-1C00-F026A32FAB75}"/>
              </a:ext>
            </a:extLst>
          </p:cNvPr>
          <p:cNvSpPr/>
          <p:nvPr/>
        </p:nvSpPr>
        <p:spPr>
          <a:xfrm>
            <a:off x="8266498" y="2278230"/>
            <a:ext cx="2205563"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số</a:t>
            </a:r>
            <a:r>
              <a:rPr lang="en-US" sz="2400" dirty="0"/>
              <a:t> 4</a:t>
            </a:r>
          </a:p>
        </p:txBody>
      </p:sp>
      <p:sp>
        <p:nvSpPr>
          <p:cNvPr id="12" name="Rectangle: Rounded Corners 11">
            <a:extLst>
              <a:ext uri="{FF2B5EF4-FFF2-40B4-BE49-F238E27FC236}">
                <a16:creationId xmlns:a16="http://schemas.microsoft.com/office/drawing/2014/main" id="{7D62881B-3397-3BD1-097C-ACAA7B342316}"/>
              </a:ext>
            </a:extLst>
          </p:cNvPr>
          <p:cNvSpPr/>
          <p:nvPr/>
        </p:nvSpPr>
        <p:spPr>
          <a:xfrm>
            <a:off x="8181744" y="3997460"/>
            <a:ext cx="2623854"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Viết</a:t>
            </a:r>
            <a:r>
              <a:rPr lang="en-US" sz="2400" dirty="0"/>
              <a:t> </a:t>
            </a:r>
            <a:r>
              <a:rPr lang="en-US" sz="2400" dirty="0" err="1"/>
              <a:t>số</a:t>
            </a:r>
            <a:r>
              <a:rPr lang="en-US" sz="2400" dirty="0"/>
              <a:t> 4</a:t>
            </a:r>
          </a:p>
        </p:txBody>
      </p:sp>
      <p:sp>
        <p:nvSpPr>
          <p:cNvPr id="13" name="Rectangle: Rounded Corners 12">
            <a:extLst>
              <a:ext uri="{FF2B5EF4-FFF2-40B4-BE49-F238E27FC236}">
                <a16:creationId xmlns:a16="http://schemas.microsoft.com/office/drawing/2014/main" id="{E482A31C-83A2-EA84-7E90-7A63E20B2130}"/>
              </a:ext>
            </a:extLst>
          </p:cNvPr>
          <p:cNvSpPr/>
          <p:nvPr/>
        </p:nvSpPr>
        <p:spPr>
          <a:xfrm>
            <a:off x="8181744" y="5029198"/>
            <a:ext cx="2621242" cy="549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Tách</a:t>
            </a:r>
            <a:r>
              <a:rPr lang="en-US" sz="2400" dirty="0"/>
              <a:t> </a:t>
            </a:r>
            <a:r>
              <a:rPr lang="en-US" sz="2400" dirty="0" err="1"/>
              <a:t>gộp</a:t>
            </a:r>
            <a:r>
              <a:rPr lang="en-US" sz="2400" dirty="0"/>
              <a:t> </a:t>
            </a:r>
            <a:r>
              <a:rPr lang="en-US" sz="2400" dirty="0" err="1"/>
              <a:t>phạm</a:t>
            </a:r>
            <a:r>
              <a:rPr lang="en-US" sz="2400" dirty="0"/>
              <a:t> vi 4</a:t>
            </a:r>
          </a:p>
        </p:txBody>
      </p:sp>
      <p:pic>
        <p:nvPicPr>
          <p:cNvPr id="3" name="Picture 2">
            <a:extLst>
              <a:ext uri="{FF2B5EF4-FFF2-40B4-BE49-F238E27FC236}">
                <a16:creationId xmlns:a16="http://schemas.microsoft.com/office/drawing/2014/main" id="{243A0C53-BB25-AFAB-6756-88B6CDB762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6402" y="2925897"/>
            <a:ext cx="2143125" cy="2143125"/>
          </a:xfrm>
          <a:prstGeom prst="rect">
            <a:avLst/>
          </a:prstGeom>
        </p:spPr>
      </p:pic>
      <p:cxnSp>
        <p:nvCxnSpPr>
          <p:cNvPr id="7" name="Straight Arrow Connector 6">
            <a:extLst>
              <a:ext uri="{FF2B5EF4-FFF2-40B4-BE49-F238E27FC236}">
                <a16:creationId xmlns:a16="http://schemas.microsoft.com/office/drawing/2014/main" id="{C7A6FC39-DFFE-F06A-E9F3-F5595463AB9A}"/>
              </a:ext>
            </a:extLst>
          </p:cNvPr>
          <p:cNvCxnSpPr>
            <a:cxnSpLocks/>
            <a:endCxn id="11" idx="1"/>
          </p:cNvCxnSpPr>
          <p:nvPr/>
        </p:nvCxnSpPr>
        <p:spPr>
          <a:xfrm flipV="1">
            <a:off x="7420067" y="2590123"/>
            <a:ext cx="846431" cy="1567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0EB11DC-7AE1-2867-6CDC-2017B7B8AF66}"/>
              </a:ext>
            </a:extLst>
          </p:cNvPr>
          <p:cNvCxnSpPr>
            <a:endCxn id="12" idx="1"/>
          </p:cNvCxnSpPr>
          <p:nvPr/>
        </p:nvCxnSpPr>
        <p:spPr>
          <a:xfrm>
            <a:off x="7422204" y="4250987"/>
            <a:ext cx="759540" cy="58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E0AC8AD-87EA-6204-802B-23CACF8C5A2E}"/>
              </a:ext>
            </a:extLst>
          </p:cNvPr>
          <p:cNvCxnSpPr>
            <a:endCxn id="13" idx="1"/>
          </p:cNvCxnSpPr>
          <p:nvPr/>
        </p:nvCxnSpPr>
        <p:spPr>
          <a:xfrm>
            <a:off x="7422204" y="4250987"/>
            <a:ext cx="759540" cy="1053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Rounded Corners 3">
            <a:extLst>
              <a:ext uri="{FF2B5EF4-FFF2-40B4-BE49-F238E27FC236}">
                <a16:creationId xmlns:a16="http://schemas.microsoft.com/office/drawing/2014/main" id="{0E1BEF77-9423-041A-8E1B-F8429A703E42}"/>
              </a:ext>
            </a:extLst>
          </p:cNvPr>
          <p:cNvSpPr/>
          <p:nvPr/>
        </p:nvSpPr>
        <p:spPr>
          <a:xfrm>
            <a:off x="8213599" y="3156245"/>
            <a:ext cx="2623854"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Cấu</a:t>
            </a:r>
            <a:r>
              <a:rPr lang="en-US" sz="2400" dirty="0"/>
              <a:t> </a:t>
            </a:r>
            <a:r>
              <a:rPr lang="en-US" sz="2400" dirty="0" err="1"/>
              <a:t>tạo</a:t>
            </a:r>
            <a:r>
              <a:rPr lang="en-US" sz="2400" dirty="0"/>
              <a:t> </a:t>
            </a:r>
            <a:r>
              <a:rPr lang="en-US" sz="2400" dirty="0" err="1"/>
              <a:t>số</a:t>
            </a:r>
            <a:r>
              <a:rPr lang="en-US" sz="2400" dirty="0"/>
              <a:t> 4</a:t>
            </a:r>
          </a:p>
        </p:txBody>
      </p:sp>
      <p:cxnSp>
        <p:nvCxnSpPr>
          <p:cNvPr id="14" name="Straight Arrow Connector 13">
            <a:extLst>
              <a:ext uri="{FF2B5EF4-FFF2-40B4-BE49-F238E27FC236}">
                <a16:creationId xmlns:a16="http://schemas.microsoft.com/office/drawing/2014/main" id="{56CA693D-1C58-8336-0D05-767186B0A518}"/>
              </a:ext>
            </a:extLst>
          </p:cNvPr>
          <p:cNvCxnSpPr/>
          <p:nvPr/>
        </p:nvCxnSpPr>
        <p:spPr>
          <a:xfrm flipV="1">
            <a:off x="7422204" y="3429000"/>
            <a:ext cx="791395" cy="7149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20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P spid="12" grpId="0" animBg="1"/>
      <p:bldP spid="1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04FEA776-EEE3-3B99-0ABC-53A736ACD3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8339F-E69F-74EC-0493-5BA032E16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0DA899-18AC-E244-6080-700E8B4925A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30</a:t>
            </a:fld>
            <a:endParaRPr lang="en-US" dirty="0"/>
          </a:p>
        </p:txBody>
      </p:sp>
      <p:pic>
        <p:nvPicPr>
          <p:cNvPr id="8" name="Picture 7">
            <a:extLst>
              <a:ext uri="{FF2B5EF4-FFF2-40B4-BE49-F238E27FC236}">
                <a16:creationId xmlns:a16="http://schemas.microsoft.com/office/drawing/2014/main" id="{82D611AA-39C1-0BF4-89B7-805024F22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A5078595-2420-7F4E-FC3F-DC9BA986DBF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E0078E33-A12C-E0A8-0AB8-BE264454CD3E}"/>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6" action="ppaction://hlinksldjump"/>
            <a:extLst>
              <a:ext uri="{FF2B5EF4-FFF2-40B4-BE49-F238E27FC236}">
                <a16:creationId xmlns:a16="http://schemas.microsoft.com/office/drawing/2014/main" id="{261DB65E-4904-F2DD-0018-4242CCF2854B}"/>
              </a:ext>
            </a:extLst>
          </p:cNvPr>
          <p:cNvSpPr/>
          <p:nvPr/>
        </p:nvSpPr>
        <p:spPr>
          <a:xfrm>
            <a:off x="5451313" y="5028709"/>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A.2</a:t>
            </a:r>
          </a:p>
        </p:txBody>
      </p:sp>
      <p:sp>
        <p:nvSpPr>
          <p:cNvPr id="4" name="Action Button: Go Home 3">
            <a:hlinkClick r:id="rId7" action="ppaction://hlinksldjump" highlightClick="1"/>
            <a:extLst>
              <a:ext uri="{FF2B5EF4-FFF2-40B4-BE49-F238E27FC236}">
                <a16:creationId xmlns:a16="http://schemas.microsoft.com/office/drawing/2014/main" id="{B8ECE45E-D238-1DC4-ED49-4F29EFCCEF56}"/>
              </a:ext>
            </a:extLst>
          </p:cNvPr>
          <p:cNvSpPr/>
          <p:nvPr/>
        </p:nvSpPr>
        <p:spPr>
          <a:xfrm>
            <a:off x="11245174" y="5904689"/>
            <a:ext cx="331501" cy="3307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7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DFA98FA-ED08-5EBD-3373-135CA9A45D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1DE6B6-EC95-2FC3-97B6-8E0C8659B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9276057-EA33-3C87-4140-8D63D6457AC2}"/>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31</a:t>
            </a:fld>
            <a:endParaRPr lang="en-US" dirty="0"/>
          </a:p>
        </p:txBody>
      </p:sp>
      <p:pic>
        <p:nvPicPr>
          <p:cNvPr id="8" name="Picture 7">
            <a:extLst>
              <a:ext uri="{FF2B5EF4-FFF2-40B4-BE49-F238E27FC236}">
                <a16:creationId xmlns:a16="http://schemas.microsoft.com/office/drawing/2014/main" id="{0C69EC33-3B12-CCC2-E965-6E8E9F796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F69DE1B5-48BB-BDCE-C44E-497AAEF667BE}"/>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6118E442-D1CA-4C70-38B3-10F04565ADB8}"/>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6" action="ppaction://hlinksldjump"/>
            <a:extLst>
              <a:ext uri="{FF2B5EF4-FFF2-40B4-BE49-F238E27FC236}">
                <a16:creationId xmlns:a16="http://schemas.microsoft.com/office/drawing/2014/main" id="{40AC77BD-B5CF-235B-4879-CC68DE01F4AF}"/>
              </a:ext>
            </a:extLst>
          </p:cNvPr>
          <p:cNvSpPr/>
          <p:nvPr/>
        </p:nvSpPr>
        <p:spPr>
          <a:xfrm>
            <a:off x="5568045" y="4892522"/>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B.3</a:t>
            </a:r>
          </a:p>
        </p:txBody>
      </p:sp>
      <p:sp>
        <p:nvSpPr>
          <p:cNvPr id="4" name="Action Button: Go Back or Previous 3">
            <a:hlinkClick r:id="rId7" action="ppaction://hlinksldjump" highlightClick="1"/>
            <a:extLst>
              <a:ext uri="{FF2B5EF4-FFF2-40B4-BE49-F238E27FC236}">
                <a16:creationId xmlns:a16="http://schemas.microsoft.com/office/drawing/2014/main" id="{61BFE921-2933-9764-DDBF-1F53583A96ED}"/>
              </a:ext>
            </a:extLst>
          </p:cNvPr>
          <p:cNvSpPr/>
          <p:nvPr/>
        </p:nvSpPr>
        <p:spPr>
          <a:xfrm>
            <a:off x="11089532" y="5924145"/>
            <a:ext cx="487143" cy="321012"/>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46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A52DEAF2-C6CB-2F1D-8EE2-B7FFEC6F51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A6E719-F392-1AB4-4DBB-5B2C82B4F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ECD0104-D216-E3A2-4AB4-26F73D92D3D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32</a:t>
            </a:fld>
            <a:endParaRPr lang="en-US" dirty="0"/>
          </a:p>
        </p:txBody>
      </p:sp>
      <p:pic>
        <p:nvPicPr>
          <p:cNvPr id="8" name="Picture 7">
            <a:extLst>
              <a:ext uri="{FF2B5EF4-FFF2-40B4-BE49-F238E27FC236}">
                <a16:creationId xmlns:a16="http://schemas.microsoft.com/office/drawing/2014/main" id="{87DB05BF-E014-6994-13ED-103E65A7A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D7E65E18-0AB4-635C-AC8B-2949B2B593D1}"/>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CD29116F-2EB9-728D-7E25-1F490B474B82}"/>
              </a:ext>
            </a:extLst>
          </p:cNvPr>
          <p:cNvSpPr/>
          <p:nvPr/>
        </p:nvSpPr>
        <p:spPr>
          <a:xfrm>
            <a:off x="1991095" y="3005527"/>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7" name="Oval 6">
            <a:hlinkClick r:id="rId7" action="ppaction://hlinksldjump"/>
            <a:extLst>
              <a:ext uri="{FF2B5EF4-FFF2-40B4-BE49-F238E27FC236}">
                <a16:creationId xmlns:a16="http://schemas.microsoft.com/office/drawing/2014/main" id="{84143A61-F6EA-62B1-82FA-3E44C5F4E551}"/>
              </a:ext>
            </a:extLst>
          </p:cNvPr>
          <p:cNvSpPr/>
          <p:nvPr/>
        </p:nvSpPr>
        <p:spPr>
          <a:xfrm>
            <a:off x="3986110" y="5050739"/>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a:t>
            </a:r>
          </a:p>
        </p:txBody>
      </p:sp>
      <p:sp>
        <p:nvSpPr>
          <p:cNvPr id="10" name="Oval 9">
            <a:hlinkClick r:id="rId8" action="ppaction://hlinksldjump"/>
            <a:extLst>
              <a:ext uri="{FF2B5EF4-FFF2-40B4-BE49-F238E27FC236}">
                <a16:creationId xmlns:a16="http://schemas.microsoft.com/office/drawing/2014/main" id="{389CC8D4-6AA4-40C7-7B14-4AFD4DD36EAB}"/>
              </a:ext>
            </a:extLst>
          </p:cNvPr>
          <p:cNvSpPr/>
          <p:nvPr/>
        </p:nvSpPr>
        <p:spPr>
          <a:xfrm>
            <a:off x="7442174" y="5050740"/>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B.1</a:t>
            </a:r>
          </a:p>
        </p:txBody>
      </p:sp>
      <p:pic>
        <p:nvPicPr>
          <p:cNvPr id="11" name="tải xuống (13)">
            <a:hlinkClick r:id="" action="ppaction://media"/>
            <a:extLst>
              <a:ext uri="{FF2B5EF4-FFF2-40B4-BE49-F238E27FC236}">
                <a16:creationId xmlns:a16="http://schemas.microsoft.com/office/drawing/2014/main" id="{B1883283-279E-4B35-2A95-C95150FED8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8325" y="2518164"/>
            <a:ext cx="487363" cy="487363"/>
          </a:xfrm>
          <a:prstGeom prst="rect">
            <a:avLst/>
          </a:prstGeom>
        </p:spPr>
      </p:pic>
    </p:spTree>
    <p:extLst>
      <p:ext uri="{BB962C8B-B14F-4D97-AF65-F5344CB8AC3E}">
        <p14:creationId xmlns:p14="http://schemas.microsoft.com/office/powerpoint/2010/main" val="24317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DEE255A6-5BB9-5BAC-B3D9-C722C8FCB2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4B3126-C0D9-9DCE-2AE3-9AEF1242C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9E78DD9-ED32-95A1-32C7-9355461FAC32}"/>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33</a:t>
            </a:fld>
            <a:endParaRPr lang="en-US" dirty="0"/>
          </a:p>
        </p:txBody>
      </p:sp>
      <p:pic>
        <p:nvPicPr>
          <p:cNvPr id="8" name="Picture 7">
            <a:extLst>
              <a:ext uri="{FF2B5EF4-FFF2-40B4-BE49-F238E27FC236}">
                <a16:creationId xmlns:a16="http://schemas.microsoft.com/office/drawing/2014/main" id="{5C094D3D-5CB6-87FD-19E8-D362FCFB5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30FE66CA-77C6-AA8C-9505-FA965F21743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9B52236F-CEAB-5A34-6B37-24B4DE3137C0}"/>
              </a:ext>
            </a:extLst>
          </p:cNvPr>
          <p:cNvSpPr/>
          <p:nvPr/>
        </p:nvSpPr>
        <p:spPr>
          <a:xfrm>
            <a:off x="1991095" y="3005527"/>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7" name="Oval 6">
            <a:extLst>
              <a:ext uri="{FF2B5EF4-FFF2-40B4-BE49-F238E27FC236}">
                <a16:creationId xmlns:a16="http://schemas.microsoft.com/office/drawing/2014/main" id="{33336A18-EDBF-3F50-4C12-1552823D0D7C}"/>
              </a:ext>
            </a:extLst>
          </p:cNvPr>
          <p:cNvSpPr/>
          <p:nvPr/>
        </p:nvSpPr>
        <p:spPr>
          <a:xfrm>
            <a:off x="5630085" y="4869415"/>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a:t>
            </a:r>
          </a:p>
        </p:txBody>
      </p:sp>
      <p:sp>
        <p:nvSpPr>
          <p:cNvPr id="10" name="Action Button: Go Back or Previous 9">
            <a:hlinkClick r:id="rId6" action="ppaction://hlinksldjump" highlightClick="1"/>
            <a:extLst>
              <a:ext uri="{FF2B5EF4-FFF2-40B4-BE49-F238E27FC236}">
                <a16:creationId xmlns:a16="http://schemas.microsoft.com/office/drawing/2014/main" id="{10C13BBF-F509-5E3E-246B-1569BE37F178}"/>
              </a:ext>
            </a:extLst>
          </p:cNvPr>
          <p:cNvSpPr/>
          <p:nvPr/>
        </p:nvSpPr>
        <p:spPr>
          <a:xfrm>
            <a:off x="10963072" y="5894962"/>
            <a:ext cx="408562" cy="369651"/>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5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66BF82E-D239-03DE-762A-DB9AA9BFC7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32C4D8-8CD0-25E9-BEA3-F3BCF80C9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CF83490-A4A0-C52B-3ADB-74FE47DB2BA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34</a:t>
            </a:fld>
            <a:endParaRPr lang="en-US" dirty="0"/>
          </a:p>
        </p:txBody>
      </p:sp>
      <p:pic>
        <p:nvPicPr>
          <p:cNvPr id="8" name="Picture 7">
            <a:extLst>
              <a:ext uri="{FF2B5EF4-FFF2-40B4-BE49-F238E27FC236}">
                <a16:creationId xmlns:a16="http://schemas.microsoft.com/office/drawing/2014/main" id="{A155874A-ED62-E61B-4524-91DE6B3B4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EB1C7C9E-6450-25AE-9947-EC8AE3F04FA2}"/>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93EA483D-E426-75B7-1D1B-7D1DDC415923}"/>
              </a:ext>
            </a:extLst>
          </p:cNvPr>
          <p:cNvSpPr/>
          <p:nvPr/>
        </p:nvSpPr>
        <p:spPr>
          <a:xfrm>
            <a:off x="1991095" y="3030325"/>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10" name="Oval 9">
            <a:extLst>
              <a:ext uri="{FF2B5EF4-FFF2-40B4-BE49-F238E27FC236}">
                <a16:creationId xmlns:a16="http://schemas.microsoft.com/office/drawing/2014/main" id="{679828FF-0EED-3CF1-6A0D-4056762B4E9B}"/>
              </a:ext>
            </a:extLst>
          </p:cNvPr>
          <p:cNvSpPr/>
          <p:nvPr/>
        </p:nvSpPr>
        <p:spPr>
          <a:xfrm>
            <a:off x="5555008" y="4972918"/>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B.1</a:t>
            </a:r>
          </a:p>
        </p:txBody>
      </p:sp>
      <p:sp>
        <p:nvSpPr>
          <p:cNvPr id="4" name="Action Button: Go Home 3">
            <a:hlinkClick r:id="rId6" action="ppaction://hlinksldjump" highlightClick="1"/>
            <a:extLst>
              <a:ext uri="{FF2B5EF4-FFF2-40B4-BE49-F238E27FC236}">
                <a16:creationId xmlns:a16="http://schemas.microsoft.com/office/drawing/2014/main" id="{9E824D4C-52FC-4B7A-F19A-22A17988E1D2}"/>
              </a:ext>
            </a:extLst>
          </p:cNvPr>
          <p:cNvSpPr/>
          <p:nvPr/>
        </p:nvSpPr>
        <p:spPr>
          <a:xfrm>
            <a:off x="10856068" y="5856051"/>
            <a:ext cx="359923" cy="38910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2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35</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hlinkClick r:id="rId7" action="ppaction://hlinksldjump"/>
            <a:extLst>
              <a:ext uri="{FF2B5EF4-FFF2-40B4-BE49-F238E27FC236}">
                <a16:creationId xmlns:a16="http://schemas.microsoft.com/office/drawing/2014/main" id="{87713FA9-B544-67BE-070E-51D5803FE684}"/>
              </a:ext>
            </a:extLst>
          </p:cNvPr>
          <p:cNvSpPr/>
          <p:nvPr/>
        </p:nvSpPr>
        <p:spPr>
          <a:xfrm>
            <a:off x="1534489" y="3073940"/>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pic>
        <p:nvPicPr>
          <p:cNvPr id="10" name="tải xuống (12)">
            <a:hlinkClick r:id="" action="ppaction://media"/>
            <a:extLst>
              <a:ext uri="{FF2B5EF4-FFF2-40B4-BE49-F238E27FC236}">
                <a16:creationId xmlns:a16="http://schemas.microsoft.com/office/drawing/2014/main" id="{C3042446-2AE1-CD37-6D72-4763BACFE9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0028" y="2694393"/>
            <a:ext cx="487363" cy="487363"/>
          </a:xfrm>
          <a:prstGeom prst="rect">
            <a:avLst/>
          </a:prstGeom>
        </p:spPr>
      </p:pic>
      <p:sp>
        <p:nvSpPr>
          <p:cNvPr id="11" name="Oval 10">
            <a:hlinkClick r:id="rId9" action="ppaction://hlinksldjump"/>
            <a:extLst>
              <a:ext uri="{FF2B5EF4-FFF2-40B4-BE49-F238E27FC236}">
                <a16:creationId xmlns:a16="http://schemas.microsoft.com/office/drawing/2014/main" id="{E60E2B2F-3080-E37B-C9BB-B9C608E9BC46}"/>
              </a:ext>
            </a:extLst>
          </p:cNvPr>
          <p:cNvSpPr/>
          <p:nvPr/>
        </p:nvSpPr>
        <p:spPr>
          <a:xfrm>
            <a:off x="3647872" y="5068111"/>
            <a:ext cx="2247090"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 </a:t>
            </a:r>
            <a:r>
              <a:rPr lang="en-US" sz="3200" dirty="0" err="1">
                <a:solidFill>
                  <a:schemeClr val="accent2"/>
                </a:solidFill>
              </a:rPr>
              <a:t>và</a:t>
            </a:r>
            <a:r>
              <a:rPr lang="en-US" sz="3200" dirty="0">
                <a:solidFill>
                  <a:schemeClr val="accent2"/>
                </a:solidFill>
              </a:rPr>
              <a:t> 2</a:t>
            </a:r>
          </a:p>
        </p:txBody>
      </p:sp>
      <p:sp>
        <p:nvSpPr>
          <p:cNvPr id="12" name="Oval 11">
            <a:extLst>
              <a:ext uri="{FF2B5EF4-FFF2-40B4-BE49-F238E27FC236}">
                <a16:creationId xmlns:a16="http://schemas.microsoft.com/office/drawing/2014/main" id="{9EAAF648-CA29-E82E-2642-40634DD908FD}"/>
              </a:ext>
            </a:extLst>
          </p:cNvPr>
          <p:cNvSpPr/>
          <p:nvPr/>
        </p:nvSpPr>
        <p:spPr>
          <a:xfrm>
            <a:off x="7438417" y="5068111"/>
            <a:ext cx="2357336"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B.2 </a:t>
            </a:r>
            <a:r>
              <a:rPr lang="en-US" sz="3200" dirty="0" err="1">
                <a:solidFill>
                  <a:schemeClr val="accent2"/>
                </a:solidFill>
              </a:rPr>
              <a:t>và</a:t>
            </a:r>
            <a:r>
              <a:rPr lang="en-US" sz="3200" dirty="0">
                <a:solidFill>
                  <a:schemeClr val="accent2"/>
                </a:solidFill>
              </a:rPr>
              <a:t> 1</a:t>
            </a:r>
          </a:p>
        </p:txBody>
      </p:sp>
    </p:spTree>
    <p:extLst>
      <p:ext uri="{BB962C8B-B14F-4D97-AF65-F5344CB8AC3E}">
        <p14:creationId xmlns:p14="http://schemas.microsoft.com/office/powerpoint/2010/main" val="18884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36</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87713FA9-B544-67BE-070E-51D5803FE684}"/>
              </a:ext>
            </a:extLst>
          </p:cNvPr>
          <p:cNvSpPr/>
          <p:nvPr/>
        </p:nvSpPr>
        <p:spPr>
          <a:xfrm>
            <a:off x="1534489" y="3073940"/>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sp>
        <p:nvSpPr>
          <p:cNvPr id="11" name="Oval 10">
            <a:extLst>
              <a:ext uri="{FF2B5EF4-FFF2-40B4-BE49-F238E27FC236}">
                <a16:creationId xmlns:a16="http://schemas.microsoft.com/office/drawing/2014/main" id="{E60E2B2F-3080-E37B-C9BB-B9C608E9BC46}"/>
              </a:ext>
            </a:extLst>
          </p:cNvPr>
          <p:cNvSpPr/>
          <p:nvPr/>
        </p:nvSpPr>
        <p:spPr>
          <a:xfrm>
            <a:off x="5526797" y="5068111"/>
            <a:ext cx="2247090"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 </a:t>
            </a:r>
            <a:r>
              <a:rPr lang="en-US" sz="3200" dirty="0" err="1">
                <a:solidFill>
                  <a:schemeClr val="accent2"/>
                </a:solidFill>
              </a:rPr>
              <a:t>và</a:t>
            </a:r>
            <a:r>
              <a:rPr lang="en-US" sz="3200" dirty="0">
                <a:solidFill>
                  <a:schemeClr val="accent2"/>
                </a:solidFill>
              </a:rPr>
              <a:t> 2</a:t>
            </a:r>
          </a:p>
        </p:txBody>
      </p:sp>
      <p:sp>
        <p:nvSpPr>
          <p:cNvPr id="4" name="Action Button: Go Back or Previous 3">
            <a:hlinkClick r:id="rId6" action="ppaction://hlinksldjump" highlightClick="1"/>
            <a:extLst>
              <a:ext uri="{FF2B5EF4-FFF2-40B4-BE49-F238E27FC236}">
                <a16:creationId xmlns:a16="http://schemas.microsoft.com/office/drawing/2014/main" id="{37E8EDAD-9C73-8555-9AB0-FA864B637DF5}"/>
              </a:ext>
            </a:extLst>
          </p:cNvPr>
          <p:cNvSpPr/>
          <p:nvPr/>
        </p:nvSpPr>
        <p:spPr>
          <a:xfrm>
            <a:off x="11186809" y="5972783"/>
            <a:ext cx="398834" cy="379059"/>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37</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87713FA9-B544-67BE-070E-51D5803FE684}"/>
              </a:ext>
            </a:extLst>
          </p:cNvPr>
          <p:cNvSpPr/>
          <p:nvPr/>
        </p:nvSpPr>
        <p:spPr>
          <a:xfrm>
            <a:off x="1534489" y="3037512"/>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sp>
        <p:nvSpPr>
          <p:cNvPr id="12" name="Oval 11">
            <a:extLst>
              <a:ext uri="{FF2B5EF4-FFF2-40B4-BE49-F238E27FC236}">
                <a16:creationId xmlns:a16="http://schemas.microsoft.com/office/drawing/2014/main" id="{9EAAF648-CA29-E82E-2642-40634DD908FD}"/>
              </a:ext>
            </a:extLst>
          </p:cNvPr>
          <p:cNvSpPr/>
          <p:nvPr/>
        </p:nvSpPr>
        <p:spPr>
          <a:xfrm>
            <a:off x="5249693" y="5177597"/>
            <a:ext cx="2357336"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B.2 </a:t>
            </a:r>
            <a:r>
              <a:rPr lang="en-US" sz="3200" dirty="0" err="1">
                <a:solidFill>
                  <a:schemeClr val="accent2"/>
                </a:solidFill>
              </a:rPr>
              <a:t>và</a:t>
            </a:r>
            <a:r>
              <a:rPr lang="en-US" sz="3200" dirty="0">
                <a:solidFill>
                  <a:schemeClr val="accent2"/>
                </a:solidFill>
              </a:rPr>
              <a:t> 1</a:t>
            </a:r>
          </a:p>
        </p:txBody>
      </p:sp>
      <p:sp>
        <p:nvSpPr>
          <p:cNvPr id="4" name="Action Button: Go Home 3">
            <a:hlinkClick r:id="rId6" action="ppaction://hlinksldjump" highlightClick="1"/>
            <a:extLst>
              <a:ext uri="{FF2B5EF4-FFF2-40B4-BE49-F238E27FC236}">
                <a16:creationId xmlns:a16="http://schemas.microsoft.com/office/drawing/2014/main" id="{2F400A7D-1C41-466A-36CB-BC9A56037557}"/>
              </a:ext>
            </a:extLst>
          </p:cNvPr>
          <p:cNvSpPr/>
          <p:nvPr/>
        </p:nvSpPr>
        <p:spPr>
          <a:xfrm>
            <a:off x="11196536" y="5953328"/>
            <a:ext cx="379379" cy="398514"/>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2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E0723D0-7D7C-4D53-7A52-E9C8D0A53B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446CAE-9922-943B-4FE3-55C99F071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 y="0"/>
            <a:ext cx="12192000" cy="6858000"/>
          </a:xfrm>
          <a:prstGeom prst="rect">
            <a:avLst/>
          </a:prstGeom>
        </p:spPr>
      </p:pic>
      <p:sp>
        <p:nvSpPr>
          <p:cNvPr id="6" name="TextBox 5">
            <a:extLst>
              <a:ext uri="{FF2B5EF4-FFF2-40B4-BE49-F238E27FC236}">
                <a16:creationId xmlns:a16="http://schemas.microsoft.com/office/drawing/2014/main" id="{F1FAA494-2D67-B7B1-4EFF-DE0AFE25CF5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38</a:t>
            </a:fld>
            <a:endParaRPr lang="en-US" dirty="0"/>
          </a:p>
        </p:txBody>
      </p:sp>
      <p:pic>
        <p:nvPicPr>
          <p:cNvPr id="11" name="Picture 10">
            <a:extLst>
              <a:ext uri="{FF2B5EF4-FFF2-40B4-BE49-F238E27FC236}">
                <a16:creationId xmlns:a16="http://schemas.microsoft.com/office/drawing/2014/main" id="{36526343-4979-3CEB-B937-13E7C7D5A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403" y="2260113"/>
            <a:ext cx="7395810" cy="4014228"/>
          </a:xfrm>
          <a:prstGeom prst="rect">
            <a:avLst/>
          </a:prstGeom>
        </p:spPr>
      </p:pic>
    </p:spTree>
    <p:extLst>
      <p:ext uri="{BB962C8B-B14F-4D97-AF65-F5344CB8AC3E}">
        <p14:creationId xmlns:p14="http://schemas.microsoft.com/office/powerpoint/2010/main" val="401482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CA67D0F-3051-C5FC-019B-F2EF61084A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5A4DA0-ABD1-A152-E5DA-B6F3A1476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064349-1253-5931-146B-054AF276160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4</a:t>
            </a:fld>
            <a:endParaRPr lang="en-US" dirty="0"/>
          </a:p>
        </p:txBody>
      </p:sp>
      <p:grpSp>
        <p:nvGrpSpPr>
          <p:cNvPr id="4" name="Group 3">
            <a:extLst>
              <a:ext uri="{FF2B5EF4-FFF2-40B4-BE49-F238E27FC236}">
                <a16:creationId xmlns:a16="http://schemas.microsoft.com/office/drawing/2014/main" id="{BED76E5E-9134-4DBF-56C0-5A49871B284C}"/>
              </a:ext>
            </a:extLst>
          </p:cNvPr>
          <p:cNvGrpSpPr/>
          <p:nvPr/>
        </p:nvGrpSpPr>
        <p:grpSpPr>
          <a:xfrm>
            <a:off x="1031029" y="2015402"/>
            <a:ext cx="2845648" cy="842754"/>
            <a:chOff x="916408" y="17876"/>
            <a:chExt cx="2845648" cy="842754"/>
          </a:xfrm>
        </p:grpSpPr>
        <p:sp>
          <p:nvSpPr>
            <p:cNvPr id="7" name="Arrow: Pentagon 6">
              <a:extLst>
                <a:ext uri="{FF2B5EF4-FFF2-40B4-BE49-F238E27FC236}">
                  <a16:creationId xmlns:a16="http://schemas.microsoft.com/office/drawing/2014/main" id="{77E61E68-3654-E180-7E49-855803A61F10}"/>
                </a:ext>
              </a:extLst>
            </p:cNvPr>
            <p:cNvSpPr/>
            <p:nvPr/>
          </p:nvSpPr>
          <p:spPr>
            <a:xfrm rot="10800000">
              <a:off x="916408" y="17876"/>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A1A5D428-DA44-29D6-258F-9B871E627D2B}"/>
                </a:ext>
              </a:extLst>
            </p:cNvPr>
            <p:cNvSpPr txBox="1"/>
            <p:nvPr/>
          </p:nvSpPr>
          <p:spPr>
            <a:xfrm rot="21600000">
              <a:off x="1127096" y="17876"/>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Ôn</a:t>
              </a:r>
              <a:r>
                <a:rPr lang="en-US" sz="2300" kern="1200" dirty="0"/>
                <a:t> </a:t>
              </a:r>
              <a:r>
                <a:rPr lang="en-US" sz="2300" kern="1200" dirty="0" err="1"/>
                <a:t>bài</a:t>
              </a:r>
              <a:r>
                <a:rPr lang="en-US" sz="2300" kern="1200" dirty="0"/>
                <a:t> </a:t>
              </a:r>
              <a:r>
                <a:rPr lang="en-US" sz="2300" kern="1200" dirty="0" err="1"/>
                <a:t>cũ</a:t>
              </a:r>
              <a:endParaRPr lang="en-US" sz="2300" kern="1200" dirty="0"/>
            </a:p>
          </p:txBody>
        </p:sp>
      </p:grpSp>
      <p:pic>
        <p:nvPicPr>
          <p:cNvPr id="9" name="Picture 8">
            <a:extLst>
              <a:ext uri="{FF2B5EF4-FFF2-40B4-BE49-F238E27FC236}">
                <a16:creationId xmlns:a16="http://schemas.microsoft.com/office/drawing/2014/main" id="{D5209CE2-21B4-06BE-000C-0980B9505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227" y="3173272"/>
            <a:ext cx="2143125" cy="2143125"/>
          </a:xfrm>
          <a:prstGeom prst="rect">
            <a:avLst/>
          </a:prstGeom>
        </p:spPr>
      </p:pic>
      <p:pic>
        <p:nvPicPr>
          <p:cNvPr id="10" name="Picture 9">
            <a:extLst>
              <a:ext uri="{FF2B5EF4-FFF2-40B4-BE49-F238E27FC236}">
                <a16:creationId xmlns:a16="http://schemas.microsoft.com/office/drawing/2014/main" id="{E64D7574-7562-2815-29DD-B0F2C14BD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013" y="3070174"/>
            <a:ext cx="2143125" cy="2143125"/>
          </a:xfrm>
          <a:prstGeom prst="rect">
            <a:avLst/>
          </a:prstGeom>
        </p:spPr>
      </p:pic>
      <p:pic>
        <p:nvPicPr>
          <p:cNvPr id="11" name="Picture 10">
            <a:extLst>
              <a:ext uri="{FF2B5EF4-FFF2-40B4-BE49-F238E27FC236}">
                <a16:creationId xmlns:a16="http://schemas.microsoft.com/office/drawing/2014/main" id="{8DEDFDD5-0263-97C2-D816-DF2790C1F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648" y="3044565"/>
            <a:ext cx="2143125" cy="2143125"/>
          </a:xfrm>
          <a:prstGeom prst="rect">
            <a:avLst/>
          </a:prstGeom>
        </p:spPr>
      </p:pic>
      <p:sp>
        <p:nvSpPr>
          <p:cNvPr id="12" name="TextBox 11">
            <a:extLst>
              <a:ext uri="{FF2B5EF4-FFF2-40B4-BE49-F238E27FC236}">
                <a16:creationId xmlns:a16="http://schemas.microsoft.com/office/drawing/2014/main" id="{C56D757F-851D-C6AE-07D7-B6566CFB7827}"/>
              </a:ext>
            </a:extLst>
          </p:cNvPr>
          <p:cNvSpPr txBox="1"/>
          <p:nvPr/>
        </p:nvSpPr>
        <p:spPr>
          <a:xfrm>
            <a:off x="2916613" y="5423734"/>
            <a:ext cx="444352" cy="707886"/>
          </a:xfrm>
          <a:prstGeom prst="rect">
            <a:avLst/>
          </a:prstGeom>
          <a:noFill/>
        </p:spPr>
        <p:txBody>
          <a:bodyPr wrap="none" rtlCol="0">
            <a:spAutoFit/>
          </a:bodyPr>
          <a:lstStyle/>
          <a:p>
            <a:r>
              <a:rPr lang="en-US" sz="4000" b="1" dirty="0"/>
              <a:t>1</a:t>
            </a:r>
          </a:p>
        </p:txBody>
      </p:sp>
      <p:sp>
        <p:nvSpPr>
          <p:cNvPr id="13" name="TextBox 12">
            <a:extLst>
              <a:ext uri="{FF2B5EF4-FFF2-40B4-BE49-F238E27FC236}">
                <a16:creationId xmlns:a16="http://schemas.microsoft.com/office/drawing/2014/main" id="{87688539-B336-AD15-06C0-23F313E0B0A9}"/>
              </a:ext>
            </a:extLst>
          </p:cNvPr>
          <p:cNvSpPr txBox="1"/>
          <p:nvPr/>
        </p:nvSpPr>
        <p:spPr>
          <a:xfrm>
            <a:off x="8934791" y="5377246"/>
            <a:ext cx="444352" cy="707886"/>
          </a:xfrm>
          <a:prstGeom prst="rect">
            <a:avLst/>
          </a:prstGeom>
          <a:noFill/>
        </p:spPr>
        <p:txBody>
          <a:bodyPr wrap="none" rtlCol="0">
            <a:spAutoFit/>
          </a:bodyPr>
          <a:lstStyle/>
          <a:p>
            <a:r>
              <a:rPr lang="en-US" sz="4000" b="1" dirty="0"/>
              <a:t>3</a:t>
            </a:r>
          </a:p>
        </p:txBody>
      </p:sp>
      <p:sp>
        <p:nvSpPr>
          <p:cNvPr id="14" name="TextBox 13">
            <a:extLst>
              <a:ext uri="{FF2B5EF4-FFF2-40B4-BE49-F238E27FC236}">
                <a16:creationId xmlns:a16="http://schemas.microsoft.com/office/drawing/2014/main" id="{BD32928F-E72C-ABAE-649E-B0E0269C8FE6}"/>
              </a:ext>
            </a:extLst>
          </p:cNvPr>
          <p:cNvSpPr txBox="1"/>
          <p:nvPr/>
        </p:nvSpPr>
        <p:spPr>
          <a:xfrm>
            <a:off x="6021254" y="5369751"/>
            <a:ext cx="1585611" cy="707886"/>
          </a:xfrm>
          <a:prstGeom prst="rect">
            <a:avLst/>
          </a:prstGeom>
          <a:noFill/>
        </p:spPr>
        <p:txBody>
          <a:bodyPr wrap="square" rtlCol="0">
            <a:spAutoFit/>
          </a:bodyPr>
          <a:lstStyle/>
          <a:p>
            <a:r>
              <a:rPr lang="en-US" sz="4000" b="1" dirty="0"/>
              <a:t>2</a:t>
            </a:r>
          </a:p>
        </p:txBody>
      </p:sp>
    </p:spTree>
    <p:extLst>
      <p:ext uri="{BB962C8B-B14F-4D97-AF65-F5344CB8AC3E}">
        <p14:creationId xmlns:p14="http://schemas.microsoft.com/office/powerpoint/2010/main" val="9421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B7AE0AA7-D304-350C-FD9A-9BF29C10DB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E51AB7-C379-8F63-89D9-73C8B8432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C1FB986-FBC7-FA51-3A8F-543E3D76644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5</a:t>
            </a:fld>
            <a:endParaRPr lang="en-US" dirty="0"/>
          </a:p>
        </p:txBody>
      </p:sp>
      <p:grpSp>
        <p:nvGrpSpPr>
          <p:cNvPr id="2" name="Group 1">
            <a:extLst>
              <a:ext uri="{FF2B5EF4-FFF2-40B4-BE49-F238E27FC236}">
                <a16:creationId xmlns:a16="http://schemas.microsoft.com/office/drawing/2014/main" id="{D8B6EA25-C4F7-1625-8BE1-F0E4E5EA42A0}"/>
              </a:ext>
            </a:extLst>
          </p:cNvPr>
          <p:cNvGrpSpPr/>
          <p:nvPr/>
        </p:nvGrpSpPr>
        <p:grpSpPr>
          <a:xfrm>
            <a:off x="1029580" y="1937581"/>
            <a:ext cx="2845648" cy="842755"/>
            <a:chOff x="942389" y="1087574"/>
            <a:chExt cx="2845648" cy="842755"/>
          </a:xfrm>
        </p:grpSpPr>
        <p:sp>
          <p:nvSpPr>
            <p:cNvPr id="4" name="Arrow: Pentagon 3">
              <a:extLst>
                <a:ext uri="{FF2B5EF4-FFF2-40B4-BE49-F238E27FC236}">
                  <a16:creationId xmlns:a16="http://schemas.microsoft.com/office/drawing/2014/main" id="{3E0DAA29-A263-A232-C2DA-910DD2A24B7D}"/>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BDB5D160-0A87-4F17-10D4-1339DE0B4B2F}"/>
                </a:ext>
              </a:extLst>
            </p:cNvPr>
            <p:cNvSpPr txBox="1"/>
            <p:nvPr/>
          </p:nvSpPr>
          <p:spPr>
            <a:xfrm>
              <a:off x="1153077" y="1087575"/>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pic>
        <p:nvPicPr>
          <p:cNvPr id="11" name="Picture 10">
            <a:extLst>
              <a:ext uri="{FF2B5EF4-FFF2-40B4-BE49-F238E27FC236}">
                <a16:creationId xmlns:a16="http://schemas.microsoft.com/office/drawing/2014/main" id="{830E2910-05DE-BDC6-D9CA-7A2FB88D4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409" y="2780336"/>
            <a:ext cx="3028922" cy="3028922"/>
          </a:xfrm>
          <a:prstGeom prst="rect">
            <a:avLst/>
          </a:prstGeom>
        </p:spPr>
      </p:pic>
      <p:pic>
        <p:nvPicPr>
          <p:cNvPr id="12" name="Tạo_Video_Số_Nhảy_Múa">
            <a:hlinkClick r:id="" action="ppaction://media"/>
            <a:extLst>
              <a:ext uri="{FF2B5EF4-FFF2-40B4-BE49-F238E27FC236}">
                <a16:creationId xmlns:a16="http://schemas.microsoft.com/office/drawing/2014/main" id="{AE149875-AC1E-1858-0384-8A0B881414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4308" y="2024874"/>
            <a:ext cx="7410314" cy="4168302"/>
          </a:xfrm>
          <a:prstGeom prst="rect">
            <a:avLst/>
          </a:prstGeom>
        </p:spPr>
      </p:pic>
    </p:spTree>
    <p:extLst>
      <p:ext uri="{BB962C8B-B14F-4D97-AF65-F5344CB8AC3E}">
        <p14:creationId xmlns:p14="http://schemas.microsoft.com/office/powerpoint/2010/main" val="36712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A9DEBE5-4EFA-CB8C-5310-2C3D3889C1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0CF6F9-65E9-5A33-B27D-E61475D72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 y="0"/>
            <a:ext cx="12192000" cy="6858000"/>
          </a:xfrm>
          <a:prstGeom prst="rect">
            <a:avLst/>
          </a:prstGeom>
        </p:spPr>
      </p:pic>
      <p:sp>
        <p:nvSpPr>
          <p:cNvPr id="6" name="TextBox 5">
            <a:extLst>
              <a:ext uri="{FF2B5EF4-FFF2-40B4-BE49-F238E27FC236}">
                <a16:creationId xmlns:a16="http://schemas.microsoft.com/office/drawing/2014/main" id="{D4227EFA-7E3A-4E56-AFED-B4889B945088}"/>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6</a:t>
            </a:fld>
            <a:endParaRPr lang="en-US" dirty="0"/>
          </a:p>
        </p:txBody>
      </p:sp>
      <p:grpSp>
        <p:nvGrpSpPr>
          <p:cNvPr id="2" name="Group 1">
            <a:extLst>
              <a:ext uri="{FF2B5EF4-FFF2-40B4-BE49-F238E27FC236}">
                <a16:creationId xmlns:a16="http://schemas.microsoft.com/office/drawing/2014/main" id="{C6AB8284-43C6-0134-6919-F52B49D51091}"/>
              </a:ext>
            </a:extLst>
          </p:cNvPr>
          <p:cNvGrpSpPr/>
          <p:nvPr/>
        </p:nvGrpSpPr>
        <p:grpSpPr>
          <a:xfrm>
            <a:off x="1096831" y="1885333"/>
            <a:ext cx="2845648" cy="842754"/>
            <a:chOff x="942389" y="1087574"/>
            <a:chExt cx="2845648" cy="842754"/>
          </a:xfrm>
        </p:grpSpPr>
        <p:sp>
          <p:nvSpPr>
            <p:cNvPr id="4" name="Arrow: Pentagon 3">
              <a:extLst>
                <a:ext uri="{FF2B5EF4-FFF2-40B4-BE49-F238E27FC236}">
                  <a16:creationId xmlns:a16="http://schemas.microsoft.com/office/drawing/2014/main" id="{D58AF50A-6B02-221A-79A2-A150A65AD02D}"/>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D15ABAFC-8C28-2EB8-2D20-9E393B209295}"/>
                </a:ext>
              </a:extLst>
            </p:cNvPr>
            <p:cNvSpPr txBox="1"/>
            <p:nvPr/>
          </p:nvSpPr>
          <p:spPr>
            <a:xfrm rot="21600000">
              <a:off x="1153077" y="1087574"/>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pic>
        <p:nvPicPr>
          <p:cNvPr id="8" name="Picture 7">
            <a:extLst>
              <a:ext uri="{FF2B5EF4-FFF2-40B4-BE49-F238E27FC236}">
                <a16:creationId xmlns:a16="http://schemas.microsoft.com/office/drawing/2014/main" id="{79B1F6D3-4E9A-AB63-58EA-893805C90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95" y="2925989"/>
            <a:ext cx="2143125" cy="2143125"/>
          </a:xfrm>
          <a:prstGeom prst="rect">
            <a:avLst/>
          </a:prstGeom>
        </p:spPr>
      </p:pic>
      <p:pic>
        <p:nvPicPr>
          <p:cNvPr id="9" name="Picture 8">
            <a:extLst>
              <a:ext uri="{FF2B5EF4-FFF2-40B4-BE49-F238E27FC236}">
                <a16:creationId xmlns:a16="http://schemas.microsoft.com/office/drawing/2014/main" id="{90441CBC-284D-A4FC-F611-C102F82B9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736" y="2925990"/>
            <a:ext cx="2143125" cy="2143125"/>
          </a:xfrm>
          <a:prstGeom prst="rect">
            <a:avLst/>
          </a:prstGeom>
        </p:spPr>
      </p:pic>
      <p:pic>
        <p:nvPicPr>
          <p:cNvPr id="10" name="Picture 9">
            <a:extLst>
              <a:ext uri="{FF2B5EF4-FFF2-40B4-BE49-F238E27FC236}">
                <a16:creationId xmlns:a16="http://schemas.microsoft.com/office/drawing/2014/main" id="{9749ED18-46F0-B254-F3EA-F7B74A947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512" y="2925989"/>
            <a:ext cx="2143125" cy="2143125"/>
          </a:xfrm>
          <a:prstGeom prst="rect">
            <a:avLst/>
          </a:prstGeom>
        </p:spPr>
      </p:pic>
      <p:pic>
        <p:nvPicPr>
          <p:cNvPr id="11" name="Picture 10">
            <a:extLst>
              <a:ext uri="{FF2B5EF4-FFF2-40B4-BE49-F238E27FC236}">
                <a16:creationId xmlns:a16="http://schemas.microsoft.com/office/drawing/2014/main" id="{74CE6FE3-2BC7-7488-B202-CBFED679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770" y="2925988"/>
            <a:ext cx="2143125" cy="2143125"/>
          </a:xfrm>
          <a:prstGeom prst="rect">
            <a:avLst/>
          </a:prstGeom>
        </p:spPr>
      </p:pic>
      <p:sp>
        <p:nvSpPr>
          <p:cNvPr id="12" name="TextBox 11">
            <a:extLst>
              <a:ext uri="{FF2B5EF4-FFF2-40B4-BE49-F238E27FC236}">
                <a16:creationId xmlns:a16="http://schemas.microsoft.com/office/drawing/2014/main" id="{2BEC34FC-DA10-F225-D16C-C6E7057F5AD6}"/>
              </a:ext>
            </a:extLst>
          </p:cNvPr>
          <p:cNvSpPr txBox="1"/>
          <p:nvPr/>
        </p:nvSpPr>
        <p:spPr>
          <a:xfrm>
            <a:off x="1770508" y="4980507"/>
            <a:ext cx="444352" cy="707886"/>
          </a:xfrm>
          <a:prstGeom prst="rect">
            <a:avLst/>
          </a:prstGeom>
          <a:noFill/>
        </p:spPr>
        <p:txBody>
          <a:bodyPr wrap="none" rtlCol="0">
            <a:spAutoFit/>
          </a:bodyPr>
          <a:lstStyle/>
          <a:p>
            <a:r>
              <a:rPr lang="en-US" sz="4000" dirty="0"/>
              <a:t>1</a:t>
            </a:r>
          </a:p>
        </p:txBody>
      </p:sp>
      <p:sp>
        <p:nvSpPr>
          <p:cNvPr id="13" name="TextBox 12">
            <a:extLst>
              <a:ext uri="{FF2B5EF4-FFF2-40B4-BE49-F238E27FC236}">
                <a16:creationId xmlns:a16="http://schemas.microsoft.com/office/drawing/2014/main" id="{95A4714D-1739-08AB-D09B-B4CDC156EA2D}"/>
              </a:ext>
            </a:extLst>
          </p:cNvPr>
          <p:cNvSpPr txBox="1"/>
          <p:nvPr/>
        </p:nvSpPr>
        <p:spPr>
          <a:xfrm>
            <a:off x="3985368" y="4980507"/>
            <a:ext cx="444352" cy="707886"/>
          </a:xfrm>
          <a:prstGeom prst="rect">
            <a:avLst/>
          </a:prstGeom>
          <a:noFill/>
        </p:spPr>
        <p:txBody>
          <a:bodyPr wrap="none" rtlCol="0">
            <a:spAutoFit/>
          </a:bodyPr>
          <a:lstStyle/>
          <a:p>
            <a:r>
              <a:rPr lang="en-US" sz="4000" dirty="0"/>
              <a:t>2</a:t>
            </a:r>
          </a:p>
        </p:txBody>
      </p:sp>
      <p:sp>
        <p:nvSpPr>
          <p:cNvPr id="14" name="TextBox 13">
            <a:extLst>
              <a:ext uri="{FF2B5EF4-FFF2-40B4-BE49-F238E27FC236}">
                <a16:creationId xmlns:a16="http://schemas.microsoft.com/office/drawing/2014/main" id="{E1DC95FD-A43B-AB0C-FBD2-3E1AF79BC40D}"/>
              </a:ext>
            </a:extLst>
          </p:cNvPr>
          <p:cNvSpPr txBox="1"/>
          <p:nvPr/>
        </p:nvSpPr>
        <p:spPr>
          <a:xfrm>
            <a:off x="7091156" y="4901727"/>
            <a:ext cx="444352" cy="707886"/>
          </a:xfrm>
          <a:prstGeom prst="rect">
            <a:avLst/>
          </a:prstGeom>
          <a:noFill/>
        </p:spPr>
        <p:txBody>
          <a:bodyPr wrap="none" rtlCol="0">
            <a:spAutoFit/>
          </a:bodyPr>
          <a:lstStyle/>
          <a:p>
            <a:r>
              <a:rPr lang="en-US" sz="4000" dirty="0"/>
              <a:t>3</a:t>
            </a:r>
          </a:p>
        </p:txBody>
      </p:sp>
      <p:sp>
        <p:nvSpPr>
          <p:cNvPr id="15" name="TextBox 14">
            <a:extLst>
              <a:ext uri="{FF2B5EF4-FFF2-40B4-BE49-F238E27FC236}">
                <a16:creationId xmlns:a16="http://schemas.microsoft.com/office/drawing/2014/main" id="{87DC3A6B-0ED2-102B-48FF-2E5A0FB1569F}"/>
              </a:ext>
            </a:extLst>
          </p:cNvPr>
          <p:cNvSpPr txBox="1"/>
          <p:nvPr/>
        </p:nvSpPr>
        <p:spPr>
          <a:xfrm>
            <a:off x="9621919" y="4935263"/>
            <a:ext cx="444352" cy="707886"/>
          </a:xfrm>
          <a:prstGeom prst="rect">
            <a:avLst/>
          </a:prstGeom>
          <a:noFill/>
        </p:spPr>
        <p:txBody>
          <a:bodyPr wrap="none" rtlCol="0">
            <a:spAutoFit/>
          </a:bodyPr>
          <a:lstStyle/>
          <a:p>
            <a:r>
              <a:rPr lang="en-US" sz="4000" dirty="0"/>
              <a:t>4</a:t>
            </a:r>
          </a:p>
        </p:txBody>
      </p:sp>
      <p:sp>
        <p:nvSpPr>
          <p:cNvPr id="16" name="TextBox 15">
            <a:extLst>
              <a:ext uri="{FF2B5EF4-FFF2-40B4-BE49-F238E27FC236}">
                <a16:creationId xmlns:a16="http://schemas.microsoft.com/office/drawing/2014/main" id="{8244F72A-2B1A-65DB-F4E3-71F785CD9169}"/>
              </a:ext>
            </a:extLst>
          </p:cNvPr>
          <p:cNvSpPr txBox="1"/>
          <p:nvPr/>
        </p:nvSpPr>
        <p:spPr>
          <a:xfrm>
            <a:off x="5894795" y="1569880"/>
            <a:ext cx="833883" cy="1631216"/>
          </a:xfrm>
          <a:prstGeom prst="rect">
            <a:avLst/>
          </a:prstGeom>
          <a:noFill/>
        </p:spPr>
        <p:txBody>
          <a:bodyPr wrap="none" rtlCol="0">
            <a:spAutoFit/>
          </a:bodyPr>
          <a:lstStyle/>
          <a:p>
            <a:r>
              <a:rPr lang="en-US" sz="10000" smtClean="0">
                <a:solidFill>
                  <a:srgbClr val="FF0000"/>
                </a:solidFill>
              </a:rPr>
              <a:t>4</a:t>
            </a:r>
            <a:endParaRPr lang="en-US" sz="10000" dirty="0">
              <a:solidFill>
                <a:srgbClr val="FF0000"/>
              </a:solidFill>
            </a:endParaRPr>
          </a:p>
        </p:txBody>
      </p:sp>
    </p:spTree>
    <p:extLst>
      <p:ext uri="{BB962C8B-B14F-4D97-AF65-F5344CB8AC3E}">
        <p14:creationId xmlns:p14="http://schemas.microsoft.com/office/powerpoint/2010/main" val="40719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258 -0.05231 L -0.25352 -0.00116 " pathEditMode="relative" rAng="0" ptsTypes="AA">
                                      <p:cBhvr>
                                        <p:cTn id="6" dur="2000" fill="hold"/>
                                        <p:tgtEl>
                                          <p:spTgt spid="10"/>
                                        </p:tgtEl>
                                        <p:attrNameLst>
                                          <p:attrName>ppt_x</p:attrName>
                                          <p:attrName>ppt_y</p:attrName>
                                        </p:attrNameLst>
                                      </p:cBhvr>
                                      <p:rCtr x="-8047"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B77AA0A-71CA-ECAA-57A9-148CD31990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896288-3592-0CCD-F593-5959EC1D8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 y="0"/>
            <a:ext cx="12192000" cy="6858000"/>
          </a:xfrm>
          <a:prstGeom prst="rect">
            <a:avLst/>
          </a:prstGeom>
        </p:spPr>
      </p:pic>
      <p:sp>
        <p:nvSpPr>
          <p:cNvPr id="6" name="TextBox 5">
            <a:extLst>
              <a:ext uri="{FF2B5EF4-FFF2-40B4-BE49-F238E27FC236}">
                <a16:creationId xmlns:a16="http://schemas.microsoft.com/office/drawing/2014/main" id="{C82738F5-09E7-724D-1146-1EB8D3F51428}"/>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7</a:t>
            </a:fld>
            <a:endParaRPr lang="en-US" dirty="0"/>
          </a:p>
        </p:txBody>
      </p:sp>
      <p:grpSp>
        <p:nvGrpSpPr>
          <p:cNvPr id="2" name="Group 1">
            <a:extLst>
              <a:ext uri="{FF2B5EF4-FFF2-40B4-BE49-F238E27FC236}">
                <a16:creationId xmlns:a16="http://schemas.microsoft.com/office/drawing/2014/main" id="{10201FE2-372D-7C61-270D-C1888B100423}"/>
              </a:ext>
            </a:extLst>
          </p:cNvPr>
          <p:cNvGrpSpPr/>
          <p:nvPr/>
        </p:nvGrpSpPr>
        <p:grpSpPr>
          <a:xfrm>
            <a:off x="1096831" y="1885333"/>
            <a:ext cx="2845648" cy="842754"/>
            <a:chOff x="942389" y="1087574"/>
            <a:chExt cx="2845648" cy="842754"/>
          </a:xfrm>
        </p:grpSpPr>
        <p:sp>
          <p:nvSpPr>
            <p:cNvPr id="4" name="Arrow: Pentagon 3">
              <a:extLst>
                <a:ext uri="{FF2B5EF4-FFF2-40B4-BE49-F238E27FC236}">
                  <a16:creationId xmlns:a16="http://schemas.microsoft.com/office/drawing/2014/main" id="{F8829B26-6873-E848-E5FE-077B705F2F65}"/>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56BB200D-8557-183E-B72F-451250812EEC}"/>
                </a:ext>
              </a:extLst>
            </p:cNvPr>
            <p:cNvSpPr txBox="1"/>
            <p:nvPr/>
          </p:nvSpPr>
          <p:spPr>
            <a:xfrm rot="21600000">
              <a:off x="1153077" y="1087574"/>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sp>
        <p:nvSpPr>
          <p:cNvPr id="12" name="TextBox 11">
            <a:extLst>
              <a:ext uri="{FF2B5EF4-FFF2-40B4-BE49-F238E27FC236}">
                <a16:creationId xmlns:a16="http://schemas.microsoft.com/office/drawing/2014/main" id="{E548BC7D-F8C9-F010-E587-95C58FFD0A93}"/>
              </a:ext>
            </a:extLst>
          </p:cNvPr>
          <p:cNvSpPr txBox="1"/>
          <p:nvPr/>
        </p:nvSpPr>
        <p:spPr>
          <a:xfrm>
            <a:off x="1770508" y="4980507"/>
            <a:ext cx="444352" cy="707886"/>
          </a:xfrm>
          <a:prstGeom prst="rect">
            <a:avLst/>
          </a:prstGeom>
          <a:noFill/>
        </p:spPr>
        <p:txBody>
          <a:bodyPr wrap="none" rtlCol="0">
            <a:spAutoFit/>
          </a:bodyPr>
          <a:lstStyle/>
          <a:p>
            <a:r>
              <a:rPr lang="en-US" sz="4000" dirty="0"/>
              <a:t>1</a:t>
            </a:r>
          </a:p>
        </p:txBody>
      </p:sp>
      <p:sp>
        <p:nvSpPr>
          <p:cNvPr id="13" name="TextBox 12">
            <a:extLst>
              <a:ext uri="{FF2B5EF4-FFF2-40B4-BE49-F238E27FC236}">
                <a16:creationId xmlns:a16="http://schemas.microsoft.com/office/drawing/2014/main" id="{33E36C2B-AB40-B748-A6E2-8B433BD26F3B}"/>
              </a:ext>
            </a:extLst>
          </p:cNvPr>
          <p:cNvSpPr txBox="1"/>
          <p:nvPr/>
        </p:nvSpPr>
        <p:spPr>
          <a:xfrm>
            <a:off x="3985368" y="4980507"/>
            <a:ext cx="444352" cy="707886"/>
          </a:xfrm>
          <a:prstGeom prst="rect">
            <a:avLst/>
          </a:prstGeom>
          <a:noFill/>
        </p:spPr>
        <p:txBody>
          <a:bodyPr wrap="none" rtlCol="0">
            <a:spAutoFit/>
          </a:bodyPr>
          <a:lstStyle/>
          <a:p>
            <a:r>
              <a:rPr lang="en-US" sz="4000" dirty="0"/>
              <a:t>2</a:t>
            </a:r>
          </a:p>
        </p:txBody>
      </p:sp>
      <p:sp>
        <p:nvSpPr>
          <p:cNvPr id="14" name="TextBox 13">
            <a:extLst>
              <a:ext uri="{FF2B5EF4-FFF2-40B4-BE49-F238E27FC236}">
                <a16:creationId xmlns:a16="http://schemas.microsoft.com/office/drawing/2014/main" id="{5600EBC0-9387-DDD8-4232-C1F2C4B03725}"/>
              </a:ext>
            </a:extLst>
          </p:cNvPr>
          <p:cNvSpPr txBox="1"/>
          <p:nvPr/>
        </p:nvSpPr>
        <p:spPr>
          <a:xfrm>
            <a:off x="7091156" y="4901727"/>
            <a:ext cx="444352" cy="707886"/>
          </a:xfrm>
          <a:prstGeom prst="rect">
            <a:avLst/>
          </a:prstGeom>
          <a:noFill/>
        </p:spPr>
        <p:txBody>
          <a:bodyPr wrap="none" rtlCol="0">
            <a:spAutoFit/>
          </a:bodyPr>
          <a:lstStyle/>
          <a:p>
            <a:r>
              <a:rPr lang="en-US" sz="4000" dirty="0"/>
              <a:t>3</a:t>
            </a:r>
          </a:p>
        </p:txBody>
      </p:sp>
      <p:sp>
        <p:nvSpPr>
          <p:cNvPr id="15" name="TextBox 14">
            <a:extLst>
              <a:ext uri="{FF2B5EF4-FFF2-40B4-BE49-F238E27FC236}">
                <a16:creationId xmlns:a16="http://schemas.microsoft.com/office/drawing/2014/main" id="{BA7883FC-AC95-176E-EF92-01DB27BFB977}"/>
              </a:ext>
            </a:extLst>
          </p:cNvPr>
          <p:cNvSpPr txBox="1"/>
          <p:nvPr/>
        </p:nvSpPr>
        <p:spPr>
          <a:xfrm>
            <a:off x="9621919" y="4935263"/>
            <a:ext cx="444352" cy="707886"/>
          </a:xfrm>
          <a:prstGeom prst="rect">
            <a:avLst/>
          </a:prstGeom>
          <a:noFill/>
        </p:spPr>
        <p:txBody>
          <a:bodyPr wrap="none" rtlCol="0">
            <a:spAutoFit/>
          </a:bodyPr>
          <a:lstStyle/>
          <a:p>
            <a:r>
              <a:rPr lang="en-US" sz="4000" dirty="0"/>
              <a:t>4</a:t>
            </a:r>
          </a:p>
        </p:txBody>
      </p:sp>
      <p:sp>
        <p:nvSpPr>
          <p:cNvPr id="16" name="TextBox 15">
            <a:extLst>
              <a:ext uri="{FF2B5EF4-FFF2-40B4-BE49-F238E27FC236}">
                <a16:creationId xmlns:a16="http://schemas.microsoft.com/office/drawing/2014/main" id="{D1A2B69B-3889-9BD6-5E1F-124FD10B40B8}"/>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pic>
        <p:nvPicPr>
          <p:cNvPr id="17" name="Picture 16">
            <a:extLst>
              <a:ext uri="{FF2B5EF4-FFF2-40B4-BE49-F238E27FC236}">
                <a16:creationId xmlns:a16="http://schemas.microsoft.com/office/drawing/2014/main" id="{BAD643B3-7FB7-F424-58FB-876903FD8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095" y="2658887"/>
            <a:ext cx="2143125" cy="2143125"/>
          </a:xfrm>
          <a:prstGeom prst="rect">
            <a:avLst/>
          </a:prstGeom>
        </p:spPr>
      </p:pic>
      <p:pic>
        <p:nvPicPr>
          <p:cNvPr id="18" name="Picture 17">
            <a:extLst>
              <a:ext uri="{FF2B5EF4-FFF2-40B4-BE49-F238E27FC236}">
                <a16:creationId xmlns:a16="http://schemas.microsoft.com/office/drawing/2014/main" id="{FC2EDD34-BB1A-3C4D-A55F-CB8B4CC96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736" y="2722114"/>
            <a:ext cx="2143125" cy="2143125"/>
          </a:xfrm>
          <a:prstGeom prst="rect">
            <a:avLst/>
          </a:prstGeom>
        </p:spPr>
      </p:pic>
      <p:pic>
        <p:nvPicPr>
          <p:cNvPr id="19" name="Picture 18">
            <a:extLst>
              <a:ext uri="{FF2B5EF4-FFF2-40B4-BE49-F238E27FC236}">
                <a16:creationId xmlns:a16="http://schemas.microsoft.com/office/drawing/2014/main" id="{063FD25C-30FF-B251-6C81-A5F0C51D3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44" y="2722113"/>
            <a:ext cx="2143125" cy="2143125"/>
          </a:xfrm>
          <a:prstGeom prst="rect">
            <a:avLst/>
          </a:prstGeom>
        </p:spPr>
      </p:pic>
      <p:pic>
        <p:nvPicPr>
          <p:cNvPr id="20" name="Picture 19">
            <a:extLst>
              <a:ext uri="{FF2B5EF4-FFF2-40B4-BE49-F238E27FC236}">
                <a16:creationId xmlns:a16="http://schemas.microsoft.com/office/drawing/2014/main" id="{BBA7B0E4-C331-9C51-53C8-C36280672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273" y="2722113"/>
            <a:ext cx="2143125" cy="2143125"/>
          </a:xfrm>
          <a:prstGeom prst="rect">
            <a:avLst/>
          </a:prstGeom>
        </p:spPr>
      </p:pic>
    </p:spTree>
    <p:extLst>
      <p:ext uri="{BB962C8B-B14F-4D97-AF65-F5344CB8AC3E}">
        <p14:creationId xmlns:p14="http://schemas.microsoft.com/office/powerpoint/2010/main" val="2813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6DEB7FBA-5D0C-4669-E90B-E5FE572680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7F7C48-A5D9-12D1-9494-826BC84E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EB5C2BA-36CC-F985-0B58-09FCF6190CE6}"/>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8</a:t>
            </a:fld>
            <a:endParaRPr lang="en-US" dirty="0"/>
          </a:p>
        </p:txBody>
      </p:sp>
      <p:sp>
        <p:nvSpPr>
          <p:cNvPr id="2" name="Rectangle 1">
            <a:extLst>
              <a:ext uri="{FF2B5EF4-FFF2-40B4-BE49-F238E27FC236}">
                <a16:creationId xmlns:a16="http://schemas.microsoft.com/office/drawing/2014/main" id="{8240A978-6AF7-95F7-2478-73350D02D50F}"/>
              </a:ext>
            </a:extLst>
          </p:cNvPr>
          <p:cNvSpPr/>
          <p:nvPr/>
        </p:nvSpPr>
        <p:spPr>
          <a:xfrm>
            <a:off x="5119856" y="1826729"/>
            <a:ext cx="1939955" cy="42473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7000" b="1" dirty="0">
                <a:ln/>
                <a:solidFill>
                  <a:schemeClr val="accent4"/>
                </a:solidFill>
              </a:rPr>
              <a:t>4</a:t>
            </a:r>
          </a:p>
        </p:txBody>
      </p:sp>
      <p:grpSp>
        <p:nvGrpSpPr>
          <p:cNvPr id="4" name="Group 3">
            <a:extLst>
              <a:ext uri="{FF2B5EF4-FFF2-40B4-BE49-F238E27FC236}">
                <a16:creationId xmlns:a16="http://schemas.microsoft.com/office/drawing/2014/main" id="{9C72129D-6D06-B332-E07C-3A484856460B}"/>
              </a:ext>
            </a:extLst>
          </p:cNvPr>
          <p:cNvGrpSpPr/>
          <p:nvPr/>
        </p:nvGrpSpPr>
        <p:grpSpPr>
          <a:xfrm>
            <a:off x="997637" y="2013626"/>
            <a:ext cx="3623001" cy="804689"/>
            <a:chOff x="1391050" y="24256"/>
            <a:chExt cx="4405317" cy="1194131"/>
          </a:xfrm>
        </p:grpSpPr>
        <p:sp>
          <p:nvSpPr>
            <p:cNvPr id="7" name="Arrow: Pentagon 6">
              <a:extLst>
                <a:ext uri="{FF2B5EF4-FFF2-40B4-BE49-F238E27FC236}">
                  <a16:creationId xmlns:a16="http://schemas.microsoft.com/office/drawing/2014/main" id="{0DC505D0-8CDD-D666-D76E-AA0C2824B62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26F39B24-7B37-83EA-2BC6-AACEE5C5325D}"/>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Cấu</a:t>
              </a:r>
              <a:r>
                <a:rPr lang="en-US" sz="3500" kern="1200" dirty="0"/>
                <a:t> </a:t>
              </a:r>
              <a:r>
                <a:rPr lang="en-US" sz="3500" kern="1200" dirty="0" err="1"/>
                <a:t>tạo</a:t>
              </a:r>
              <a:r>
                <a:rPr lang="en-US" sz="3500" kern="1200" dirty="0"/>
                <a:t> </a:t>
              </a:r>
              <a:r>
                <a:rPr lang="en-US" sz="3500" kern="1200" dirty="0" err="1"/>
                <a:t>số</a:t>
              </a:r>
              <a:r>
                <a:rPr lang="en-US" sz="3500" kern="1200" dirty="0"/>
                <a:t> 4</a:t>
              </a:r>
            </a:p>
          </p:txBody>
        </p:sp>
      </p:grpSp>
      <p:sp>
        <p:nvSpPr>
          <p:cNvPr id="9" name="TextBox 8">
            <a:extLst>
              <a:ext uri="{FF2B5EF4-FFF2-40B4-BE49-F238E27FC236}">
                <a16:creationId xmlns:a16="http://schemas.microsoft.com/office/drawing/2014/main" id="{BF6DE13C-C5C5-0440-7253-E02ABA30820A}"/>
              </a:ext>
            </a:extLst>
          </p:cNvPr>
          <p:cNvSpPr txBox="1"/>
          <p:nvPr/>
        </p:nvSpPr>
        <p:spPr>
          <a:xfrm>
            <a:off x="8366872" y="2487129"/>
            <a:ext cx="6094378" cy="984885"/>
          </a:xfrm>
          <a:prstGeom prst="rect">
            <a:avLst/>
          </a:prstGeom>
          <a:noFill/>
        </p:spPr>
        <p:txBody>
          <a:bodyPr wrap="square">
            <a:spAutoFit/>
          </a:bodyPr>
          <a:lstStyle/>
          <a:p>
            <a:pPr>
              <a:buNone/>
            </a:pPr>
            <a:r>
              <a:rPr lang="en-US" sz="4000" dirty="0" err="1"/>
              <a:t>Nét</a:t>
            </a:r>
            <a:r>
              <a:rPr lang="en-US" sz="4000" dirty="0"/>
              <a:t> </a:t>
            </a:r>
            <a:r>
              <a:rPr lang="en-US" sz="4000" dirty="0" err="1"/>
              <a:t>sổ</a:t>
            </a:r>
            <a:r>
              <a:rPr lang="en-US" sz="4000" dirty="0"/>
              <a:t> </a:t>
            </a:r>
            <a:r>
              <a:rPr lang="en-US" sz="4000" dirty="0" err="1"/>
              <a:t>thẳng</a:t>
            </a:r>
            <a:r>
              <a:rPr lang="en-US" dirty="0"/>
              <a:t/>
            </a:r>
            <a:br>
              <a:rPr lang="en-US" dirty="0"/>
            </a:br>
            <a:endParaRPr lang="en-US" dirty="0"/>
          </a:p>
        </p:txBody>
      </p:sp>
      <p:sp>
        <p:nvSpPr>
          <p:cNvPr id="10" name="TextBox 9">
            <a:extLst>
              <a:ext uri="{FF2B5EF4-FFF2-40B4-BE49-F238E27FC236}">
                <a16:creationId xmlns:a16="http://schemas.microsoft.com/office/drawing/2014/main" id="{A27E3E9E-932A-6E89-8229-C859A8E5CF70}"/>
              </a:ext>
            </a:extLst>
          </p:cNvPr>
          <p:cNvSpPr txBox="1"/>
          <p:nvPr/>
        </p:nvSpPr>
        <p:spPr>
          <a:xfrm>
            <a:off x="1573449" y="4153711"/>
            <a:ext cx="6094378" cy="707886"/>
          </a:xfrm>
          <a:prstGeom prst="rect">
            <a:avLst/>
          </a:prstGeom>
          <a:noFill/>
        </p:spPr>
        <p:txBody>
          <a:bodyPr wrap="square">
            <a:spAutoFit/>
          </a:bodyPr>
          <a:lstStyle/>
          <a:p>
            <a:r>
              <a:rPr lang="en-US" sz="4000" b="1" i="0" dirty="0" err="1">
                <a:solidFill>
                  <a:srgbClr val="0A0A0A"/>
                </a:solidFill>
                <a:effectLst/>
                <a:latin typeface="Google Sans"/>
              </a:rPr>
              <a:t>Nét</a:t>
            </a:r>
            <a:r>
              <a:rPr lang="en-US" sz="4000" b="1" i="0" dirty="0">
                <a:solidFill>
                  <a:srgbClr val="0A0A0A"/>
                </a:solidFill>
                <a:effectLst/>
                <a:latin typeface="Google Sans"/>
              </a:rPr>
              <a:t> </a:t>
            </a:r>
            <a:r>
              <a:rPr lang="en-US" sz="4000" b="1" i="0" dirty="0" err="1">
                <a:solidFill>
                  <a:srgbClr val="0A0A0A"/>
                </a:solidFill>
                <a:effectLst/>
                <a:latin typeface="Google Sans"/>
              </a:rPr>
              <a:t>xiên</a:t>
            </a:r>
            <a:endParaRPr lang="en-US" sz="4000" dirty="0"/>
          </a:p>
        </p:txBody>
      </p:sp>
      <p:sp>
        <p:nvSpPr>
          <p:cNvPr id="11" name="TextBox 10">
            <a:extLst>
              <a:ext uri="{FF2B5EF4-FFF2-40B4-BE49-F238E27FC236}">
                <a16:creationId xmlns:a16="http://schemas.microsoft.com/office/drawing/2014/main" id="{ACBEF72D-4B95-E185-050F-35345D831892}"/>
              </a:ext>
            </a:extLst>
          </p:cNvPr>
          <p:cNvSpPr txBox="1"/>
          <p:nvPr/>
        </p:nvSpPr>
        <p:spPr>
          <a:xfrm>
            <a:off x="7953670" y="5091091"/>
            <a:ext cx="6094378" cy="707886"/>
          </a:xfrm>
          <a:prstGeom prst="rect">
            <a:avLst/>
          </a:prstGeom>
          <a:noFill/>
        </p:spPr>
        <p:txBody>
          <a:bodyPr wrap="square">
            <a:spAutoFit/>
          </a:bodyPr>
          <a:lstStyle/>
          <a:p>
            <a:r>
              <a:rPr lang="en-US" sz="4000" b="1" dirty="0" err="1">
                <a:solidFill>
                  <a:srgbClr val="0A0A0A"/>
                </a:solidFill>
                <a:latin typeface="Google Sans"/>
              </a:rPr>
              <a:t>Nét</a:t>
            </a:r>
            <a:r>
              <a:rPr lang="en-US" sz="4000" b="1" dirty="0">
                <a:solidFill>
                  <a:srgbClr val="0A0A0A"/>
                </a:solidFill>
                <a:latin typeface="Google Sans"/>
              </a:rPr>
              <a:t> </a:t>
            </a:r>
            <a:r>
              <a:rPr lang="en-US" sz="4000" b="1" dirty="0" err="1">
                <a:solidFill>
                  <a:srgbClr val="0A0A0A"/>
                </a:solidFill>
                <a:latin typeface="Google Sans"/>
              </a:rPr>
              <a:t>ngang</a:t>
            </a:r>
            <a:endParaRPr lang="en-US" sz="4000" b="1" dirty="0"/>
          </a:p>
        </p:txBody>
      </p:sp>
      <p:sp>
        <p:nvSpPr>
          <p:cNvPr id="12" name="Oval 11">
            <a:extLst>
              <a:ext uri="{FF2B5EF4-FFF2-40B4-BE49-F238E27FC236}">
                <a16:creationId xmlns:a16="http://schemas.microsoft.com/office/drawing/2014/main" id="{83B57B06-C458-28CA-55F3-7BD942D447AE}"/>
              </a:ext>
            </a:extLst>
          </p:cNvPr>
          <p:cNvSpPr/>
          <p:nvPr/>
        </p:nvSpPr>
        <p:spPr>
          <a:xfrm>
            <a:off x="8214472" y="2415153"/>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859A6A8-8639-6CE5-BD3F-F2DD1A716931}"/>
              </a:ext>
            </a:extLst>
          </p:cNvPr>
          <p:cNvSpPr/>
          <p:nvPr/>
        </p:nvSpPr>
        <p:spPr>
          <a:xfrm>
            <a:off x="7296488" y="5091091"/>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A0FC02-9F8D-9BE2-A5B9-3B1645E7BB9D}"/>
              </a:ext>
            </a:extLst>
          </p:cNvPr>
          <p:cNvSpPr/>
          <p:nvPr/>
        </p:nvSpPr>
        <p:spPr>
          <a:xfrm>
            <a:off x="997637" y="4076073"/>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746DEC8-F8AF-E0AF-0E41-668ABD0ADFB9}"/>
              </a:ext>
            </a:extLst>
          </p:cNvPr>
          <p:cNvCxnSpPr>
            <a:cxnSpLocks/>
          </p:cNvCxnSpPr>
          <p:nvPr/>
        </p:nvCxnSpPr>
        <p:spPr>
          <a:xfrm flipH="1">
            <a:off x="4185618" y="3776602"/>
            <a:ext cx="1420052" cy="637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5B9F266-FCA1-F2B5-890C-B35873DABE39}"/>
              </a:ext>
            </a:extLst>
          </p:cNvPr>
          <p:cNvCxnSpPr/>
          <p:nvPr/>
        </p:nvCxnSpPr>
        <p:spPr>
          <a:xfrm flipV="1">
            <a:off x="6559826" y="2979571"/>
            <a:ext cx="1807046" cy="7774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88A55BC-9C17-3E03-1176-9B2D0F73D5FD}"/>
              </a:ext>
            </a:extLst>
          </p:cNvPr>
          <p:cNvCxnSpPr/>
          <p:nvPr/>
        </p:nvCxnSpPr>
        <p:spPr>
          <a:xfrm>
            <a:off x="5893904" y="4528303"/>
            <a:ext cx="1600200" cy="818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122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982750D4-38C3-7437-5589-832369C564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62E718-E5F7-A310-B3FA-9245C6399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D2B61B9-FF2D-24F7-19FB-2C1110FC57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9</a:t>
            </a:fld>
            <a:endParaRPr lang="en-US" dirty="0"/>
          </a:p>
        </p:txBody>
      </p:sp>
      <p:grpSp>
        <p:nvGrpSpPr>
          <p:cNvPr id="2" name="Group 1">
            <a:extLst>
              <a:ext uri="{FF2B5EF4-FFF2-40B4-BE49-F238E27FC236}">
                <a16:creationId xmlns:a16="http://schemas.microsoft.com/office/drawing/2014/main" id="{2FA2E1AA-2DBF-C8DB-D345-3E62DA46CA12}"/>
              </a:ext>
            </a:extLst>
          </p:cNvPr>
          <p:cNvGrpSpPr/>
          <p:nvPr/>
        </p:nvGrpSpPr>
        <p:grpSpPr>
          <a:xfrm>
            <a:off x="1004227" y="1916349"/>
            <a:ext cx="3509407" cy="908350"/>
            <a:chOff x="1391050" y="24256"/>
            <a:chExt cx="4405317" cy="1194131"/>
          </a:xfrm>
        </p:grpSpPr>
        <p:sp>
          <p:nvSpPr>
            <p:cNvPr id="4" name="Arrow: Pentagon 3">
              <a:extLst>
                <a:ext uri="{FF2B5EF4-FFF2-40B4-BE49-F238E27FC236}">
                  <a16:creationId xmlns:a16="http://schemas.microsoft.com/office/drawing/2014/main" id="{00F89A91-6D51-13EE-5C69-206B0739A424}"/>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6A8C8E54-ACFA-7773-CE46-C4AB5BC0AD5D}"/>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Viết</a:t>
              </a:r>
              <a:r>
                <a:rPr lang="en-US" sz="3500" kern="1200" dirty="0"/>
                <a:t> </a:t>
              </a:r>
              <a:r>
                <a:rPr lang="en-US" sz="3500" kern="1200" dirty="0" err="1"/>
                <a:t>số</a:t>
              </a:r>
              <a:r>
                <a:rPr lang="en-US" sz="3500" kern="1200" dirty="0"/>
                <a:t> 4</a:t>
              </a:r>
            </a:p>
          </p:txBody>
        </p:sp>
      </p:grpSp>
      <p:pic>
        <p:nvPicPr>
          <p:cNvPr id="9" name="Picture 8">
            <a:extLst>
              <a:ext uri="{FF2B5EF4-FFF2-40B4-BE49-F238E27FC236}">
                <a16:creationId xmlns:a16="http://schemas.microsoft.com/office/drawing/2014/main" id="{87281459-49F0-A787-9A33-5E4E92474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663" y="3096710"/>
            <a:ext cx="2600353" cy="2600353"/>
          </a:xfrm>
          <a:prstGeom prst="rect">
            <a:avLst/>
          </a:prstGeom>
        </p:spPr>
      </p:pic>
      <p:pic>
        <p:nvPicPr>
          <p:cNvPr id="10" name="Tập viết số 4  - YouTube">
            <a:hlinkClick r:id="" action="ppaction://media"/>
            <a:extLst>
              <a:ext uri="{FF2B5EF4-FFF2-40B4-BE49-F238E27FC236}">
                <a16:creationId xmlns:a16="http://schemas.microsoft.com/office/drawing/2014/main" id="{A1E8A7E8-9866-68DF-42AB-E29AB61BABD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13634" y="2182949"/>
            <a:ext cx="7129292" cy="4010227"/>
          </a:xfrm>
          <a:prstGeom prst="rect">
            <a:avLst/>
          </a:prstGeom>
        </p:spPr>
      </p:pic>
    </p:spTree>
    <p:extLst>
      <p:ext uri="{BB962C8B-B14F-4D97-AF65-F5344CB8AC3E}">
        <p14:creationId xmlns:p14="http://schemas.microsoft.com/office/powerpoint/2010/main" val="39650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049">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707</Words>
  <Application>Microsoft Office PowerPoint</Application>
  <PresentationFormat>Widescreen</PresentationFormat>
  <Paragraphs>156</Paragraphs>
  <Slides>38</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Google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31</cp:revision>
  <dcterms:created xsi:type="dcterms:W3CDTF">2025-11-10T13:30:34Z</dcterms:created>
  <dcterms:modified xsi:type="dcterms:W3CDTF">2026-04-07T08:23:04Z</dcterms:modified>
</cp:coreProperties>
</file>