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1"/>
  </p:notesMasterIdLst>
  <p:sldIdLst>
    <p:sldId id="267" r:id="rId3"/>
    <p:sldId id="291" r:id="rId4"/>
    <p:sldId id="288" r:id="rId5"/>
    <p:sldId id="285" r:id="rId6"/>
    <p:sldId id="290" r:id="rId7"/>
    <p:sldId id="306" r:id="rId8"/>
    <p:sldId id="304" r:id="rId9"/>
    <p:sldId id="278" r:id="rId10"/>
    <p:sldId id="305" r:id="rId11"/>
    <p:sldId id="287" r:id="rId12"/>
    <p:sldId id="279" r:id="rId13"/>
    <p:sldId id="280" r:id="rId14"/>
    <p:sldId id="294" r:id="rId15"/>
    <p:sldId id="281" r:id="rId16"/>
    <p:sldId id="293" r:id="rId17"/>
    <p:sldId id="282" r:id="rId18"/>
    <p:sldId id="300" r:id="rId19"/>
    <p:sldId id="283"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578"/>
  </p:normalViewPr>
  <p:slideViewPr>
    <p:cSldViewPr snapToGrid="0" snapToObjects="1">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DA26E9-4C2B-C441-A2A2-EB7937ECB904}" type="datetimeFigureOut">
              <a:rPr lang="vi-VN" smtClean="0"/>
              <a:t>21/10/2024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3BFE5D-1DFB-BD42-A63A-DDE15FC2F904}" type="slidenum">
              <a:rPr lang="vi-VN" smtClean="0"/>
              <a:t>‹#›</a:t>
            </a:fld>
            <a:endParaRPr lang="vi-VN"/>
          </a:p>
        </p:txBody>
      </p:sp>
    </p:spTree>
    <p:extLst>
      <p:ext uri="{BB962C8B-B14F-4D97-AF65-F5344CB8AC3E}">
        <p14:creationId xmlns:p14="http://schemas.microsoft.com/office/powerpoint/2010/main" val="284345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549D337-4D6D-E046-A0EC-1554CDD2C4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CD1BB0F-E124-A94F-B4A2-754C5F2D22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a:p>
        </p:txBody>
      </p:sp>
      <p:sp>
        <p:nvSpPr>
          <p:cNvPr id="15364" name="Slide Number Placeholder 3">
            <a:extLst>
              <a:ext uri="{FF2B5EF4-FFF2-40B4-BE49-F238E27FC236}">
                <a16:creationId xmlns:a16="http://schemas.microsoft.com/office/drawing/2014/main" id="{655C0955-DAC7-4241-9758-A1E3BAD952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C49BB65-FD45-9743-9134-A27ED8D6B510}" type="slidenum">
              <a:rPr lang="vi-VN" altLang="vi-VN"/>
              <a:pPr eaLnBrk="1" hangingPunct="1"/>
              <a:t>1</a:t>
            </a:fld>
            <a:endParaRPr lang="vi-VN" altLang="vi-VN"/>
          </a:p>
        </p:txBody>
      </p:sp>
    </p:spTree>
    <p:extLst>
      <p:ext uri="{BB962C8B-B14F-4D97-AF65-F5344CB8AC3E}">
        <p14:creationId xmlns:p14="http://schemas.microsoft.com/office/powerpoint/2010/main" val="355033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E929641-AFD2-7145-8F0C-8000D059E5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FCF34C84-4AB1-6B49-BB8D-F3F408E7FC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a:p>
        </p:txBody>
      </p:sp>
      <p:sp>
        <p:nvSpPr>
          <p:cNvPr id="16388" name="Slide Number Placeholder 3">
            <a:extLst>
              <a:ext uri="{FF2B5EF4-FFF2-40B4-BE49-F238E27FC236}">
                <a16:creationId xmlns:a16="http://schemas.microsoft.com/office/drawing/2014/main" id="{B3E4E69B-0A17-1A45-9F45-18F70FBDEB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4CA4B0-9E17-7443-8978-D3555C3F1A89}" type="slidenum">
              <a:rPr lang="vi-VN" altLang="vi-VN"/>
              <a:pPr eaLnBrk="1" hangingPunct="1"/>
              <a:t>3</a:t>
            </a:fld>
            <a:endParaRPr lang="vi-VN" altLang="vi-VN"/>
          </a:p>
        </p:txBody>
      </p:sp>
    </p:spTree>
    <p:extLst>
      <p:ext uri="{BB962C8B-B14F-4D97-AF65-F5344CB8AC3E}">
        <p14:creationId xmlns:p14="http://schemas.microsoft.com/office/powerpoint/2010/main" val="2179310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D7A3E-7127-174F-B7B4-8E22B4089F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C10C724-85BF-FD40-964F-E00308548F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F0E66E1-45BE-2947-BE01-B59114C9C234}"/>
              </a:ext>
            </a:extLst>
          </p:cNvPr>
          <p:cNvSpPr>
            <a:spLocks noGrp="1"/>
          </p:cNvSpPr>
          <p:nvPr>
            <p:ph type="dt" sz="half" idx="10"/>
          </p:nvPr>
        </p:nvSpPr>
        <p:spPr/>
        <p:txBody>
          <a:bodyPr/>
          <a:lstStyle/>
          <a:p>
            <a:fld id="{209412AE-286C-7B40-8D9C-6385F7A69594}" type="datetimeFigureOut">
              <a:rPr lang="vi-VN" smtClean="0"/>
              <a:t>21/10/2024</a:t>
            </a:fld>
            <a:endParaRPr lang="vi-VN"/>
          </a:p>
        </p:txBody>
      </p:sp>
      <p:sp>
        <p:nvSpPr>
          <p:cNvPr id="5" name="Footer Placeholder 4">
            <a:extLst>
              <a:ext uri="{FF2B5EF4-FFF2-40B4-BE49-F238E27FC236}">
                <a16:creationId xmlns:a16="http://schemas.microsoft.com/office/drawing/2014/main" id="{959B306F-68CA-984D-9AE1-675F4DE109D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66EBC38-A3E6-2342-98FB-A8F896D555A7}"/>
              </a:ext>
            </a:extLst>
          </p:cNvPr>
          <p:cNvSpPr>
            <a:spLocks noGrp="1"/>
          </p:cNvSpPr>
          <p:nvPr>
            <p:ph type="sldNum" sz="quarter" idx="12"/>
          </p:nvPr>
        </p:nvSpPr>
        <p:spPr/>
        <p:txBody>
          <a:bodyPr/>
          <a:lstStyle/>
          <a:p>
            <a:fld id="{9D9C44E9-65DD-BD49-9BFE-81F1DD9C6FBD}" type="slidenum">
              <a:rPr lang="vi-VN" smtClean="0"/>
              <a:t>‹#›</a:t>
            </a:fld>
            <a:endParaRPr lang="vi-VN"/>
          </a:p>
        </p:txBody>
      </p:sp>
    </p:spTree>
    <p:extLst>
      <p:ext uri="{BB962C8B-B14F-4D97-AF65-F5344CB8AC3E}">
        <p14:creationId xmlns:p14="http://schemas.microsoft.com/office/powerpoint/2010/main" val="296935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E0E5F-F1A3-3640-96AA-98AB041F371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AC15865-CA24-2C43-8D45-1DC362A512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36806E-E7AB-7149-AFAC-35D4A45DB089}"/>
              </a:ext>
            </a:extLst>
          </p:cNvPr>
          <p:cNvSpPr>
            <a:spLocks noGrp="1"/>
          </p:cNvSpPr>
          <p:nvPr>
            <p:ph type="dt" sz="half" idx="10"/>
          </p:nvPr>
        </p:nvSpPr>
        <p:spPr/>
        <p:txBody>
          <a:bodyPr/>
          <a:lstStyle/>
          <a:p>
            <a:fld id="{209412AE-286C-7B40-8D9C-6385F7A69594}" type="datetimeFigureOut">
              <a:rPr lang="vi-VN" smtClean="0"/>
              <a:t>21/10/2024</a:t>
            </a:fld>
            <a:endParaRPr lang="vi-VN"/>
          </a:p>
        </p:txBody>
      </p:sp>
      <p:sp>
        <p:nvSpPr>
          <p:cNvPr id="5" name="Footer Placeholder 4">
            <a:extLst>
              <a:ext uri="{FF2B5EF4-FFF2-40B4-BE49-F238E27FC236}">
                <a16:creationId xmlns:a16="http://schemas.microsoft.com/office/drawing/2014/main" id="{E1757D58-5D9C-4948-961C-30BA99AAED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BC779D-A4B8-9E43-80DA-4F512208600B}"/>
              </a:ext>
            </a:extLst>
          </p:cNvPr>
          <p:cNvSpPr>
            <a:spLocks noGrp="1"/>
          </p:cNvSpPr>
          <p:nvPr>
            <p:ph type="sldNum" sz="quarter" idx="12"/>
          </p:nvPr>
        </p:nvSpPr>
        <p:spPr/>
        <p:txBody>
          <a:bodyPr/>
          <a:lstStyle/>
          <a:p>
            <a:fld id="{9D9C44E9-65DD-BD49-9BFE-81F1DD9C6FBD}" type="slidenum">
              <a:rPr lang="vi-VN" smtClean="0"/>
              <a:t>‹#›</a:t>
            </a:fld>
            <a:endParaRPr lang="vi-VN"/>
          </a:p>
        </p:txBody>
      </p:sp>
    </p:spTree>
    <p:extLst>
      <p:ext uri="{BB962C8B-B14F-4D97-AF65-F5344CB8AC3E}">
        <p14:creationId xmlns:p14="http://schemas.microsoft.com/office/powerpoint/2010/main" val="1234872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CA01ED-1166-1742-9438-9AE6BD92FB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623DF22-F754-9A41-A52D-D2A80E4A6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663626B-94A0-EB4F-9BE4-F14AD9857853}"/>
              </a:ext>
            </a:extLst>
          </p:cNvPr>
          <p:cNvSpPr>
            <a:spLocks noGrp="1"/>
          </p:cNvSpPr>
          <p:nvPr>
            <p:ph type="dt" sz="half" idx="10"/>
          </p:nvPr>
        </p:nvSpPr>
        <p:spPr/>
        <p:txBody>
          <a:bodyPr/>
          <a:lstStyle/>
          <a:p>
            <a:fld id="{209412AE-286C-7B40-8D9C-6385F7A69594}" type="datetimeFigureOut">
              <a:rPr lang="vi-VN" smtClean="0"/>
              <a:t>21/10/2024</a:t>
            </a:fld>
            <a:endParaRPr lang="vi-VN"/>
          </a:p>
        </p:txBody>
      </p:sp>
      <p:sp>
        <p:nvSpPr>
          <p:cNvPr id="5" name="Footer Placeholder 4">
            <a:extLst>
              <a:ext uri="{FF2B5EF4-FFF2-40B4-BE49-F238E27FC236}">
                <a16:creationId xmlns:a16="http://schemas.microsoft.com/office/drawing/2014/main" id="{C9F85EAB-E588-EE4B-9E42-470743D9A0C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BE3F09B-FC2A-DB4C-A89F-EF7AB0CF74E9}"/>
              </a:ext>
            </a:extLst>
          </p:cNvPr>
          <p:cNvSpPr>
            <a:spLocks noGrp="1"/>
          </p:cNvSpPr>
          <p:nvPr>
            <p:ph type="sldNum" sz="quarter" idx="12"/>
          </p:nvPr>
        </p:nvSpPr>
        <p:spPr/>
        <p:txBody>
          <a:bodyPr/>
          <a:lstStyle/>
          <a:p>
            <a:fld id="{9D9C44E9-65DD-BD49-9BFE-81F1DD9C6FBD}" type="slidenum">
              <a:rPr lang="vi-VN" smtClean="0"/>
              <a:t>‹#›</a:t>
            </a:fld>
            <a:endParaRPr lang="vi-VN"/>
          </a:p>
        </p:txBody>
      </p:sp>
    </p:spTree>
    <p:extLst>
      <p:ext uri="{BB962C8B-B14F-4D97-AF65-F5344CB8AC3E}">
        <p14:creationId xmlns:p14="http://schemas.microsoft.com/office/powerpoint/2010/main" val="2463717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29CA13A4-D3B9-4019-9622-21036042E4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AFC1B4-945C-4A27-B723-6DC4F03383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95563B3-6922-4ABD-9576-4891CEFE9A37}"/>
              </a:ext>
            </a:extLst>
          </p:cNvPr>
          <p:cNvSpPr>
            <a:spLocks noGrp="1" noChangeArrowheads="1"/>
          </p:cNvSpPr>
          <p:nvPr>
            <p:ph type="sldNum" sz="quarter" idx="12"/>
          </p:nvPr>
        </p:nvSpPr>
        <p:spPr>
          <a:ln/>
        </p:spPr>
        <p:txBody>
          <a:bodyPr/>
          <a:lstStyle>
            <a:lvl1pPr>
              <a:defRPr/>
            </a:lvl1pPr>
          </a:lstStyle>
          <a:p>
            <a:pPr>
              <a:defRPr/>
            </a:pPr>
            <a:fld id="{D135AE8D-E170-4F4A-BF1E-D27FB30C8F14}" type="slidenum">
              <a:rPr lang="en-US" altLang="en-US"/>
              <a:pPr>
                <a:defRPr/>
              </a:pPr>
              <a:t>‹#›</a:t>
            </a:fld>
            <a:endParaRPr lang="en-US" altLang="en-US"/>
          </a:p>
        </p:txBody>
      </p:sp>
    </p:spTree>
    <p:extLst>
      <p:ext uri="{BB962C8B-B14F-4D97-AF65-F5344CB8AC3E}">
        <p14:creationId xmlns:p14="http://schemas.microsoft.com/office/powerpoint/2010/main" val="1868592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1C02ABC2-60A8-40FB-8FD7-AAA1118430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466F8F-6870-40F9-A031-B791145205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388419-4953-4120-B986-7F8118309BAE}"/>
              </a:ext>
            </a:extLst>
          </p:cNvPr>
          <p:cNvSpPr>
            <a:spLocks noGrp="1" noChangeArrowheads="1"/>
          </p:cNvSpPr>
          <p:nvPr>
            <p:ph type="sldNum" sz="quarter" idx="12"/>
          </p:nvPr>
        </p:nvSpPr>
        <p:spPr>
          <a:ln/>
        </p:spPr>
        <p:txBody>
          <a:bodyPr/>
          <a:lstStyle>
            <a:lvl1pPr>
              <a:defRPr/>
            </a:lvl1pPr>
          </a:lstStyle>
          <a:p>
            <a:pPr>
              <a:defRPr/>
            </a:pPr>
            <a:fld id="{94DDE00C-2C44-4DE1-A666-5169F02A2D85}" type="slidenum">
              <a:rPr lang="en-US" altLang="en-US"/>
              <a:pPr>
                <a:defRPr/>
              </a:pPr>
              <a:t>‹#›</a:t>
            </a:fld>
            <a:endParaRPr lang="en-US" altLang="en-US"/>
          </a:p>
        </p:txBody>
      </p:sp>
    </p:spTree>
    <p:extLst>
      <p:ext uri="{BB962C8B-B14F-4D97-AF65-F5344CB8AC3E}">
        <p14:creationId xmlns:p14="http://schemas.microsoft.com/office/powerpoint/2010/main" val="3825619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221B7889-383C-4763-9B08-5A5162D709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B0BF06-8AA2-4910-B834-1B3DB0BA29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886E75-5CF2-4613-8F5D-4FFCBB04685F}"/>
              </a:ext>
            </a:extLst>
          </p:cNvPr>
          <p:cNvSpPr>
            <a:spLocks noGrp="1" noChangeArrowheads="1"/>
          </p:cNvSpPr>
          <p:nvPr>
            <p:ph type="sldNum" sz="quarter" idx="12"/>
          </p:nvPr>
        </p:nvSpPr>
        <p:spPr>
          <a:ln/>
        </p:spPr>
        <p:txBody>
          <a:bodyPr/>
          <a:lstStyle>
            <a:lvl1pPr>
              <a:defRPr/>
            </a:lvl1pPr>
          </a:lstStyle>
          <a:p>
            <a:pPr>
              <a:defRPr/>
            </a:pPr>
            <a:fld id="{D7CC676B-D216-4252-8E07-6DF14F573074}" type="slidenum">
              <a:rPr lang="en-US" altLang="en-US"/>
              <a:pPr>
                <a:defRPr/>
              </a:pPr>
              <a:t>‹#›</a:t>
            </a:fld>
            <a:endParaRPr lang="en-US" altLang="en-US"/>
          </a:p>
        </p:txBody>
      </p:sp>
    </p:spTree>
    <p:extLst>
      <p:ext uri="{BB962C8B-B14F-4D97-AF65-F5344CB8AC3E}">
        <p14:creationId xmlns:p14="http://schemas.microsoft.com/office/powerpoint/2010/main" val="3423431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47332180-0B89-4881-B9A6-0A68662E72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F1D5E3-973E-4165-AB0C-C9F950EEE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F0B2B9-07FD-4D26-A7ED-54B572C9B19D}"/>
              </a:ext>
            </a:extLst>
          </p:cNvPr>
          <p:cNvSpPr>
            <a:spLocks noGrp="1" noChangeArrowheads="1"/>
          </p:cNvSpPr>
          <p:nvPr>
            <p:ph type="sldNum" sz="quarter" idx="12"/>
          </p:nvPr>
        </p:nvSpPr>
        <p:spPr>
          <a:ln/>
        </p:spPr>
        <p:txBody>
          <a:bodyPr/>
          <a:lstStyle>
            <a:lvl1pPr>
              <a:defRPr/>
            </a:lvl1pPr>
          </a:lstStyle>
          <a:p>
            <a:pPr>
              <a:defRPr/>
            </a:pPr>
            <a:fld id="{E9106302-AEE1-4D5C-8AC8-75FCCB54CEB3}" type="slidenum">
              <a:rPr lang="en-US" altLang="en-US"/>
              <a:pPr>
                <a:defRPr/>
              </a:pPr>
              <a:t>‹#›</a:t>
            </a:fld>
            <a:endParaRPr lang="en-US" altLang="en-US"/>
          </a:p>
        </p:txBody>
      </p:sp>
    </p:spTree>
    <p:extLst>
      <p:ext uri="{BB962C8B-B14F-4D97-AF65-F5344CB8AC3E}">
        <p14:creationId xmlns:p14="http://schemas.microsoft.com/office/powerpoint/2010/main" val="1549716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CC7A29AE-1118-4568-B173-2DA5DC3173D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749A693-C608-4962-A281-829F47C19D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D4F2F4-D791-4576-8B6F-5D50F1AD5886}"/>
              </a:ext>
            </a:extLst>
          </p:cNvPr>
          <p:cNvSpPr>
            <a:spLocks noGrp="1" noChangeArrowheads="1"/>
          </p:cNvSpPr>
          <p:nvPr>
            <p:ph type="sldNum" sz="quarter" idx="12"/>
          </p:nvPr>
        </p:nvSpPr>
        <p:spPr>
          <a:ln/>
        </p:spPr>
        <p:txBody>
          <a:bodyPr/>
          <a:lstStyle>
            <a:lvl1pPr>
              <a:defRPr/>
            </a:lvl1pPr>
          </a:lstStyle>
          <a:p>
            <a:pPr>
              <a:defRPr/>
            </a:pPr>
            <a:fld id="{F19DB8BD-8F8E-43B5-806A-E3498973FAF6}" type="slidenum">
              <a:rPr lang="en-US" altLang="en-US"/>
              <a:pPr>
                <a:defRPr/>
              </a:pPr>
              <a:t>‹#›</a:t>
            </a:fld>
            <a:endParaRPr lang="en-US" altLang="en-US"/>
          </a:p>
        </p:txBody>
      </p:sp>
    </p:spTree>
    <p:extLst>
      <p:ext uri="{BB962C8B-B14F-4D97-AF65-F5344CB8AC3E}">
        <p14:creationId xmlns:p14="http://schemas.microsoft.com/office/powerpoint/2010/main" val="335815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56E8AAD3-A939-4466-82FE-C86F76C5EE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76F652F-8BD8-4134-976D-9C4F47BED5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8400CA6-E1FE-4704-82A8-0FF1197D6DE6}"/>
              </a:ext>
            </a:extLst>
          </p:cNvPr>
          <p:cNvSpPr>
            <a:spLocks noGrp="1" noChangeArrowheads="1"/>
          </p:cNvSpPr>
          <p:nvPr>
            <p:ph type="sldNum" sz="quarter" idx="12"/>
          </p:nvPr>
        </p:nvSpPr>
        <p:spPr>
          <a:ln/>
        </p:spPr>
        <p:txBody>
          <a:bodyPr/>
          <a:lstStyle>
            <a:lvl1pPr>
              <a:defRPr/>
            </a:lvl1pPr>
          </a:lstStyle>
          <a:p>
            <a:pPr>
              <a:defRPr/>
            </a:pPr>
            <a:fld id="{0AF5DD7A-A76A-42DE-9E01-88352C7AF1F4}" type="slidenum">
              <a:rPr lang="en-US" altLang="en-US"/>
              <a:pPr>
                <a:defRPr/>
              </a:pPr>
              <a:t>‹#›</a:t>
            </a:fld>
            <a:endParaRPr lang="en-US" altLang="en-US"/>
          </a:p>
        </p:txBody>
      </p:sp>
    </p:spTree>
    <p:extLst>
      <p:ext uri="{BB962C8B-B14F-4D97-AF65-F5344CB8AC3E}">
        <p14:creationId xmlns:p14="http://schemas.microsoft.com/office/powerpoint/2010/main" val="260965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920C9E-E4C7-4AB6-A488-DFF407C163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CEF6C39-1B2C-4064-BAD8-EA74DCDCB6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FDD4ED9-35AF-413E-8FEB-C9ED124C7631}"/>
              </a:ext>
            </a:extLst>
          </p:cNvPr>
          <p:cNvSpPr>
            <a:spLocks noGrp="1" noChangeArrowheads="1"/>
          </p:cNvSpPr>
          <p:nvPr>
            <p:ph type="sldNum" sz="quarter" idx="12"/>
          </p:nvPr>
        </p:nvSpPr>
        <p:spPr>
          <a:ln/>
        </p:spPr>
        <p:txBody>
          <a:bodyPr/>
          <a:lstStyle>
            <a:lvl1pPr>
              <a:defRPr/>
            </a:lvl1pPr>
          </a:lstStyle>
          <a:p>
            <a:pPr>
              <a:defRPr/>
            </a:pPr>
            <a:fld id="{9533BD0A-F944-419C-B51A-5C64DBA0AA62}" type="slidenum">
              <a:rPr lang="en-US" altLang="en-US"/>
              <a:pPr>
                <a:defRPr/>
              </a:pPr>
              <a:t>‹#›</a:t>
            </a:fld>
            <a:endParaRPr lang="en-US" altLang="en-US"/>
          </a:p>
        </p:txBody>
      </p:sp>
    </p:spTree>
    <p:extLst>
      <p:ext uri="{BB962C8B-B14F-4D97-AF65-F5344CB8AC3E}">
        <p14:creationId xmlns:p14="http://schemas.microsoft.com/office/powerpoint/2010/main" val="2050886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425566DF-55FB-4EDF-8F59-309EA4B2DE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D6436E-0919-4B87-BD5F-11E368AF56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550019-BB26-4868-9294-767DA27EC3DD}"/>
              </a:ext>
            </a:extLst>
          </p:cNvPr>
          <p:cNvSpPr>
            <a:spLocks noGrp="1" noChangeArrowheads="1"/>
          </p:cNvSpPr>
          <p:nvPr>
            <p:ph type="sldNum" sz="quarter" idx="12"/>
          </p:nvPr>
        </p:nvSpPr>
        <p:spPr>
          <a:ln/>
        </p:spPr>
        <p:txBody>
          <a:bodyPr/>
          <a:lstStyle>
            <a:lvl1pPr>
              <a:defRPr/>
            </a:lvl1pPr>
          </a:lstStyle>
          <a:p>
            <a:pPr>
              <a:defRPr/>
            </a:pPr>
            <a:fld id="{FB45A1CF-DC68-4F7B-817B-44AD0A3E2A58}" type="slidenum">
              <a:rPr lang="en-US" altLang="en-US"/>
              <a:pPr>
                <a:defRPr/>
              </a:pPr>
              <a:t>‹#›</a:t>
            </a:fld>
            <a:endParaRPr lang="en-US" altLang="en-US"/>
          </a:p>
        </p:txBody>
      </p:sp>
    </p:spTree>
    <p:extLst>
      <p:ext uri="{BB962C8B-B14F-4D97-AF65-F5344CB8AC3E}">
        <p14:creationId xmlns:p14="http://schemas.microsoft.com/office/powerpoint/2010/main" val="95027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8BF4-98A1-604E-AD91-9A10F1B369D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E5D6020-03DA-E349-ACB7-B62E68EF41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D71AA1-BBCA-CA4D-8185-E19C64C04C5A}"/>
              </a:ext>
            </a:extLst>
          </p:cNvPr>
          <p:cNvSpPr>
            <a:spLocks noGrp="1"/>
          </p:cNvSpPr>
          <p:nvPr>
            <p:ph type="dt" sz="half" idx="10"/>
          </p:nvPr>
        </p:nvSpPr>
        <p:spPr/>
        <p:txBody>
          <a:bodyPr/>
          <a:lstStyle/>
          <a:p>
            <a:fld id="{209412AE-286C-7B40-8D9C-6385F7A69594}" type="datetimeFigureOut">
              <a:rPr lang="vi-VN" smtClean="0"/>
              <a:t>21/10/2024</a:t>
            </a:fld>
            <a:endParaRPr lang="vi-VN"/>
          </a:p>
        </p:txBody>
      </p:sp>
      <p:sp>
        <p:nvSpPr>
          <p:cNvPr id="5" name="Footer Placeholder 4">
            <a:extLst>
              <a:ext uri="{FF2B5EF4-FFF2-40B4-BE49-F238E27FC236}">
                <a16:creationId xmlns:a16="http://schemas.microsoft.com/office/drawing/2014/main" id="{8B4E667B-05AB-1A4B-A16A-6E40B858CF8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A40538F-FB28-CF49-B6C0-AE1BB0E286FD}"/>
              </a:ext>
            </a:extLst>
          </p:cNvPr>
          <p:cNvSpPr>
            <a:spLocks noGrp="1"/>
          </p:cNvSpPr>
          <p:nvPr>
            <p:ph type="sldNum" sz="quarter" idx="12"/>
          </p:nvPr>
        </p:nvSpPr>
        <p:spPr/>
        <p:txBody>
          <a:bodyPr/>
          <a:lstStyle/>
          <a:p>
            <a:fld id="{9D9C44E9-65DD-BD49-9BFE-81F1DD9C6FBD}" type="slidenum">
              <a:rPr lang="vi-VN" smtClean="0"/>
              <a:t>‹#›</a:t>
            </a:fld>
            <a:endParaRPr lang="vi-VN"/>
          </a:p>
        </p:txBody>
      </p:sp>
    </p:spTree>
    <p:extLst>
      <p:ext uri="{BB962C8B-B14F-4D97-AF65-F5344CB8AC3E}">
        <p14:creationId xmlns:p14="http://schemas.microsoft.com/office/powerpoint/2010/main" val="3066675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vi-VN"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E0CDCFE-7845-4A5C-95A6-1A3CCC553B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172B181-6F64-4ADB-BCDC-5844A78E71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7FC5C1-4A32-4881-B22C-A8CB740F387F}"/>
              </a:ext>
            </a:extLst>
          </p:cNvPr>
          <p:cNvSpPr>
            <a:spLocks noGrp="1" noChangeArrowheads="1"/>
          </p:cNvSpPr>
          <p:nvPr>
            <p:ph type="sldNum" sz="quarter" idx="12"/>
          </p:nvPr>
        </p:nvSpPr>
        <p:spPr>
          <a:ln/>
        </p:spPr>
        <p:txBody>
          <a:bodyPr/>
          <a:lstStyle>
            <a:lvl1pPr>
              <a:defRPr/>
            </a:lvl1pPr>
          </a:lstStyle>
          <a:p>
            <a:pPr>
              <a:defRPr/>
            </a:pPr>
            <a:fld id="{86D696FF-226B-494D-9F42-0B0B0745D46A}" type="slidenum">
              <a:rPr lang="en-US" altLang="en-US"/>
              <a:pPr>
                <a:defRPr/>
              </a:pPr>
              <a:t>‹#›</a:t>
            </a:fld>
            <a:endParaRPr lang="en-US" altLang="en-US"/>
          </a:p>
        </p:txBody>
      </p:sp>
    </p:spTree>
    <p:extLst>
      <p:ext uri="{BB962C8B-B14F-4D97-AF65-F5344CB8AC3E}">
        <p14:creationId xmlns:p14="http://schemas.microsoft.com/office/powerpoint/2010/main" val="1162558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AE8BE2E5-D4E6-4BB3-8DCD-224C487329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5A05D0-9433-4F02-A09A-EFBE7C4AF1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A3A787-71CF-4B63-BA6D-E87FDFA35573}"/>
              </a:ext>
            </a:extLst>
          </p:cNvPr>
          <p:cNvSpPr>
            <a:spLocks noGrp="1" noChangeArrowheads="1"/>
          </p:cNvSpPr>
          <p:nvPr>
            <p:ph type="sldNum" sz="quarter" idx="12"/>
          </p:nvPr>
        </p:nvSpPr>
        <p:spPr>
          <a:ln/>
        </p:spPr>
        <p:txBody>
          <a:bodyPr/>
          <a:lstStyle>
            <a:lvl1pPr>
              <a:defRPr/>
            </a:lvl1pPr>
          </a:lstStyle>
          <a:p>
            <a:pPr>
              <a:defRPr/>
            </a:pPr>
            <a:fld id="{9ECD2E4C-841E-45AB-98BF-D9781EC3668B}" type="slidenum">
              <a:rPr lang="en-US" altLang="en-US"/>
              <a:pPr>
                <a:defRPr/>
              </a:pPr>
              <a:t>‹#›</a:t>
            </a:fld>
            <a:endParaRPr lang="en-US" altLang="en-US"/>
          </a:p>
        </p:txBody>
      </p:sp>
    </p:spTree>
    <p:extLst>
      <p:ext uri="{BB962C8B-B14F-4D97-AF65-F5344CB8AC3E}">
        <p14:creationId xmlns:p14="http://schemas.microsoft.com/office/powerpoint/2010/main" val="2536679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AAE115D9-74C0-4C8E-9AB2-3791BF3EFE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7BA2BA-490F-45C1-93C1-562B17799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26EF0D-C355-4BF5-AA51-053F385378A3}"/>
              </a:ext>
            </a:extLst>
          </p:cNvPr>
          <p:cNvSpPr>
            <a:spLocks noGrp="1" noChangeArrowheads="1"/>
          </p:cNvSpPr>
          <p:nvPr>
            <p:ph type="sldNum" sz="quarter" idx="12"/>
          </p:nvPr>
        </p:nvSpPr>
        <p:spPr>
          <a:ln/>
        </p:spPr>
        <p:txBody>
          <a:bodyPr/>
          <a:lstStyle>
            <a:lvl1pPr>
              <a:defRPr/>
            </a:lvl1pPr>
          </a:lstStyle>
          <a:p>
            <a:pPr>
              <a:defRPr/>
            </a:pPr>
            <a:fld id="{80CF5C75-49E6-43BC-9492-561F47ECF099}" type="slidenum">
              <a:rPr lang="en-US" altLang="en-US"/>
              <a:pPr>
                <a:defRPr/>
              </a:pPr>
              <a:t>‹#›</a:t>
            </a:fld>
            <a:endParaRPr lang="en-US" altLang="en-US"/>
          </a:p>
        </p:txBody>
      </p:sp>
    </p:spTree>
    <p:extLst>
      <p:ext uri="{BB962C8B-B14F-4D97-AF65-F5344CB8AC3E}">
        <p14:creationId xmlns:p14="http://schemas.microsoft.com/office/powerpoint/2010/main" val="4284272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367A7-562E-D64D-A84E-DE924E9817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3EFF570-9645-144D-AC35-5283D2821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5C357B-97BA-D746-B30E-65460A394B0D}"/>
              </a:ext>
            </a:extLst>
          </p:cNvPr>
          <p:cNvSpPr>
            <a:spLocks noGrp="1"/>
          </p:cNvSpPr>
          <p:nvPr>
            <p:ph type="dt" sz="half" idx="10"/>
          </p:nvPr>
        </p:nvSpPr>
        <p:spPr/>
        <p:txBody>
          <a:bodyPr/>
          <a:lstStyle/>
          <a:p>
            <a:fld id="{209412AE-286C-7B40-8D9C-6385F7A69594}" type="datetimeFigureOut">
              <a:rPr lang="vi-VN" smtClean="0"/>
              <a:t>21/10/2024</a:t>
            </a:fld>
            <a:endParaRPr lang="vi-VN"/>
          </a:p>
        </p:txBody>
      </p:sp>
      <p:sp>
        <p:nvSpPr>
          <p:cNvPr id="5" name="Footer Placeholder 4">
            <a:extLst>
              <a:ext uri="{FF2B5EF4-FFF2-40B4-BE49-F238E27FC236}">
                <a16:creationId xmlns:a16="http://schemas.microsoft.com/office/drawing/2014/main" id="{59298E96-96BD-F743-9A83-E8FDFB284AC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AE40827-C61E-DC45-BC59-B1C52731C50B}"/>
              </a:ext>
            </a:extLst>
          </p:cNvPr>
          <p:cNvSpPr>
            <a:spLocks noGrp="1"/>
          </p:cNvSpPr>
          <p:nvPr>
            <p:ph type="sldNum" sz="quarter" idx="12"/>
          </p:nvPr>
        </p:nvSpPr>
        <p:spPr/>
        <p:txBody>
          <a:bodyPr/>
          <a:lstStyle/>
          <a:p>
            <a:fld id="{9D9C44E9-65DD-BD49-9BFE-81F1DD9C6FBD}" type="slidenum">
              <a:rPr lang="vi-VN" smtClean="0"/>
              <a:t>‹#›</a:t>
            </a:fld>
            <a:endParaRPr lang="vi-VN"/>
          </a:p>
        </p:txBody>
      </p:sp>
    </p:spTree>
    <p:extLst>
      <p:ext uri="{BB962C8B-B14F-4D97-AF65-F5344CB8AC3E}">
        <p14:creationId xmlns:p14="http://schemas.microsoft.com/office/powerpoint/2010/main" val="415488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AC8E-DA38-2741-A65F-3493568B81F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166AE1D-E361-794B-BAD7-70EC11E6E0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0227C29-F15A-CE4C-8050-62174A103B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EE6935B-29FE-224B-BAD8-C94589C646E9}"/>
              </a:ext>
            </a:extLst>
          </p:cNvPr>
          <p:cNvSpPr>
            <a:spLocks noGrp="1"/>
          </p:cNvSpPr>
          <p:nvPr>
            <p:ph type="dt" sz="half" idx="10"/>
          </p:nvPr>
        </p:nvSpPr>
        <p:spPr/>
        <p:txBody>
          <a:bodyPr/>
          <a:lstStyle/>
          <a:p>
            <a:fld id="{209412AE-286C-7B40-8D9C-6385F7A69594}" type="datetimeFigureOut">
              <a:rPr lang="vi-VN" smtClean="0"/>
              <a:t>21/10/2024</a:t>
            </a:fld>
            <a:endParaRPr lang="vi-VN"/>
          </a:p>
        </p:txBody>
      </p:sp>
      <p:sp>
        <p:nvSpPr>
          <p:cNvPr id="6" name="Footer Placeholder 5">
            <a:extLst>
              <a:ext uri="{FF2B5EF4-FFF2-40B4-BE49-F238E27FC236}">
                <a16:creationId xmlns:a16="http://schemas.microsoft.com/office/drawing/2014/main" id="{59D2E7DD-BCE6-5F41-A65F-F132956718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6397A8E-84C3-BD42-8FA6-FE850B7CD5F2}"/>
              </a:ext>
            </a:extLst>
          </p:cNvPr>
          <p:cNvSpPr>
            <a:spLocks noGrp="1"/>
          </p:cNvSpPr>
          <p:nvPr>
            <p:ph type="sldNum" sz="quarter" idx="12"/>
          </p:nvPr>
        </p:nvSpPr>
        <p:spPr/>
        <p:txBody>
          <a:bodyPr/>
          <a:lstStyle/>
          <a:p>
            <a:fld id="{9D9C44E9-65DD-BD49-9BFE-81F1DD9C6FBD}" type="slidenum">
              <a:rPr lang="vi-VN" smtClean="0"/>
              <a:t>‹#›</a:t>
            </a:fld>
            <a:endParaRPr lang="vi-VN"/>
          </a:p>
        </p:txBody>
      </p:sp>
    </p:spTree>
    <p:extLst>
      <p:ext uri="{BB962C8B-B14F-4D97-AF65-F5344CB8AC3E}">
        <p14:creationId xmlns:p14="http://schemas.microsoft.com/office/powerpoint/2010/main" val="295495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1FC83-C06A-7F43-8A7F-523551E7B74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41B25FE-0538-5D40-8528-EDE1D0F3AC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913FAA-D338-4749-B2E7-51FC821AA0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2F1DA82-DDFB-BD40-A250-CE94A8329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47C9F3-1792-F64A-AEE4-570FFBB804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05D7F24-427B-5040-94BF-F9FB514A0F5A}"/>
              </a:ext>
            </a:extLst>
          </p:cNvPr>
          <p:cNvSpPr>
            <a:spLocks noGrp="1"/>
          </p:cNvSpPr>
          <p:nvPr>
            <p:ph type="dt" sz="half" idx="10"/>
          </p:nvPr>
        </p:nvSpPr>
        <p:spPr/>
        <p:txBody>
          <a:bodyPr/>
          <a:lstStyle/>
          <a:p>
            <a:fld id="{209412AE-286C-7B40-8D9C-6385F7A69594}" type="datetimeFigureOut">
              <a:rPr lang="vi-VN" smtClean="0"/>
              <a:t>21/10/2024</a:t>
            </a:fld>
            <a:endParaRPr lang="vi-VN"/>
          </a:p>
        </p:txBody>
      </p:sp>
      <p:sp>
        <p:nvSpPr>
          <p:cNvPr id="8" name="Footer Placeholder 7">
            <a:extLst>
              <a:ext uri="{FF2B5EF4-FFF2-40B4-BE49-F238E27FC236}">
                <a16:creationId xmlns:a16="http://schemas.microsoft.com/office/drawing/2014/main" id="{6D3E4DBE-E860-F344-9A54-E17E6801DE7D}"/>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28195D4-3369-B544-BA85-B9FF20895D42}"/>
              </a:ext>
            </a:extLst>
          </p:cNvPr>
          <p:cNvSpPr>
            <a:spLocks noGrp="1"/>
          </p:cNvSpPr>
          <p:nvPr>
            <p:ph type="sldNum" sz="quarter" idx="12"/>
          </p:nvPr>
        </p:nvSpPr>
        <p:spPr/>
        <p:txBody>
          <a:bodyPr/>
          <a:lstStyle/>
          <a:p>
            <a:fld id="{9D9C44E9-65DD-BD49-9BFE-81F1DD9C6FBD}" type="slidenum">
              <a:rPr lang="vi-VN" smtClean="0"/>
              <a:t>‹#›</a:t>
            </a:fld>
            <a:endParaRPr lang="vi-VN"/>
          </a:p>
        </p:txBody>
      </p:sp>
    </p:spTree>
    <p:extLst>
      <p:ext uri="{BB962C8B-B14F-4D97-AF65-F5344CB8AC3E}">
        <p14:creationId xmlns:p14="http://schemas.microsoft.com/office/powerpoint/2010/main" val="3078490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20A0-8A04-984D-98FF-F4855EC388C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AFEC148-6B88-9847-BADA-720A8CBC0F06}"/>
              </a:ext>
            </a:extLst>
          </p:cNvPr>
          <p:cNvSpPr>
            <a:spLocks noGrp="1"/>
          </p:cNvSpPr>
          <p:nvPr>
            <p:ph type="dt" sz="half" idx="10"/>
          </p:nvPr>
        </p:nvSpPr>
        <p:spPr/>
        <p:txBody>
          <a:bodyPr/>
          <a:lstStyle/>
          <a:p>
            <a:fld id="{209412AE-286C-7B40-8D9C-6385F7A69594}" type="datetimeFigureOut">
              <a:rPr lang="vi-VN" smtClean="0"/>
              <a:t>21/10/2024</a:t>
            </a:fld>
            <a:endParaRPr lang="vi-VN"/>
          </a:p>
        </p:txBody>
      </p:sp>
      <p:sp>
        <p:nvSpPr>
          <p:cNvPr id="4" name="Footer Placeholder 3">
            <a:extLst>
              <a:ext uri="{FF2B5EF4-FFF2-40B4-BE49-F238E27FC236}">
                <a16:creationId xmlns:a16="http://schemas.microsoft.com/office/drawing/2014/main" id="{B3C80292-6160-964B-9D9F-DFAE704C846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39A2FD9-F27C-F748-80FB-C6FA99DFE4EA}"/>
              </a:ext>
            </a:extLst>
          </p:cNvPr>
          <p:cNvSpPr>
            <a:spLocks noGrp="1"/>
          </p:cNvSpPr>
          <p:nvPr>
            <p:ph type="sldNum" sz="quarter" idx="12"/>
          </p:nvPr>
        </p:nvSpPr>
        <p:spPr/>
        <p:txBody>
          <a:bodyPr/>
          <a:lstStyle/>
          <a:p>
            <a:fld id="{9D9C44E9-65DD-BD49-9BFE-81F1DD9C6FBD}" type="slidenum">
              <a:rPr lang="vi-VN" smtClean="0"/>
              <a:t>‹#›</a:t>
            </a:fld>
            <a:endParaRPr lang="vi-VN"/>
          </a:p>
        </p:txBody>
      </p:sp>
    </p:spTree>
    <p:extLst>
      <p:ext uri="{BB962C8B-B14F-4D97-AF65-F5344CB8AC3E}">
        <p14:creationId xmlns:p14="http://schemas.microsoft.com/office/powerpoint/2010/main" val="311010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6BCCB-319C-8D4D-87AE-074D51D1F1E6}"/>
              </a:ext>
            </a:extLst>
          </p:cNvPr>
          <p:cNvSpPr>
            <a:spLocks noGrp="1"/>
          </p:cNvSpPr>
          <p:nvPr>
            <p:ph type="dt" sz="half" idx="10"/>
          </p:nvPr>
        </p:nvSpPr>
        <p:spPr/>
        <p:txBody>
          <a:bodyPr/>
          <a:lstStyle/>
          <a:p>
            <a:fld id="{209412AE-286C-7B40-8D9C-6385F7A69594}" type="datetimeFigureOut">
              <a:rPr lang="vi-VN" smtClean="0"/>
              <a:t>21/10/2024</a:t>
            </a:fld>
            <a:endParaRPr lang="vi-VN"/>
          </a:p>
        </p:txBody>
      </p:sp>
      <p:sp>
        <p:nvSpPr>
          <p:cNvPr id="3" name="Footer Placeholder 2">
            <a:extLst>
              <a:ext uri="{FF2B5EF4-FFF2-40B4-BE49-F238E27FC236}">
                <a16:creationId xmlns:a16="http://schemas.microsoft.com/office/drawing/2014/main" id="{98F9D1E7-3DA0-6A43-B365-6AACAE65AA5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B8BA882D-D0F1-4B4D-B86D-9DA4F00A7417}"/>
              </a:ext>
            </a:extLst>
          </p:cNvPr>
          <p:cNvSpPr>
            <a:spLocks noGrp="1"/>
          </p:cNvSpPr>
          <p:nvPr>
            <p:ph type="sldNum" sz="quarter" idx="12"/>
          </p:nvPr>
        </p:nvSpPr>
        <p:spPr/>
        <p:txBody>
          <a:bodyPr/>
          <a:lstStyle/>
          <a:p>
            <a:fld id="{9D9C44E9-65DD-BD49-9BFE-81F1DD9C6FBD}" type="slidenum">
              <a:rPr lang="vi-VN" smtClean="0"/>
              <a:t>‹#›</a:t>
            </a:fld>
            <a:endParaRPr lang="vi-VN"/>
          </a:p>
        </p:txBody>
      </p:sp>
    </p:spTree>
    <p:extLst>
      <p:ext uri="{BB962C8B-B14F-4D97-AF65-F5344CB8AC3E}">
        <p14:creationId xmlns:p14="http://schemas.microsoft.com/office/powerpoint/2010/main" val="874204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48A87-2170-3B4F-81DB-ABA95148DE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8B3FA5F-EC86-9149-83CC-B65C1BE868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2CEAED2-19E7-5F47-A9A3-D2DBED917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C8FECD-A098-D548-A296-BB1F845B6BE5}"/>
              </a:ext>
            </a:extLst>
          </p:cNvPr>
          <p:cNvSpPr>
            <a:spLocks noGrp="1"/>
          </p:cNvSpPr>
          <p:nvPr>
            <p:ph type="dt" sz="half" idx="10"/>
          </p:nvPr>
        </p:nvSpPr>
        <p:spPr/>
        <p:txBody>
          <a:bodyPr/>
          <a:lstStyle/>
          <a:p>
            <a:fld id="{209412AE-286C-7B40-8D9C-6385F7A69594}" type="datetimeFigureOut">
              <a:rPr lang="vi-VN" smtClean="0"/>
              <a:t>21/10/2024</a:t>
            </a:fld>
            <a:endParaRPr lang="vi-VN"/>
          </a:p>
        </p:txBody>
      </p:sp>
      <p:sp>
        <p:nvSpPr>
          <p:cNvPr id="6" name="Footer Placeholder 5">
            <a:extLst>
              <a:ext uri="{FF2B5EF4-FFF2-40B4-BE49-F238E27FC236}">
                <a16:creationId xmlns:a16="http://schemas.microsoft.com/office/drawing/2014/main" id="{9202551B-5ACB-3C4C-9679-328604FD27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26085E1-5C44-3A48-BEA2-18A73EAAEA92}"/>
              </a:ext>
            </a:extLst>
          </p:cNvPr>
          <p:cNvSpPr>
            <a:spLocks noGrp="1"/>
          </p:cNvSpPr>
          <p:nvPr>
            <p:ph type="sldNum" sz="quarter" idx="12"/>
          </p:nvPr>
        </p:nvSpPr>
        <p:spPr/>
        <p:txBody>
          <a:bodyPr/>
          <a:lstStyle/>
          <a:p>
            <a:fld id="{9D9C44E9-65DD-BD49-9BFE-81F1DD9C6FBD}" type="slidenum">
              <a:rPr lang="vi-VN" smtClean="0"/>
              <a:t>‹#›</a:t>
            </a:fld>
            <a:endParaRPr lang="vi-VN"/>
          </a:p>
        </p:txBody>
      </p:sp>
    </p:spTree>
    <p:extLst>
      <p:ext uri="{BB962C8B-B14F-4D97-AF65-F5344CB8AC3E}">
        <p14:creationId xmlns:p14="http://schemas.microsoft.com/office/powerpoint/2010/main" val="763098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6F93-6AE1-C34E-8AC7-FF345682C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1C7088A-F85E-5542-B7E6-65C14F482F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C25E71-A7FC-E048-B331-8D24FF051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7E8E20-52D5-0A42-989A-BA4E79EAA601}"/>
              </a:ext>
            </a:extLst>
          </p:cNvPr>
          <p:cNvSpPr>
            <a:spLocks noGrp="1"/>
          </p:cNvSpPr>
          <p:nvPr>
            <p:ph type="dt" sz="half" idx="10"/>
          </p:nvPr>
        </p:nvSpPr>
        <p:spPr/>
        <p:txBody>
          <a:bodyPr/>
          <a:lstStyle/>
          <a:p>
            <a:fld id="{209412AE-286C-7B40-8D9C-6385F7A69594}" type="datetimeFigureOut">
              <a:rPr lang="vi-VN" smtClean="0"/>
              <a:t>21/10/2024</a:t>
            </a:fld>
            <a:endParaRPr lang="vi-VN"/>
          </a:p>
        </p:txBody>
      </p:sp>
      <p:sp>
        <p:nvSpPr>
          <p:cNvPr id="6" name="Footer Placeholder 5">
            <a:extLst>
              <a:ext uri="{FF2B5EF4-FFF2-40B4-BE49-F238E27FC236}">
                <a16:creationId xmlns:a16="http://schemas.microsoft.com/office/drawing/2014/main" id="{4A8B3A05-94B6-5A4C-B91E-7A1115F578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9BBC5DE-4161-864A-8FAD-C544D95840CE}"/>
              </a:ext>
            </a:extLst>
          </p:cNvPr>
          <p:cNvSpPr>
            <a:spLocks noGrp="1"/>
          </p:cNvSpPr>
          <p:nvPr>
            <p:ph type="sldNum" sz="quarter" idx="12"/>
          </p:nvPr>
        </p:nvSpPr>
        <p:spPr/>
        <p:txBody>
          <a:bodyPr/>
          <a:lstStyle/>
          <a:p>
            <a:fld id="{9D9C44E9-65DD-BD49-9BFE-81F1DD9C6FBD}" type="slidenum">
              <a:rPr lang="vi-VN" smtClean="0"/>
              <a:t>‹#›</a:t>
            </a:fld>
            <a:endParaRPr lang="vi-VN"/>
          </a:p>
        </p:txBody>
      </p:sp>
    </p:spTree>
    <p:extLst>
      <p:ext uri="{BB962C8B-B14F-4D97-AF65-F5344CB8AC3E}">
        <p14:creationId xmlns:p14="http://schemas.microsoft.com/office/powerpoint/2010/main" val="3708179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C04A6-6595-064D-8523-A4524C2642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AC3C00A-A7AD-C349-B80D-988A3EA33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F8EC6B8-D968-6042-84AE-031EA553DC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412AE-286C-7B40-8D9C-6385F7A69594}" type="datetimeFigureOut">
              <a:rPr lang="vi-VN" smtClean="0"/>
              <a:t>21/10/2024</a:t>
            </a:fld>
            <a:endParaRPr lang="vi-VN"/>
          </a:p>
        </p:txBody>
      </p:sp>
      <p:sp>
        <p:nvSpPr>
          <p:cNvPr id="5" name="Footer Placeholder 4">
            <a:extLst>
              <a:ext uri="{FF2B5EF4-FFF2-40B4-BE49-F238E27FC236}">
                <a16:creationId xmlns:a16="http://schemas.microsoft.com/office/drawing/2014/main" id="{CDB50725-EC05-DA48-9AF3-D8B5ECC701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94BA698-3C55-FA42-9364-3926D68BA0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C44E9-65DD-BD49-9BFE-81F1DD9C6FBD}" type="slidenum">
              <a:rPr lang="vi-VN" smtClean="0"/>
              <a:t>‹#›</a:t>
            </a:fld>
            <a:endParaRPr lang="vi-VN"/>
          </a:p>
        </p:txBody>
      </p:sp>
    </p:spTree>
    <p:extLst>
      <p:ext uri="{BB962C8B-B14F-4D97-AF65-F5344CB8AC3E}">
        <p14:creationId xmlns:p14="http://schemas.microsoft.com/office/powerpoint/2010/main" val="2363873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2E373FF-7729-4355-B9E2-CC58D1798B65}"/>
              </a:ext>
            </a:extLst>
          </p:cNvPr>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446D1B5-3C63-4F08-A03F-9821A6D8FE6B}"/>
              </a:ext>
            </a:extLst>
          </p:cNvPr>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FB2ABB3-810C-4323-B9A8-3798ECD3BAA6}"/>
              </a:ext>
            </a:extLst>
          </p:cNvPr>
          <p:cNvSpPr>
            <a:spLocks noGrp="1" noChangeArrowheads="1"/>
          </p:cNvSpPr>
          <p:nvPr>
            <p:ph type="dt" sz="half" idx="2"/>
          </p:nvPr>
        </p:nvSpPr>
        <p:spPr bwMode="auto">
          <a:xfrm>
            <a:off x="609600" y="6246285"/>
            <a:ext cx="28448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867">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B4DF713D-44B2-4DA4-BFA0-72F76E0D96E6}"/>
              </a:ext>
            </a:extLst>
          </p:cNvPr>
          <p:cNvSpPr>
            <a:spLocks noGrp="1" noChangeArrowheads="1"/>
          </p:cNvSpPr>
          <p:nvPr>
            <p:ph type="ftr" sz="quarter" idx="3"/>
          </p:nvPr>
        </p:nvSpPr>
        <p:spPr bwMode="auto">
          <a:xfrm>
            <a:off x="4165600" y="6246285"/>
            <a:ext cx="38608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867">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4CB2CA19-D2E5-49D2-846A-215937AF6C21}"/>
              </a:ext>
            </a:extLst>
          </p:cNvPr>
          <p:cNvSpPr>
            <a:spLocks noGrp="1" noChangeArrowheads="1"/>
          </p:cNvSpPr>
          <p:nvPr>
            <p:ph type="sldNum" sz="quarter" idx="4"/>
          </p:nvPr>
        </p:nvSpPr>
        <p:spPr bwMode="auto">
          <a:xfrm>
            <a:off x="8737600" y="6246285"/>
            <a:ext cx="28448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67"/>
            </a:lvl1pPr>
          </a:lstStyle>
          <a:p>
            <a:pPr>
              <a:defRPr/>
            </a:pPr>
            <a:fld id="{F873260F-8178-4729-AC16-4088FD234BD9}" type="slidenum">
              <a:rPr lang="en-US" altLang="en-US"/>
              <a:pPr>
                <a:defRPr/>
              </a:pPr>
              <a:t>‹#›</a:t>
            </a:fld>
            <a:endParaRPr lang="en-US" altLang="en-US"/>
          </a:p>
        </p:txBody>
      </p:sp>
    </p:spTree>
    <p:extLst>
      <p:ext uri="{BB962C8B-B14F-4D97-AF65-F5344CB8AC3E}">
        <p14:creationId xmlns:p14="http://schemas.microsoft.com/office/powerpoint/2010/main" val="1857569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cs typeface="Arial" charset="0"/>
        </a:defRPr>
      </a:lvl2pPr>
      <a:lvl3pPr algn="ctr" rtl="0" eaLnBrk="0" fontAlgn="base" hangingPunct="0">
        <a:spcBef>
          <a:spcPct val="0"/>
        </a:spcBef>
        <a:spcAft>
          <a:spcPct val="0"/>
        </a:spcAft>
        <a:defRPr sz="5867">
          <a:solidFill>
            <a:schemeClr val="tx2"/>
          </a:solidFill>
          <a:latin typeface="Arial" charset="0"/>
          <a:cs typeface="Arial" charset="0"/>
        </a:defRPr>
      </a:lvl3pPr>
      <a:lvl4pPr algn="ctr" rtl="0" eaLnBrk="0" fontAlgn="base" hangingPunct="0">
        <a:spcBef>
          <a:spcPct val="0"/>
        </a:spcBef>
        <a:spcAft>
          <a:spcPct val="0"/>
        </a:spcAft>
        <a:defRPr sz="5867">
          <a:solidFill>
            <a:schemeClr val="tx2"/>
          </a:solidFill>
          <a:latin typeface="Arial" charset="0"/>
          <a:cs typeface="Arial" charset="0"/>
        </a:defRPr>
      </a:lvl4pPr>
      <a:lvl5pPr algn="ctr" rtl="0" eaLnBrk="0" fontAlgn="base" hangingPunct="0">
        <a:spcBef>
          <a:spcPct val="0"/>
        </a:spcBef>
        <a:spcAft>
          <a:spcPct val="0"/>
        </a:spcAft>
        <a:defRPr sz="5867">
          <a:solidFill>
            <a:schemeClr val="tx2"/>
          </a:solidFill>
          <a:latin typeface="Arial" charset="0"/>
          <a:cs typeface="Arial" charset="0"/>
        </a:defRPr>
      </a:lvl5pPr>
      <a:lvl6pPr marL="609585" algn="ctr" rtl="0" fontAlgn="base">
        <a:spcBef>
          <a:spcPct val="0"/>
        </a:spcBef>
        <a:spcAft>
          <a:spcPct val="0"/>
        </a:spcAft>
        <a:defRPr sz="5867">
          <a:solidFill>
            <a:schemeClr val="tx2"/>
          </a:solidFill>
          <a:latin typeface="Arial" charset="0"/>
          <a:cs typeface="Arial" charset="0"/>
        </a:defRPr>
      </a:lvl6pPr>
      <a:lvl7pPr marL="1219170" algn="ctr" rtl="0" fontAlgn="base">
        <a:spcBef>
          <a:spcPct val="0"/>
        </a:spcBef>
        <a:spcAft>
          <a:spcPct val="0"/>
        </a:spcAft>
        <a:defRPr sz="5867">
          <a:solidFill>
            <a:schemeClr val="tx2"/>
          </a:solidFill>
          <a:latin typeface="Arial" charset="0"/>
          <a:cs typeface="Arial" charset="0"/>
        </a:defRPr>
      </a:lvl7pPr>
      <a:lvl8pPr marL="1828754" algn="ctr" rtl="0" fontAlgn="base">
        <a:spcBef>
          <a:spcPct val="0"/>
        </a:spcBef>
        <a:spcAft>
          <a:spcPct val="0"/>
        </a:spcAft>
        <a:defRPr sz="5867">
          <a:solidFill>
            <a:schemeClr val="tx2"/>
          </a:solidFill>
          <a:latin typeface="Arial" charset="0"/>
          <a:cs typeface="Arial" charset="0"/>
        </a:defRPr>
      </a:lvl8pPr>
      <a:lvl9pPr marL="2438339" algn="ctr" rtl="0" fontAlgn="base">
        <a:spcBef>
          <a:spcPct val="0"/>
        </a:spcBef>
        <a:spcAft>
          <a:spcPct val="0"/>
        </a:spcAft>
        <a:defRPr sz="5867">
          <a:solidFill>
            <a:schemeClr val="tx2"/>
          </a:solidFill>
          <a:latin typeface="Arial" charset="0"/>
          <a:cs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cs typeface="+mn-cs"/>
        </a:defRPr>
      </a:lvl2pPr>
      <a:lvl3pPr marL="1523962" indent="-304792" algn="l" rtl="0" eaLnBrk="0" fontAlgn="base" hangingPunct="0">
        <a:spcBef>
          <a:spcPct val="20000"/>
        </a:spcBef>
        <a:spcAft>
          <a:spcPct val="0"/>
        </a:spcAft>
        <a:buChar char="•"/>
        <a:defRPr sz="3200">
          <a:solidFill>
            <a:schemeClr val="tx1"/>
          </a:solidFill>
          <a:latin typeface="+mn-lt"/>
          <a:cs typeface="+mn-cs"/>
        </a:defRPr>
      </a:lvl3pPr>
      <a:lvl4pPr marL="2133547" indent="-304792" algn="l" rtl="0" eaLnBrk="0" fontAlgn="base" hangingPunct="0">
        <a:spcBef>
          <a:spcPct val="20000"/>
        </a:spcBef>
        <a:spcAft>
          <a:spcPct val="0"/>
        </a:spcAft>
        <a:buChar char="–"/>
        <a:defRPr sz="2667">
          <a:solidFill>
            <a:schemeClr val="tx1"/>
          </a:solidFill>
          <a:latin typeface="+mn-lt"/>
          <a:cs typeface="+mn-cs"/>
        </a:defRPr>
      </a:lvl4pPr>
      <a:lvl5pPr marL="2743131" indent="-304792" algn="l" rtl="0" eaLnBrk="0" fontAlgn="base" hangingPunct="0">
        <a:spcBef>
          <a:spcPct val="20000"/>
        </a:spcBef>
        <a:spcAft>
          <a:spcPct val="0"/>
        </a:spcAft>
        <a:buChar char="»"/>
        <a:defRPr sz="2667">
          <a:solidFill>
            <a:schemeClr val="tx1"/>
          </a:solidFill>
          <a:latin typeface="+mn-lt"/>
          <a:cs typeface="+mn-cs"/>
        </a:defRPr>
      </a:lvl5pPr>
      <a:lvl6pPr marL="3352716" indent="-304792" algn="l" rtl="0" fontAlgn="base">
        <a:spcBef>
          <a:spcPct val="20000"/>
        </a:spcBef>
        <a:spcAft>
          <a:spcPct val="0"/>
        </a:spcAft>
        <a:buChar char="»"/>
        <a:defRPr sz="2667">
          <a:solidFill>
            <a:schemeClr val="tx1"/>
          </a:solidFill>
          <a:latin typeface="+mn-lt"/>
          <a:cs typeface="+mn-cs"/>
        </a:defRPr>
      </a:lvl6pPr>
      <a:lvl7pPr marL="3962301" indent="-304792" algn="l" rtl="0" fontAlgn="base">
        <a:spcBef>
          <a:spcPct val="20000"/>
        </a:spcBef>
        <a:spcAft>
          <a:spcPct val="0"/>
        </a:spcAft>
        <a:buChar char="»"/>
        <a:defRPr sz="2667">
          <a:solidFill>
            <a:schemeClr val="tx1"/>
          </a:solidFill>
          <a:latin typeface="+mn-lt"/>
          <a:cs typeface="+mn-cs"/>
        </a:defRPr>
      </a:lvl7pPr>
      <a:lvl8pPr marL="4571886" indent="-304792" algn="l" rtl="0" fontAlgn="base">
        <a:spcBef>
          <a:spcPct val="20000"/>
        </a:spcBef>
        <a:spcAft>
          <a:spcPct val="0"/>
        </a:spcAft>
        <a:buChar char="»"/>
        <a:defRPr sz="2667">
          <a:solidFill>
            <a:schemeClr val="tx1"/>
          </a:solidFill>
          <a:latin typeface="+mn-lt"/>
          <a:cs typeface="+mn-cs"/>
        </a:defRPr>
      </a:lvl8pPr>
      <a:lvl9pPr marL="5181470" indent="-304792" algn="l" rtl="0" fontAlgn="base">
        <a:spcBef>
          <a:spcPct val="20000"/>
        </a:spcBef>
        <a:spcAft>
          <a:spcPct val="0"/>
        </a:spcAft>
        <a:buChar char="»"/>
        <a:defRPr sz="2667">
          <a:solidFill>
            <a:schemeClr val="tx1"/>
          </a:solidFill>
          <a:latin typeface="+mn-lt"/>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2.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slideLayout" Target="../slideLayouts/slideLayout7.xml"/><Relationship Id="rId4" Type="http://schemas.microsoft.com/office/2007/relationships/media" Target="../media/media10.mp4"/></Relationships>
</file>

<file path=ppt/slides/_rels/slide11.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file:///C:\Users\admin\Pictures\hi.m4a" TargetMode="External"/><Relationship Id="rId1" Type="http://schemas.microsoft.com/office/2007/relationships/media" Target="file:///C:\Users\admin\Pictures\hi.m4a" TargetMode="Externa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2" descr="C:\Users\NMT\Downloads\anh-nen-powerpoint-de-thuong_114703267.jpg">
            <a:extLst>
              <a:ext uri="{FF2B5EF4-FFF2-40B4-BE49-F238E27FC236}">
                <a16:creationId xmlns:a16="http://schemas.microsoft.com/office/drawing/2014/main" id="{7ACA7A43-261A-0B40-AAC8-4FDCE72377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122164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A479091-9413-464F-982F-A8F73F562D43}"/>
              </a:ext>
            </a:extLst>
          </p:cNvPr>
          <p:cNvSpPr/>
          <p:nvPr/>
        </p:nvSpPr>
        <p:spPr>
          <a:xfrm>
            <a:off x="1668134" y="228602"/>
            <a:ext cx="8932253" cy="124123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7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Phòng</a:t>
            </a:r>
            <a:r>
              <a:rPr lang="en-US" sz="37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7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giáo</a:t>
            </a:r>
            <a:r>
              <a:rPr lang="en-US" sz="37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7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dục</a:t>
            </a:r>
            <a:r>
              <a:rPr lang="en-US" sz="37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7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và</a:t>
            </a:r>
            <a:r>
              <a:rPr lang="en-US" sz="37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7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đào</a:t>
            </a:r>
            <a:r>
              <a:rPr lang="en-US" sz="37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7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tạo</a:t>
            </a:r>
            <a:r>
              <a:rPr lang="en-US" sz="37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7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quận</a:t>
            </a:r>
            <a:r>
              <a:rPr lang="en-US" sz="37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Long </a:t>
            </a:r>
            <a:r>
              <a:rPr lang="en-US" sz="37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Biên</a:t>
            </a:r>
            <a:endParaRPr lang="en-US" sz="37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endParaRPr>
          </a:p>
          <a:p>
            <a:pPr algn="ctr">
              <a:defRPr/>
            </a:pPr>
            <a:r>
              <a:rPr lang="en-US" sz="37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Trường</a:t>
            </a:r>
            <a:r>
              <a:rPr lang="en-US" sz="37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7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mầm</a:t>
            </a:r>
            <a:r>
              <a:rPr lang="en-US" sz="37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non Long </a:t>
            </a:r>
            <a:r>
              <a:rPr lang="en-US" sz="37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Biên</a:t>
            </a:r>
            <a:r>
              <a:rPr lang="en-US" sz="37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a:t>
            </a:r>
          </a:p>
        </p:txBody>
      </p:sp>
      <p:sp>
        <p:nvSpPr>
          <p:cNvPr id="3" name="Rectangle 2">
            <a:extLst>
              <a:ext uri="{FF2B5EF4-FFF2-40B4-BE49-F238E27FC236}">
                <a16:creationId xmlns:a16="http://schemas.microsoft.com/office/drawing/2014/main" id="{2895722B-C86A-7A4C-9187-24B143E73926}"/>
              </a:ext>
            </a:extLst>
          </p:cNvPr>
          <p:cNvSpPr/>
          <p:nvPr/>
        </p:nvSpPr>
        <p:spPr>
          <a:xfrm>
            <a:off x="2036825" y="2133602"/>
            <a:ext cx="8194871" cy="830997"/>
          </a:xfrm>
          <a:prstGeom prst="rect">
            <a:avLst/>
          </a:prstGeom>
          <a:noFill/>
        </p:spPr>
        <p:txBody>
          <a:bodyPr wrap="none">
            <a:spAutoFit/>
          </a:bodyPr>
          <a:lstStyle/>
          <a:p>
            <a:pPr algn="ctr">
              <a:defRPr/>
            </a:pPr>
            <a:r>
              <a:rPr lang="en-US" sz="4800" b="1" dirty="0" err="1">
                <a:ln w="12700">
                  <a:solidFill>
                    <a:srgbClr val="FF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Lĩnh</a:t>
            </a:r>
            <a:r>
              <a:rPr lang="en-US" sz="4800" b="1" dirty="0">
                <a:ln w="12700">
                  <a:solidFill>
                    <a:srgbClr val="FF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rgbClr val="FF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vực</a:t>
            </a:r>
            <a:r>
              <a:rPr lang="en-US" sz="4800" b="1" dirty="0">
                <a:ln w="12700">
                  <a:solidFill>
                    <a:srgbClr val="FF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rgbClr val="FF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Phát</a:t>
            </a:r>
            <a:r>
              <a:rPr lang="en-US" sz="4800" b="1" dirty="0">
                <a:ln w="12700">
                  <a:solidFill>
                    <a:srgbClr val="FF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rgbClr val="FF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triển</a:t>
            </a:r>
            <a:r>
              <a:rPr lang="en-US" sz="4800" b="1" dirty="0">
                <a:ln w="12700">
                  <a:solidFill>
                    <a:srgbClr val="FF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rgbClr val="FF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ngôn</a:t>
            </a:r>
            <a:r>
              <a:rPr lang="en-US" sz="4800" b="1" dirty="0">
                <a:ln w="12700">
                  <a:solidFill>
                    <a:srgbClr val="FF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rgbClr val="FF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ngữ</a:t>
            </a:r>
            <a:endParaRPr lang="en-US" sz="4800" b="1" dirty="0">
              <a:ln w="12700">
                <a:solidFill>
                  <a:srgbClr val="FF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91442370-5526-B349-BDBB-1DDA915E828D}"/>
              </a:ext>
            </a:extLst>
          </p:cNvPr>
          <p:cNvSpPr txBox="1">
            <a:spLocks noChangeArrowheads="1"/>
          </p:cNvSpPr>
          <p:nvPr/>
        </p:nvSpPr>
        <p:spPr bwMode="auto">
          <a:xfrm>
            <a:off x="4000501" y="3733800"/>
            <a:ext cx="42066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3200" b="1" dirty="0" err="1">
                <a:latin typeface="Times New Roman" panose="02020603050405020304" pitchFamily="18" charset="0"/>
                <a:cs typeface="Times New Roman" panose="02020603050405020304" pitchFamily="18" charset="0"/>
              </a:rPr>
              <a:t>Đề</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tài</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Đôi</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mắt</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của</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em</a:t>
            </a:r>
            <a:endParaRPr lang="en-US" altLang="vi-VN" sz="3200" b="1" dirty="0">
              <a:latin typeface="Times New Roman" panose="02020603050405020304" pitchFamily="18" charset="0"/>
              <a:cs typeface="Times New Roman" panose="02020603050405020304" pitchFamily="18" charset="0"/>
            </a:endParaRPr>
          </a:p>
          <a:p>
            <a:pPr eaLnBrk="1" hangingPunct="1"/>
            <a:r>
              <a:rPr lang="en-US" altLang="vi-VN" sz="3200" b="1" dirty="0" err="1">
                <a:latin typeface="Times New Roman" panose="02020603050405020304" pitchFamily="18" charset="0"/>
                <a:cs typeface="Times New Roman" panose="02020603050405020304" pitchFamily="18" charset="0"/>
              </a:rPr>
              <a:t>Lứa</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tuổi</a:t>
            </a:r>
            <a:r>
              <a:rPr lang="en-US" altLang="vi-VN" sz="3200" b="1" dirty="0">
                <a:latin typeface="Times New Roman" panose="02020603050405020304" pitchFamily="18" charset="0"/>
                <a:cs typeface="Times New Roman" panose="02020603050405020304" pitchFamily="18" charset="0"/>
              </a:rPr>
              <a:t>: 4 – 5 </a:t>
            </a:r>
            <a:r>
              <a:rPr lang="en-US" altLang="vi-VN" sz="3200" b="1" dirty="0" err="1">
                <a:latin typeface="Times New Roman" panose="02020603050405020304" pitchFamily="18" charset="0"/>
                <a:cs typeface="Times New Roman" panose="02020603050405020304" pitchFamily="18" charset="0"/>
              </a:rPr>
              <a:t>tuổi</a:t>
            </a:r>
            <a:endParaRPr lang="en-US" altLang="vi-VN" sz="3200" b="1" dirty="0">
              <a:latin typeface="Times New Roman" panose="02020603050405020304" pitchFamily="18" charset="0"/>
              <a:cs typeface="Times New Roman" panose="02020603050405020304" pitchFamily="18" charset="0"/>
            </a:endParaRPr>
          </a:p>
        </p:txBody>
      </p:sp>
      <p:pic>
        <p:nvPicPr>
          <p:cNvPr id="5" name="GT.m4a" descr="GT.m4a">
            <a:hlinkClick r:id="" action="ppaction://media"/>
            <a:extLst>
              <a:ext uri="{FF2B5EF4-FFF2-40B4-BE49-F238E27FC236}">
                <a16:creationId xmlns:a16="http://schemas.microsoft.com/office/drawing/2014/main" id="{31AB8FEB-FB36-1541-9C70-4BB8D94355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61687" y="7037388"/>
            <a:ext cx="812800" cy="812800"/>
          </a:xfrm>
          <a:prstGeom prst="rect">
            <a:avLst/>
          </a:prstGeom>
        </p:spPr>
      </p:pic>
      <p:pic>
        <p:nvPicPr>
          <p:cNvPr id="6" name="FILE_20211016_164828_Lời Chào ẻning">
            <a:hlinkClick r:id="" action="ppaction://media"/>
            <a:extLst>
              <a:ext uri="{FF2B5EF4-FFF2-40B4-BE49-F238E27FC236}">
                <a16:creationId xmlns:a16="http://schemas.microsoft.com/office/drawing/2014/main" id="{26299D3B-46E2-40E9-A71D-235FC74F9AC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207760" y="7215721"/>
            <a:ext cx="406400" cy="406400"/>
          </a:xfrm>
          <a:prstGeom prst="rect">
            <a:avLst/>
          </a:prstGeom>
        </p:spPr>
      </p:pic>
    </p:spTree>
    <p:extLst>
      <p:ext uri="{BB962C8B-B14F-4D97-AF65-F5344CB8AC3E}">
        <p14:creationId xmlns:p14="http://schemas.microsoft.com/office/powerpoint/2010/main" val="3023132725"/>
      </p:ext>
    </p:extLst>
  </p:cSld>
  <p:clrMapOvr>
    <a:masterClrMapping/>
  </p:clrMapOvr>
  <mc:AlternateContent xmlns:mc="http://schemas.openxmlformats.org/markup-compatibility/2006" xmlns:p14="http://schemas.microsoft.com/office/powerpoint/2010/main">
    <mc:Choice Requires="p14">
      <p:transition p14:dur="0" advTm="16000"/>
    </mc:Choice>
    <mc:Fallback xmlns="">
      <p:transition advTm="1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397" fill="hold"/>
                                        <p:tgtEl>
                                          <p:spTgt spid="6"/>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3000"/>
                                        <p:tgtEl>
                                          <p:spTgt spid="2"/>
                                        </p:tgtEl>
                                      </p:cBhvr>
                                    </p:animEffect>
                                  </p:childTnLst>
                                </p:cTn>
                              </p:par>
                              <p:par>
                                <p:cTn id="10" presetID="16" presetClass="entr" presetSubtype="21" fill="hold" nodeType="withEffect">
                                  <p:stCondLst>
                                    <p:cond delay="150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2000"/>
                                        <p:tgtEl>
                                          <p:spTgt spid="3"/>
                                        </p:tgtEl>
                                      </p:cBhvr>
                                    </p:animEffect>
                                  </p:childTnLst>
                                </p:cTn>
                              </p:par>
                              <p:par>
                                <p:cTn id="13" presetID="16" presetClass="entr" presetSubtype="21" fill="hold" grpId="0" nodeType="withEffect">
                                  <p:stCondLst>
                                    <p:cond delay="300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20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audio>
              <p:cMediaNode vol="80000">
                <p:cTn id="20"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hi am video.m4a" descr="ghi am video.m4a">
            <a:hlinkClick r:id="" action="ppaction://media"/>
            <a:extLst>
              <a:ext uri="{FF2B5EF4-FFF2-40B4-BE49-F238E27FC236}">
                <a16:creationId xmlns:a16="http://schemas.microsoft.com/office/drawing/2014/main" id="{4F37168C-46D3-A442-A5A2-5121D42D52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7425" y="7294563"/>
            <a:ext cx="812800" cy="812800"/>
          </a:xfrm>
          <a:prstGeom prst="rect">
            <a:avLst/>
          </a:prstGeom>
        </p:spPr>
      </p:pic>
      <p:pic>
        <p:nvPicPr>
          <p:cNvPr id="5" name="Thơ Đôi Mắt Của Em (video-converter.com).mp4" descr="Thơ Đôi Mắt Của Em (video-converter.com).mp4">
            <a:hlinkClick r:id="" action="ppaction://media"/>
            <a:extLst>
              <a:ext uri="{FF2B5EF4-FFF2-40B4-BE49-F238E27FC236}">
                <a16:creationId xmlns:a16="http://schemas.microsoft.com/office/drawing/2014/main" id="{328AACBD-DFD3-F349-980A-C9D97A76F83E}"/>
              </a:ext>
            </a:extLst>
          </p:cNvPr>
          <p:cNvPicPr>
            <a:picLocks noChangeAspect="1"/>
          </p:cNvPicPr>
          <p:nvPr>
            <a:videoFile r:link="rId3"/>
            <p:extLst>
              <p:ext uri="{DAA4B4D4-6D71-4841-9C94-3DE7FCFB9230}">
                <p14:media xmlns:p14="http://schemas.microsoft.com/office/powerpoint/2010/main" r:embed="rId4">
                  <p14:trim end="79103.0919"/>
                </p14:media>
              </p:ext>
            </p:extLst>
          </p:nvPr>
        </p:nvPicPr>
        <p:blipFill>
          <a:blip r:embed="rId7"/>
          <a:stretch>
            <a:fillRect/>
          </a:stretch>
        </p:blipFill>
        <p:spPr>
          <a:xfrm>
            <a:off x="0" y="0"/>
            <a:ext cx="12192000" cy="8301038"/>
          </a:xfrm>
          <a:prstGeom prst="rect">
            <a:avLst/>
          </a:prstGeom>
        </p:spPr>
      </p:pic>
    </p:spTree>
    <p:extLst>
      <p:ext uri="{BB962C8B-B14F-4D97-AF65-F5344CB8AC3E}">
        <p14:creationId xmlns:p14="http://schemas.microsoft.com/office/powerpoint/2010/main" val="3372948637"/>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28" fill="hold"/>
                                        <p:tgtEl>
                                          <p:spTgt spid="3"/>
                                        </p:tgtEl>
                                      </p:cBhvr>
                                    </p:cmd>
                                  </p:childTnLst>
                                </p:cTn>
                              </p:par>
                              <p:par>
                                <p:cTn id="7" presetID="1" presetClass="mediacall" presetSubtype="0" fill="hold" nodeType="withEffect">
                                  <p:stCondLst>
                                    <p:cond delay="0"/>
                                  </p:stCondLst>
                                  <p:childTnLst>
                                    <p:cmd type="call" cmd="playFrom(0.0)">
                                      <p:cBhvr>
                                        <p:cTn id="8" dur="231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3"/>
                </p:tgtEl>
              </p:cMediaNode>
            </p:audio>
            <p:video>
              <p:cMediaNode vol="80000" mute="1">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48ED09-6758-F147-86B5-72E3B1754A86}"/>
              </a:ext>
            </a:extLst>
          </p:cNvPr>
          <p:cNvPicPr>
            <a:picLocks noChangeAspect="1"/>
          </p:cNvPicPr>
          <p:nvPr/>
        </p:nvPicPr>
        <p:blipFill>
          <a:blip r:embed="rId5"/>
          <a:stretch>
            <a:fillRect/>
          </a:stretch>
        </p:blipFill>
        <p:spPr>
          <a:xfrm>
            <a:off x="0" y="0"/>
            <a:ext cx="12192000" cy="6858000"/>
          </a:xfrm>
          <a:prstGeom prst="rect">
            <a:avLst/>
          </a:prstGeom>
        </p:spPr>
      </p:pic>
      <p:pic>
        <p:nvPicPr>
          <p:cNvPr id="36866" name="Picture 2">
            <a:extLst>
              <a:ext uri="{FF2B5EF4-FFF2-40B4-BE49-F238E27FC236}">
                <a16:creationId xmlns:a16="http://schemas.microsoft.com/office/drawing/2014/main" id="{A6100E02-08BB-954D-8A67-3DEFB870EE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9634" y="629920"/>
            <a:ext cx="9599084" cy="5677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8F19DEF2-9B21-1B46-B6D0-4A8B559A6629}"/>
              </a:ext>
            </a:extLst>
          </p:cNvPr>
          <p:cNvSpPr txBox="1">
            <a:spLocks noChangeArrowheads="1"/>
          </p:cNvSpPr>
          <p:nvPr/>
        </p:nvSpPr>
        <p:spPr bwMode="auto">
          <a:xfrm>
            <a:off x="7471833" y="3657600"/>
            <a:ext cx="28045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400" b="1" dirty="0" err="1">
                <a:solidFill>
                  <a:srgbClr val="FF0000"/>
                </a:solidFill>
                <a:latin typeface="Times New Roman" panose="02020603050405020304" pitchFamily="18" charset="0"/>
                <a:cs typeface="Times New Roman" panose="02020603050405020304" pitchFamily="18" charset="0"/>
              </a:rPr>
              <a:t>Đôi</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mắt</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xinh</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xinh</a:t>
            </a:r>
            <a:endParaRPr lang="en-US" altLang="vi-VN" sz="2400" b="1" dirty="0">
              <a:solidFill>
                <a:srgbClr val="FF0000"/>
              </a:solidFill>
              <a:latin typeface="Times New Roman" panose="02020603050405020304" pitchFamily="18" charset="0"/>
              <a:cs typeface="Times New Roman" panose="02020603050405020304" pitchFamily="18" charset="0"/>
            </a:endParaRPr>
          </a:p>
          <a:p>
            <a:pPr eaLnBrk="1" hangingPunct="1"/>
            <a:r>
              <a:rPr lang="en-US" altLang="vi-VN" sz="2400" b="1" dirty="0" err="1">
                <a:solidFill>
                  <a:srgbClr val="FF0000"/>
                </a:solidFill>
                <a:latin typeface="Times New Roman" panose="02020603050405020304" pitchFamily="18" charset="0"/>
                <a:cs typeface="Times New Roman" panose="02020603050405020304" pitchFamily="18" charset="0"/>
              </a:rPr>
              <a:t>Đôi</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mắt</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tròn</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tròn</a:t>
            </a:r>
            <a:endParaRPr lang="en-US" altLang="vi-VN" sz="2400" b="1" dirty="0">
              <a:solidFill>
                <a:srgbClr val="FF0000"/>
              </a:solidFill>
              <a:latin typeface="Times New Roman" panose="02020603050405020304" pitchFamily="18" charset="0"/>
              <a:cs typeface="Times New Roman" panose="02020603050405020304" pitchFamily="18" charset="0"/>
            </a:endParaRPr>
          </a:p>
        </p:txBody>
      </p:sp>
      <p:pic>
        <p:nvPicPr>
          <p:cNvPr id="2" name="FILE_20211008_094348_Thoại 006.m4a" descr="FILE_20211008_094348_Thoại 006.m4a">
            <a:hlinkClick r:id="" action="ppaction://media"/>
            <a:extLst>
              <a:ext uri="{FF2B5EF4-FFF2-40B4-BE49-F238E27FC236}">
                <a16:creationId xmlns:a16="http://schemas.microsoft.com/office/drawing/2014/main" id="{EBDA2467-1B3F-D842-B134-A5A6AC356687}"/>
              </a:ext>
            </a:extLst>
          </p:cNvPr>
          <p:cNvPicPr>
            <a:picLocks noChangeAspect="1"/>
          </p:cNvPicPr>
          <p:nvPr>
            <a:audioFile r:link="rId2"/>
            <p:extLst>
              <p:ext uri="{DAA4B4D4-6D71-4841-9C94-3DE7FCFB9230}">
                <p14:media xmlns:p14="http://schemas.microsoft.com/office/powerpoint/2010/main" r:embed="rId3">
                  <p14:trim st="4485" end="1086.2"/>
                </p14:media>
              </p:ext>
            </p:extLst>
          </p:nvPr>
        </p:nvPicPr>
        <p:blipFill>
          <a:blip r:embed="rId7"/>
          <a:stretch>
            <a:fillRect/>
          </a:stretch>
        </p:blipFill>
        <p:spPr>
          <a:xfrm>
            <a:off x="10898718" y="6883400"/>
            <a:ext cx="1083733" cy="1083733"/>
          </a:xfrm>
          <a:prstGeom prst="rect">
            <a:avLst/>
          </a:prstGeom>
        </p:spPr>
      </p:pic>
      <p:sp>
        <p:nvSpPr>
          <p:cNvPr id="7" name="TextBox 6">
            <a:extLst>
              <a:ext uri="{FF2B5EF4-FFF2-40B4-BE49-F238E27FC236}">
                <a16:creationId xmlns:a16="http://schemas.microsoft.com/office/drawing/2014/main" id="{309D3019-8411-4F09-AFA4-65FA5C292C9E}"/>
              </a:ext>
            </a:extLst>
          </p:cNvPr>
          <p:cNvSpPr txBox="1">
            <a:spLocks noChangeArrowheads="1"/>
          </p:cNvSpPr>
          <p:nvPr/>
        </p:nvSpPr>
        <p:spPr bwMode="auto">
          <a:xfrm>
            <a:off x="1609242" y="38136"/>
            <a:ext cx="89735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vi-VN" sz="3200" b="1" dirty="0">
                <a:latin typeface="Times New Roman" panose="02020603050405020304" pitchFamily="18" charset="0"/>
                <a:cs typeface="Times New Roman" panose="02020603050405020304" pitchFamily="18" charset="0"/>
              </a:rPr>
              <a:t>    </a:t>
            </a:r>
            <a:r>
              <a:rPr lang="vi-VN" altLang="vi-VN" sz="2400" b="1" dirty="0">
                <a:latin typeface="Times New Roman" panose="02020603050405020304" pitchFamily="18" charset="0"/>
                <a:cs typeface="Times New Roman" panose="02020603050405020304" pitchFamily="18" charset="0"/>
              </a:rPr>
              <a:t>Câu 3:   </a:t>
            </a:r>
            <a:r>
              <a:rPr lang="en-US" altLang="vi-VN" sz="2400" b="1" dirty="0" err="1">
                <a:latin typeface="Times New Roman" panose="02020603050405020304" pitchFamily="18" charset="0"/>
                <a:cs typeface="Times New Roman" panose="02020603050405020304" pitchFamily="18" charset="0"/>
              </a:rPr>
              <a:t>Đôi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mắt</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trong</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bài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thơ</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được</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thể</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hiện</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như</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thế</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nào</a:t>
            </a:r>
            <a:r>
              <a:rPr lang="en-US" altLang="vi-VN" sz="2400" b="1"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835231563"/>
      </p:ext>
    </p:extLst>
  </p:cSld>
  <p:clrMapOvr>
    <a:masterClrMapping/>
  </p:clrMapOvr>
  <mc:AlternateContent xmlns:mc="http://schemas.openxmlformats.org/markup-compatibility/2006" xmlns:p14="http://schemas.microsoft.com/office/powerpoint/2010/main">
    <mc:Choice Requires="p14">
      <p:transition spd="slow" p14:dur="2000" advTm="18497"/>
    </mc:Choice>
    <mc:Fallback xmlns="">
      <p:transition spd="slow" advTm="1849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barn(inVertical)">
                                      <p:cBhvr>
                                        <p:cTn id="7" dur="500"/>
                                        <p:tgtEl>
                                          <p:spTgt spid="368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4" grpId="0"/>
      <p:bldP spid="7" grpId="0"/>
    </p:bldLst>
  </p:timing>
  <p:extLst mod="1">
    <p:ext uri="{E180D4A7-C9FB-4DFB-919C-405C955672EB}">
      <p14:showEvtLst xmlns:p14="http://schemas.microsoft.com/office/powerpoint/2010/main">
        <p14:playEvt time="23" objId="2"/>
        <p14:stopEvt time="18497"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5E48A3-C3E9-CD4D-A039-AB27E92DE778}"/>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CC5EC71-5B73-0C48-85F9-9A256716F4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812800"/>
            <a:ext cx="93980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BE6C5E8-6600-894F-B479-3A5993D150E4}"/>
              </a:ext>
            </a:extLst>
          </p:cNvPr>
          <p:cNvSpPr txBox="1">
            <a:spLocks noChangeArrowheads="1"/>
          </p:cNvSpPr>
          <p:nvPr/>
        </p:nvSpPr>
        <p:spPr bwMode="auto">
          <a:xfrm>
            <a:off x="2946401" y="4876801"/>
            <a:ext cx="28456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400" b="1" dirty="0" err="1">
                <a:latin typeface="Times New Roman" panose="02020603050405020304" pitchFamily="18" charset="0"/>
                <a:cs typeface="Times New Roman" panose="02020603050405020304" pitchFamily="18" charset="0"/>
              </a:rPr>
              <a:t>Giúp</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em</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nhìn</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thấy</a:t>
            </a:r>
            <a:endParaRPr lang="en-US" altLang="vi-VN" sz="2400" b="1" dirty="0">
              <a:latin typeface="Times New Roman" panose="02020603050405020304" pitchFamily="18" charset="0"/>
              <a:cs typeface="Times New Roman" panose="02020603050405020304" pitchFamily="18" charset="0"/>
            </a:endParaRPr>
          </a:p>
          <a:p>
            <a:pPr eaLnBrk="1" hangingPunct="1"/>
            <a:r>
              <a:rPr lang="en-US" altLang="vi-VN" sz="2400" b="1" dirty="0" err="1">
                <a:latin typeface="Times New Roman" panose="02020603050405020304" pitchFamily="18" charset="0"/>
                <a:cs typeface="Times New Roman" panose="02020603050405020304" pitchFamily="18" charset="0"/>
              </a:rPr>
              <a:t>Mọi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vật</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xung</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quanh</a:t>
            </a:r>
            <a:endParaRPr lang="en-US" altLang="vi-VN" sz="2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0D2CE16-E8E7-4232-8EDA-08F4D0641F9F}"/>
              </a:ext>
            </a:extLst>
          </p:cNvPr>
          <p:cNvSpPr txBox="1"/>
          <p:nvPr/>
        </p:nvSpPr>
        <p:spPr>
          <a:xfrm>
            <a:off x="3149600" y="175568"/>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4: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mắt</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custDataLst>
      <p:tags r:id="rId1"/>
    </p:custDataLst>
    <p:extLst>
      <p:ext uri="{BB962C8B-B14F-4D97-AF65-F5344CB8AC3E}">
        <p14:creationId xmlns:p14="http://schemas.microsoft.com/office/powerpoint/2010/main" val="2537918341"/>
      </p:ext>
    </p:extLst>
  </p:cSld>
  <p:clrMapOvr>
    <a:masterClrMapping/>
  </p:clrMapOvr>
  <mc:AlternateContent xmlns:mc="http://schemas.openxmlformats.org/markup-compatibility/2006" xmlns:p14="http://schemas.microsoft.com/office/powerpoint/2010/main">
    <mc:Choice Requires="p14">
      <p:transition spd="slow" p14:dur="2000" advTm="15499"/>
    </mc:Choice>
    <mc:Fallback xmlns="">
      <p:transition spd="slow" advTm="1549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mod="1">
    <p:ext uri="{E180D4A7-C9FB-4DFB-919C-405C955672EB}">
      <p14:showEvtLst xmlns:p14="http://schemas.microsoft.com/office/powerpoint/2010/main">
        <p14:playEvt time="36" objId="5"/>
        <p14:stopEvt time="15499"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3520CD-E51C-40ED-AA9C-5C7E213A4D1A}"/>
              </a:ext>
            </a:extLst>
          </p:cNvPr>
          <p:cNvPicPr>
            <a:picLocks noChangeAspect="1"/>
          </p:cNvPicPr>
          <p:nvPr/>
        </p:nvPicPr>
        <p:blipFill>
          <a:blip r:embed="rId2"/>
          <a:stretch>
            <a:fillRect/>
          </a:stretch>
        </p:blipFill>
        <p:spPr>
          <a:xfrm>
            <a:off x="0" y="174171"/>
            <a:ext cx="12192000" cy="7018565"/>
          </a:xfrm>
          <a:prstGeom prst="rect">
            <a:avLst/>
          </a:prstGeom>
        </p:spPr>
      </p:pic>
      <p:pic>
        <p:nvPicPr>
          <p:cNvPr id="4" name="Picture 3">
            <a:extLst>
              <a:ext uri="{FF2B5EF4-FFF2-40B4-BE49-F238E27FC236}">
                <a16:creationId xmlns:a16="http://schemas.microsoft.com/office/drawing/2014/main" id="{ACCF2273-7B06-468C-9D05-06B0B9D7041C}"/>
              </a:ext>
            </a:extLst>
          </p:cNvPr>
          <p:cNvPicPr>
            <a:picLocks noChangeAspect="1"/>
          </p:cNvPicPr>
          <p:nvPr/>
        </p:nvPicPr>
        <p:blipFill>
          <a:blip r:embed="rId3"/>
          <a:stretch>
            <a:fillRect/>
          </a:stretch>
        </p:blipFill>
        <p:spPr>
          <a:xfrm>
            <a:off x="1066802" y="1643062"/>
            <a:ext cx="4495800" cy="3571875"/>
          </a:xfrm>
          <a:prstGeom prst="rect">
            <a:avLst/>
          </a:prstGeom>
        </p:spPr>
      </p:pic>
      <p:pic>
        <p:nvPicPr>
          <p:cNvPr id="5" name="Picture 4">
            <a:extLst>
              <a:ext uri="{FF2B5EF4-FFF2-40B4-BE49-F238E27FC236}">
                <a16:creationId xmlns:a16="http://schemas.microsoft.com/office/drawing/2014/main" id="{560D7B15-EEF6-4262-9691-EEE7394B60FB}"/>
              </a:ext>
            </a:extLst>
          </p:cNvPr>
          <p:cNvPicPr>
            <a:picLocks noChangeAspect="1"/>
          </p:cNvPicPr>
          <p:nvPr/>
        </p:nvPicPr>
        <p:blipFill>
          <a:blip r:embed="rId4"/>
          <a:stretch>
            <a:fillRect/>
          </a:stretch>
        </p:blipFill>
        <p:spPr>
          <a:xfrm>
            <a:off x="6553203" y="1643061"/>
            <a:ext cx="4245428" cy="3571875"/>
          </a:xfrm>
          <a:prstGeom prst="rect">
            <a:avLst/>
          </a:prstGeom>
        </p:spPr>
      </p:pic>
      <p:sp>
        <p:nvSpPr>
          <p:cNvPr id="7" name="TextBox 6">
            <a:extLst>
              <a:ext uri="{FF2B5EF4-FFF2-40B4-BE49-F238E27FC236}">
                <a16:creationId xmlns:a16="http://schemas.microsoft.com/office/drawing/2014/main" id="{1DD6AB76-8A06-4C96-B848-F6D33F3C9715}"/>
              </a:ext>
            </a:extLst>
          </p:cNvPr>
          <p:cNvSpPr txBox="1"/>
          <p:nvPr/>
        </p:nvSpPr>
        <p:spPr>
          <a:xfrm>
            <a:off x="3982720" y="853440"/>
            <a:ext cx="6350000" cy="369332"/>
          </a:xfrm>
          <a:prstGeom prst="rect">
            <a:avLst/>
          </a:prstGeom>
          <a:noFill/>
        </p:spPr>
        <p:txBody>
          <a:bodyPr wrap="square" rtlCol="0">
            <a:spAutoFit/>
          </a:bodyPr>
          <a:lstStyle/>
          <a:p>
            <a:r>
              <a:rPr lang="vi-VN"/>
              <a:t>Câu 5: Tình cảm của bạn nhỏ đối với đôi mắt ntn</a:t>
            </a:r>
            <a:endParaRPr lang="en-US" dirty="0"/>
          </a:p>
        </p:txBody>
      </p:sp>
    </p:spTree>
    <p:extLst>
      <p:ext uri="{BB962C8B-B14F-4D97-AF65-F5344CB8AC3E}">
        <p14:creationId xmlns:p14="http://schemas.microsoft.com/office/powerpoint/2010/main" val="3151857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20B361-4470-A84C-B614-24645D03A835}"/>
              </a:ext>
            </a:extLst>
          </p:cNvPr>
          <p:cNvPicPr>
            <a:picLocks noChangeAspect="1"/>
          </p:cNvPicPr>
          <p:nvPr/>
        </p:nvPicPr>
        <p:blipFill>
          <a:blip r:embed="rId3"/>
          <a:stretch>
            <a:fillRect/>
          </a:stretch>
        </p:blipFill>
        <p:spPr>
          <a:xfrm>
            <a:off x="-101600" y="81280"/>
            <a:ext cx="12192000" cy="7081521"/>
          </a:xfrm>
          <a:prstGeom prst="rect">
            <a:avLst/>
          </a:prstGeom>
        </p:spPr>
      </p:pic>
      <p:pic>
        <p:nvPicPr>
          <p:cNvPr id="37890" name="Picture 2">
            <a:extLst>
              <a:ext uri="{FF2B5EF4-FFF2-40B4-BE49-F238E27FC236}">
                <a16:creationId xmlns:a16="http://schemas.microsoft.com/office/drawing/2014/main" id="{C643BE1A-1647-B04A-AE1F-415B4B2F3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852" y="853440"/>
            <a:ext cx="8934449" cy="5469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5FF9FF7-F771-0B47-BAE8-48EFD4EC6812}"/>
              </a:ext>
            </a:extLst>
          </p:cNvPr>
          <p:cNvSpPr txBox="1">
            <a:spLocks noChangeArrowheads="1"/>
          </p:cNvSpPr>
          <p:nvPr/>
        </p:nvSpPr>
        <p:spPr bwMode="auto">
          <a:xfrm>
            <a:off x="2336800" y="4953000"/>
            <a:ext cx="25539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400" b="1" dirty="0" err="1">
                <a:latin typeface="Times New Roman" panose="02020603050405020304" pitchFamily="18" charset="0"/>
                <a:cs typeface="Times New Roman" panose="02020603050405020304" pitchFamily="18" charset="0"/>
              </a:rPr>
              <a:t>Em</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yêu</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em</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quý</a:t>
            </a:r>
            <a:endParaRPr lang="en-US" altLang="vi-VN" sz="2400" b="1" dirty="0">
              <a:latin typeface="Times New Roman" panose="02020603050405020304" pitchFamily="18" charset="0"/>
              <a:cs typeface="Times New Roman" panose="02020603050405020304" pitchFamily="18" charset="0"/>
            </a:endParaRPr>
          </a:p>
          <a:p>
            <a:pPr eaLnBrk="1" hangingPunct="1"/>
            <a:r>
              <a:rPr lang="en-US" altLang="vi-VN" sz="2400" b="1" dirty="0" err="1">
                <a:latin typeface="Times New Roman" panose="02020603050405020304" pitchFamily="18" charset="0"/>
                <a:cs typeface="Times New Roman" panose="02020603050405020304" pitchFamily="18" charset="0"/>
              </a:rPr>
              <a:t>Đôi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mắt</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xinh</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xinh</a:t>
            </a:r>
            <a:endParaRPr lang="en-US" altLang="vi-VN" sz="24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86117523"/>
      </p:ext>
    </p:extLst>
  </p:cSld>
  <p:clrMapOvr>
    <a:masterClrMapping/>
  </p:clrMapOvr>
  <mc:AlternateContent xmlns:mc="http://schemas.openxmlformats.org/markup-compatibility/2006" xmlns:p14="http://schemas.microsoft.com/office/powerpoint/2010/main">
    <mc:Choice Requires="p14">
      <p:transition spd="slow" p14:dur="2000" advTm="25978"/>
    </mc:Choice>
    <mc:Fallback xmlns="">
      <p:transition spd="slow" advTm="2597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arn(inVertical)">
                                      <p:cBhvr>
                                        <p:cTn id="7" dur="500"/>
                                        <p:tgtEl>
                                          <p:spTgt spid="3789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mod="1">
    <p:ext uri="{E180D4A7-C9FB-4DFB-919C-405C955672EB}">
      <p14:showEvtLst xmlns:p14="http://schemas.microsoft.com/office/powerpoint/2010/main">
        <p14:playEvt time="27" objId="6"/>
        <p14:stopEvt time="25978" objId="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09BFF6-C2B7-4AC8-8939-BE5DAEA64311}"/>
              </a:ext>
            </a:extLst>
          </p:cNvPr>
          <p:cNvPicPr>
            <a:picLocks noChangeAspect="1"/>
          </p:cNvPicPr>
          <p:nvPr/>
        </p:nvPicPr>
        <p:blipFill>
          <a:blip r:embed="rId2"/>
          <a:stretch>
            <a:fillRect/>
          </a:stretch>
        </p:blipFill>
        <p:spPr>
          <a:xfrm>
            <a:off x="-80010" y="104775"/>
            <a:ext cx="11978640" cy="6648450"/>
          </a:xfrm>
          <a:prstGeom prst="rect">
            <a:avLst/>
          </a:prstGeom>
        </p:spPr>
      </p:pic>
      <p:pic>
        <p:nvPicPr>
          <p:cNvPr id="9" name="Picture 8">
            <a:extLst>
              <a:ext uri="{FF2B5EF4-FFF2-40B4-BE49-F238E27FC236}">
                <a16:creationId xmlns:a16="http://schemas.microsoft.com/office/drawing/2014/main" id="{83DA3866-D7B9-4822-A5CB-DAFDC640D284}"/>
              </a:ext>
            </a:extLst>
          </p:cNvPr>
          <p:cNvPicPr>
            <a:picLocks noChangeAspect="1"/>
          </p:cNvPicPr>
          <p:nvPr/>
        </p:nvPicPr>
        <p:blipFill>
          <a:blip r:embed="rId2"/>
          <a:stretch>
            <a:fillRect/>
          </a:stretch>
        </p:blipFill>
        <p:spPr>
          <a:xfrm>
            <a:off x="-80010" y="104775"/>
            <a:ext cx="11978640" cy="6648450"/>
          </a:xfrm>
          <a:prstGeom prst="rect">
            <a:avLst/>
          </a:prstGeom>
        </p:spPr>
      </p:pic>
      <p:pic>
        <p:nvPicPr>
          <p:cNvPr id="10" name="Picture 9">
            <a:extLst>
              <a:ext uri="{FF2B5EF4-FFF2-40B4-BE49-F238E27FC236}">
                <a16:creationId xmlns:a16="http://schemas.microsoft.com/office/drawing/2014/main" id="{6EA22E6A-3DEA-4872-8854-A34DCCCB441F}"/>
              </a:ext>
            </a:extLst>
          </p:cNvPr>
          <p:cNvPicPr>
            <a:picLocks noChangeAspect="1"/>
          </p:cNvPicPr>
          <p:nvPr/>
        </p:nvPicPr>
        <p:blipFill>
          <a:blip r:embed="rId3"/>
          <a:stretch>
            <a:fillRect/>
          </a:stretch>
        </p:blipFill>
        <p:spPr>
          <a:xfrm>
            <a:off x="1121230" y="1412240"/>
            <a:ext cx="4136570" cy="1861070"/>
          </a:xfrm>
          <a:prstGeom prst="rect">
            <a:avLst/>
          </a:prstGeom>
        </p:spPr>
      </p:pic>
      <p:pic>
        <p:nvPicPr>
          <p:cNvPr id="11" name="Picture 10">
            <a:extLst>
              <a:ext uri="{FF2B5EF4-FFF2-40B4-BE49-F238E27FC236}">
                <a16:creationId xmlns:a16="http://schemas.microsoft.com/office/drawing/2014/main" id="{DB0E3BE2-DD48-465D-A82E-C7EF157DA728}"/>
              </a:ext>
            </a:extLst>
          </p:cNvPr>
          <p:cNvPicPr>
            <a:picLocks noChangeAspect="1"/>
          </p:cNvPicPr>
          <p:nvPr/>
        </p:nvPicPr>
        <p:blipFill>
          <a:blip r:embed="rId4"/>
          <a:stretch>
            <a:fillRect/>
          </a:stretch>
        </p:blipFill>
        <p:spPr>
          <a:xfrm>
            <a:off x="7640320" y="1504077"/>
            <a:ext cx="3555636" cy="1779741"/>
          </a:xfrm>
          <a:prstGeom prst="rect">
            <a:avLst/>
          </a:prstGeom>
        </p:spPr>
      </p:pic>
      <p:pic>
        <p:nvPicPr>
          <p:cNvPr id="12" name="Picture 11">
            <a:extLst>
              <a:ext uri="{FF2B5EF4-FFF2-40B4-BE49-F238E27FC236}">
                <a16:creationId xmlns:a16="http://schemas.microsoft.com/office/drawing/2014/main" id="{C4E9B207-AA67-4A40-BAA4-FC60638A2A31}"/>
              </a:ext>
            </a:extLst>
          </p:cNvPr>
          <p:cNvPicPr>
            <a:picLocks noChangeAspect="1"/>
          </p:cNvPicPr>
          <p:nvPr/>
        </p:nvPicPr>
        <p:blipFill>
          <a:blip r:embed="rId5"/>
          <a:stretch>
            <a:fillRect/>
          </a:stretch>
        </p:blipFill>
        <p:spPr>
          <a:xfrm>
            <a:off x="4220754" y="4128060"/>
            <a:ext cx="3831772" cy="2110180"/>
          </a:xfrm>
          <a:prstGeom prst="rect">
            <a:avLst/>
          </a:prstGeom>
        </p:spPr>
      </p:pic>
      <p:sp>
        <p:nvSpPr>
          <p:cNvPr id="3" name="TextBox 2">
            <a:extLst>
              <a:ext uri="{FF2B5EF4-FFF2-40B4-BE49-F238E27FC236}">
                <a16:creationId xmlns:a16="http://schemas.microsoft.com/office/drawing/2014/main" id="{212B4BB7-DE0A-497A-86B9-3BFA6269C0F3}"/>
              </a:ext>
            </a:extLst>
          </p:cNvPr>
          <p:cNvSpPr txBox="1"/>
          <p:nvPr/>
        </p:nvSpPr>
        <p:spPr>
          <a:xfrm>
            <a:off x="3383280" y="619760"/>
            <a:ext cx="6624320" cy="369332"/>
          </a:xfrm>
          <a:prstGeom prst="rect">
            <a:avLst/>
          </a:prstGeom>
          <a:noFill/>
        </p:spPr>
        <p:txBody>
          <a:bodyPr wrap="square" rtlCol="0">
            <a:spAutoFit/>
          </a:bodyPr>
          <a:lstStyle/>
          <a:p>
            <a:r>
              <a:rPr lang="vi-VN" dirty="0"/>
              <a:t>Câu 6: Để giữ cho đôi mắt sáng khỏe các con phải làm gì?</a:t>
            </a:r>
            <a:endParaRPr lang="en-US" dirty="0"/>
          </a:p>
        </p:txBody>
      </p:sp>
    </p:spTree>
    <p:extLst>
      <p:ext uri="{BB962C8B-B14F-4D97-AF65-F5344CB8AC3E}">
        <p14:creationId xmlns:p14="http://schemas.microsoft.com/office/powerpoint/2010/main" val="1296667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50CBC0-C484-8342-818B-B7AFBACF9D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1"/>
            <a:ext cx="12136833" cy="723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FD7C039-2B64-49D6-9DC9-49544DD43E8F}"/>
              </a:ext>
            </a:extLst>
          </p:cNvPr>
          <p:cNvSpPr txBox="1"/>
          <p:nvPr/>
        </p:nvSpPr>
        <p:spPr>
          <a:xfrm>
            <a:off x="2509520" y="5394960"/>
            <a:ext cx="3027680" cy="830997"/>
          </a:xfrm>
          <a:prstGeom prst="rect">
            <a:avLst/>
          </a:prstGeom>
          <a:noFill/>
        </p:spPr>
        <p:txBody>
          <a:bodyPr wrap="square" rtlCol="0">
            <a:spAutoFit/>
          </a:bodyPr>
          <a:lstStyle/>
          <a:p>
            <a:r>
              <a:rPr lang="vi-VN" sz="2400" b="1" dirty="0">
                <a:latin typeface="+mj-lt"/>
              </a:rPr>
              <a:t>Giữ cho đôi mắt </a:t>
            </a:r>
          </a:p>
          <a:p>
            <a:r>
              <a:rPr lang="vi-VN" sz="2400" b="1" dirty="0">
                <a:latin typeface="+mj-lt"/>
              </a:rPr>
              <a:t>Ngày càng sáng hơn</a:t>
            </a:r>
            <a:endParaRPr lang="en-US" sz="2400" b="1" dirty="0">
              <a:latin typeface="+mj-lt"/>
            </a:endParaRPr>
          </a:p>
        </p:txBody>
      </p:sp>
    </p:spTree>
    <p:extLst>
      <p:ext uri="{BB962C8B-B14F-4D97-AF65-F5344CB8AC3E}">
        <p14:creationId xmlns:p14="http://schemas.microsoft.com/office/powerpoint/2010/main" val="4265438010"/>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
                                        <p:tgtEl>
                                          <p:spTgt spid="4"/>
                                        </p:tgtEl>
                                      </p:cBhvr>
                                    </p:animEffect>
                                  </p:childTnLst>
                                </p:cTn>
                              </p:par>
                              <p:par>
                                <p:cTn id="8" presetID="24" presetClass="emph" presetSubtype="0" fill="hold" nodeType="withEffect">
                                  <p:stCondLst>
                                    <p:cond delay="0"/>
                                  </p:stCondLst>
                                  <p:childTnLst>
                                    <p:animClr clrSpc="hsl" dir="cw">
                                      <p:cBhvr override="childStyle">
                                        <p:cTn id="9" dur="10" fill="hold"/>
                                        <p:tgtEl>
                                          <p:spTgt spid="4"/>
                                        </p:tgtEl>
                                        <p:attrNameLst>
                                          <p:attrName>style.color</p:attrName>
                                        </p:attrNameLst>
                                      </p:cBhvr>
                                      <p:by>
                                        <p:hsl h="0" s="-12549" l="-25098"/>
                                      </p:by>
                                    </p:animClr>
                                    <p:animClr clrSpc="hsl" dir="cw">
                                      <p:cBhvr>
                                        <p:cTn id="10" dur="10" fill="hold"/>
                                        <p:tgtEl>
                                          <p:spTgt spid="4"/>
                                        </p:tgtEl>
                                        <p:attrNameLst>
                                          <p:attrName>fillcolor</p:attrName>
                                        </p:attrNameLst>
                                      </p:cBhvr>
                                      <p:by>
                                        <p:hsl h="0" s="-12549" l="-25098"/>
                                      </p:by>
                                    </p:animClr>
                                    <p:animClr clrSpc="hsl" dir="cw">
                                      <p:cBhvr>
                                        <p:cTn id="11" dur="10" fill="hold"/>
                                        <p:tgtEl>
                                          <p:spTgt spid="4"/>
                                        </p:tgtEl>
                                        <p:attrNameLst>
                                          <p:attrName>stroke.color</p:attrName>
                                        </p:attrNameLst>
                                      </p:cBhvr>
                                      <p:by>
                                        <p:hsl h="0" s="-12549" l="-25098"/>
                                      </p:by>
                                    </p:animClr>
                                    <p:set>
                                      <p:cBhvr>
                                        <p:cTn id="12" dur="10" fill="hold"/>
                                        <p:tgtEl>
                                          <p:spTgt spid="4"/>
                                        </p:tgtEl>
                                        <p:attrNameLst>
                                          <p:attrName>fill.type</p:attrName>
                                        </p:attrNameLst>
                                      </p:cBhvr>
                                      <p:to>
                                        <p:strVal val="solid"/>
                                      </p:to>
                                    </p:se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
                                        <p:tgtEl>
                                          <p:spTgt spid="4"/>
                                        </p:tgtEl>
                                      </p:cBhvr>
                                    </p:animEffect>
                                    <p:anim calcmode="lin" valueType="num">
                                      <p:cBhvr>
                                        <p:cTn id="16" dur="10" fill="hold"/>
                                        <p:tgtEl>
                                          <p:spTgt spid="4"/>
                                        </p:tgtEl>
                                        <p:attrNameLst>
                                          <p:attrName>ppt_x</p:attrName>
                                        </p:attrNameLst>
                                      </p:cBhvr>
                                      <p:tavLst>
                                        <p:tav tm="0">
                                          <p:val>
                                            <p:strVal val="#ppt_x"/>
                                          </p:val>
                                        </p:tav>
                                        <p:tav tm="100000">
                                          <p:val>
                                            <p:strVal val="#ppt_x"/>
                                          </p:val>
                                        </p:tav>
                                      </p:tavLst>
                                    </p:anim>
                                    <p:anim calcmode="lin" valueType="num">
                                      <p:cBhvr>
                                        <p:cTn id="17" dur="1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85FDE-9D46-454F-9AA5-A156F54C38BD}"/>
              </a:ext>
            </a:extLst>
          </p:cNvPr>
          <p:cNvPicPr>
            <a:picLocks noChangeAspect="1"/>
          </p:cNvPicPr>
          <p:nvPr/>
        </p:nvPicPr>
        <p:blipFill>
          <a:blip r:embed="rId2"/>
          <a:stretch>
            <a:fillRect/>
          </a:stretch>
        </p:blipFill>
        <p:spPr>
          <a:xfrm>
            <a:off x="81280" y="0"/>
            <a:ext cx="11968480" cy="6858000"/>
          </a:xfrm>
          <a:prstGeom prst="rect">
            <a:avLst/>
          </a:prstGeom>
        </p:spPr>
      </p:pic>
    </p:spTree>
    <p:extLst>
      <p:ext uri="{BB962C8B-B14F-4D97-AF65-F5344CB8AC3E}">
        <p14:creationId xmlns:p14="http://schemas.microsoft.com/office/powerpoint/2010/main" val="31250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9EE728-CF31-5146-B0A7-034E95EE066F}"/>
              </a:ext>
            </a:extLst>
          </p:cNvPr>
          <p:cNvPicPr>
            <a:picLocks noChangeAspect="1"/>
          </p:cNvPicPr>
          <p:nvPr/>
        </p:nvPicPr>
        <p:blipFill>
          <a:blip r:embed="rId4"/>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A05EBCE-21E9-CF4E-AD0F-543C41F1261B}"/>
              </a:ext>
            </a:extLst>
          </p:cNvPr>
          <p:cNvSpPr/>
          <p:nvPr/>
        </p:nvSpPr>
        <p:spPr>
          <a:xfrm>
            <a:off x="1436726" y="2362201"/>
            <a:ext cx="9318577" cy="91300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3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Xin</a:t>
            </a:r>
            <a:r>
              <a:rPr lang="en-US" sz="53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3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chào</a:t>
            </a:r>
            <a:r>
              <a:rPr lang="en-US" sz="53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3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và</a:t>
            </a:r>
            <a:r>
              <a:rPr lang="en-US" sz="53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3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hẹn</a:t>
            </a:r>
            <a:r>
              <a:rPr lang="en-US" sz="53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3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gặp</a:t>
            </a:r>
            <a:r>
              <a:rPr lang="en-US" sz="53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3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lại</a:t>
            </a:r>
            <a:r>
              <a:rPr lang="en-US" sz="53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333"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các</a:t>
            </a:r>
            <a:r>
              <a:rPr lang="en-US" sz="5333"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con</a:t>
            </a:r>
          </a:p>
        </p:txBody>
      </p:sp>
      <p:pic>
        <p:nvPicPr>
          <p:cNvPr id="4" name="FILE_20211008_161401_Thoại 014.m4a" descr="FILE_20211008_161401_Thoại 014.m4a">
            <a:hlinkClick r:id="" action="ppaction://media"/>
            <a:extLst>
              <a:ext uri="{FF2B5EF4-FFF2-40B4-BE49-F238E27FC236}">
                <a16:creationId xmlns:a16="http://schemas.microsoft.com/office/drawing/2014/main" id="{88188F8A-4421-D845-AFF7-0FB0F7C99D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3125" y="6858000"/>
            <a:ext cx="812800" cy="812800"/>
          </a:xfrm>
          <a:prstGeom prst="rect">
            <a:avLst/>
          </a:prstGeom>
        </p:spPr>
      </p:pic>
    </p:spTree>
    <p:extLst>
      <p:ext uri="{BB962C8B-B14F-4D97-AF65-F5344CB8AC3E}">
        <p14:creationId xmlns:p14="http://schemas.microsoft.com/office/powerpoint/2010/main" val="407020109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a:extLst>
              <a:ext uri="{FF2B5EF4-FFF2-40B4-BE49-F238E27FC236}">
                <a16:creationId xmlns:a16="http://schemas.microsoft.com/office/drawing/2014/main" id="{71E96BC2-415F-4017-BA58-742A9A3B3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0"/>
            <a:ext cx="1214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7">
            <a:extLst>
              <a:ext uri="{FF2B5EF4-FFF2-40B4-BE49-F238E27FC236}">
                <a16:creationId xmlns:a16="http://schemas.microsoft.com/office/drawing/2014/main" id="{10275FB0-D47B-4AAB-ACCA-B80ABC9AAF0D}"/>
              </a:ext>
            </a:extLst>
          </p:cNvPr>
          <p:cNvSpPr txBox="1">
            <a:spLocks noChangeArrowheads="1"/>
          </p:cNvSpPr>
          <p:nvPr/>
        </p:nvSpPr>
        <p:spPr bwMode="auto">
          <a:xfrm>
            <a:off x="3759200" y="482601"/>
            <a:ext cx="49784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buNone/>
            </a:pPr>
            <a:r>
              <a:rPr lang="vi-VN" altLang="en-US" sz="4267" b="1">
                <a:solidFill>
                  <a:srgbClr val="000000"/>
                </a:solidFill>
                <a:latin typeface="Times New Roman" panose="02020603050405020304" pitchFamily="18" charset="0"/>
                <a:cs typeface="Times New Roman" panose="02020603050405020304" pitchFamily="18" charset="0"/>
              </a:rPr>
              <a:t>Mục đích –Yêu cầu</a:t>
            </a:r>
            <a:endParaRPr lang="en-US" altLang="en-US" sz="4267" b="1">
              <a:solidFill>
                <a:srgbClr val="000000"/>
              </a:solidFill>
              <a:latin typeface="Times New Roman" panose="02020603050405020304" pitchFamily="18" charset="0"/>
              <a:cs typeface="Times New Roman" panose="02020603050405020304" pitchFamily="18" charset="0"/>
            </a:endParaRPr>
          </a:p>
        </p:txBody>
      </p:sp>
      <p:sp>
        <p:nvSpPr>
          <p:cNvPr id="5124" name="TextBox 9">
            <a:extLst>
              <a:ext uri="{FF2B5EF4-FFF2-40B4-BE49-F238E27FC236}">
                <a16:creationId xmlns:a16="http://schemas.microsoft.com/office/drawing/2014/main" id="{49C04459-F386-450B-8997-6F749E24A49C}"/>
              </a:ext>
            </a:extLst>
          </p:cNvPr>
          <p:cNvSpPr txBox="1">
            <a:spLocks noChangeArrowheads="1"/>
          </p:cNvSpPr>
          <p:nvPr/>
        </p:nvSpPr>
        <p:spPr bwMode="auto">
          <a:xfrm>
            <a:off x="1320800" y="1905000"/>
            <a:ext cx="10363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buNone/>
            </a:pPr>
            <a:r>
              <a:rPr lang="vi-VN" altLang="en-US" sz="2400" b="1" dirty="0">
                <a:solidFill>
                  <a:srgbClr val="000000"/>
                </a:solidFill>
                <a:latin typeface="Times New Roman" panose="02020603050405020304" pitchFamily="18" charset="0"/>
              </a:rPr>
              <a:t>1. Kiến thức:</a:t>
            </a:r>
            <a:endParaRPr lang="vi-VN" altLang="en-US" sz="2400" dirty="0">
              <a:solidFill>
                <a:srgbClr val="000000"/>
              </a:solidFill>
              <a:latin typeface="Times New Roman" panose="02020603050405020304" pitchFamily="18" charset="0"/>
            </a:endParaRPr>
          </a:p>
          <a:p>
            <a:pPr defTabSz="1219170" fontAlgn="base">
              <a:spcBef>
                <a:spcPct val="0"/>
              </a:spcBef>
              <a:spcAft>
                <a:spcPct val="0"/>
              </a:spcAft>
              <a:buNone/>
            </a:pPr>
            <a:r>
              <a:rPr lang="vi-VN" altLang="en-US" sz="2400" dirty="0">
                <a:solidFill>
                  <a:srgbClr val="000000"/>
                </a:solidFill>
                <a:latin typeface="Times New Roman" panose="02020603050405020304" pitchFamily="18" charset="0"/>
              </a:rPr>
              <a:t>- Trẻ biết tên bài thơ: “ Đôi mắt của em” . Tác giả: Nguyễn Thị Mỹ Phương</a:t>
            </a:r>
          </a:p>
          <a:p>
            <a:pPr defTabSz="1219170" fontAlgn="base">
              <a:spcBef>
                <a:spcPct val="0"/>
              </a:spcBef>
              <a:spcAft>
                <a:spcPct val="0"/>
              </a:spcAft>
              <a:buNone/>
            </a:pPr>
            <a:r>
              <a:rPr lang="vi-VN" altLang="en-US" sz="2400" dirty="0">
                <a:solidFill>
                  <a:srgbClr val="000000"/>
                </a:solidFill>
                <a:latin typeface="Times New Roman" panose="02020603050405020304" pitchFamily="18" charset="0"/>
              </a:rPr>
              <a:t>- Trẻ hiểu nội dung bài thơ nói về tầm quan trọng của đôi mắt đối với con người và khuyên chúng ta phải luôn giữ gìn vệ sinh và bảo vệ đôi mắt luôn sáng, đẹp.</a:t>
            </a:r>
          </a:p>
          <a:p>
            <a:pPr defTabSz="1219170" fontAlgn="base">
              <a:spcBef>
                <a:spcPct val="0"/>
              </a:spcBef>
              <a:spcAft>
                <a:spcPct val="0"/>
              </a:spcAft>
              <a:buNone/>
            </a:pPr>
            <a:r>
              <a:rPr lang="vi-VN" altLang="en-US" sz="2400" b="1" dirty="0">
                <a:solidFill>
                  <a:srgbClr val="000000"/>
                </a:solidFill>
                <a:latin typeface="Times New Roman" panose="02020603050405020304" pitchFamily="18" charset="0"/>
              </a:rPr>
              <a:t>2. Kỹ năng:</a:t>
            </a:r>
            <a:endParaRPr lang="vi-VN" altLang="en-US" sz="2400" dirty="0">
              <a:solidFill>
                <a:srgbClr val="000000"/>
              </a:solidFill>
              <a:latin typeface="Times New Roman" panose="02020603050405020304" pitchFamily="18" charset="0"/>
            </a:endParaRPr>
          </a:p>
          <a:p>
            <a:pPr defTabSz="1219170" fontAlgn="base">
              <a:spcBef>
                <a:spcPct val="0"/>
              </a:spcBef>
              <a:spcAft>
                <a:spcPct val="0"/>
              </a:spcAft>
              <a:buNone/>
            </a:pPr>
            <a:r>
              <a:rPr lang="vi-VN" altLang="en-US" sz="2400" dirty="0">
                <a:solidFill>
                  <a:srgbClr val="000000"/>
                </a:solidFill>
                <a:latin typeface="Times New Roman" panose="02020603050405020304" pitchFamily="18" charset="0"/>
              </a:rPr>
              <a:t>- Trẻ đọc thuộc đúng nhịp điệu bài thơ.</a:t>
            </a:r>
          </a:p>
          <a:p>
            <a:pPr defTabSz="1219170" fontAlgn="base">
              <a:spcBef>
                <a:spcPct val="0"/>
              </a:spcBef>
              <a:spcAft>
                <a:spcPct val="0"/>
              </a:spcAft>
              <a:buNone/>
            </a:pPr>
            <a:r>
              <a:rPr lang="vi-VN" altLang="en-US" sz="2400" dirty="0">
                <a:solidFill>
                  <a:srgbClr val="000000"/>
                </a:solidFill>
                <a:latin typeface="Times New Roman" panose="02020603050405020304" pitchFamily="18" charset="0"/>
              </a:rPr>
              <a:t>- Luyện kỹ năng nghe và hiểu ngôn ngữ văn học.</a:t>
            </a:r>
          </a:p>
          <a:p>
            <a:pPr defTabSz="1219170" fontAlgn="base">
              <a:spcBef>
                <a:spcPct val="0"/>
              </a:spcBef>
              <a:spcAft>
                <a:spcPct val="0"/>
              </a:spcAft>
              <a:buNone/>
            </a:pPr>
            <a:r>
              <a:rPr lang="vi-VN" altLang="en-US" sz="2400" b="1" dirty="0">
                <a:solidFill>
                  <a:srgbClr val="000000"/>
                </a:solidFill>
                <a:latin typeface="Times New Roman" panose="02020603050405020304" pitchFamily="18" charset="0"/>
              </a:rPr>
              <a:t>3. Thái độ:</a:t>
            </a:r>
            <a:endParaRPr lang="vi-VN" altLang="en-US" sz="2400" dirty="0">
              <a:solidFill>
                <a:srgbClr val="000000"/>
              </a:solidFill>
              <a:latin typeface="Times New Roman" panose="02020603050405020304" pitchFamily="18" charset="0"/>
            </a:endParaRPr>
          </a:p>
          <a:p>
            <a:pPr defTabSz="1219170" fontAlgn="base">
              <a:spcBef>
                <a:spcPct val="0"/>
              </a:spcBef>
              <a:spcAft>
                <a:spcPct val="0"/>
              </a:spcAft>
              <a:buNone/>
            </a:pPr>
            <a:r>
              <a:rPr lang="vi-VN" altLang="en-US" sz="2400" dirty="0">
                <a:solidFill>
                  <a:srgbClr val="000000"/>
                </a:solidFill>
                <a:latin typeface="Times New Roman" panose="02020603050405020304" pitchFamily="18" charset="0"/>
              </a:rPr>
              <a:t>- GD trẻ biết yêu thiên nhiên và bảo vệ môi trường.</a:t>
            </a:r>
          </a:p>
        </p:txBody>
      </p:sp>
      <p:pic>
        <p:nvPicPr>
          <p:cNvPr id="2" name="hi.m4a">
            <a:hlinkClick r:id="" action="ppaction://media"/>
            <a:extLst>
              <a:ext uri="{FF2B5EF4-FFF2-40B4-BE49-F238E27FC236}">
                <a16:creationId xmlns:a16="http://schemas.microsoft.com/office/drawing/2014/main" id="{FA55FCAE-920E-49F4-B625-FB4F2FAD043B}"/>
              </a:ext>
            </a:extLst>
          </p:cNvPr>
          <p:cNvPicPr>
            <a:picLocks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313920" y="6192520"/>
            <a:ext cx="541867"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542" fill="hold"/>
                                        <p:tgtEl>
                                          <p:spTgt spid="2"/>
                                        </p:tgtEl>
                                      </p:cBhvr>
                                    </p:cmd>
                                  </p:childTnLst>
                                </p:cTn>
                              </p:par>
                              <p:par>
                                <p:cTn id="7" presetID="16" presetClass="entr" presetSubtype="21" fill="hold" grpId="0" nodeType="withEffect">
                                  <p:stCondLst>
                                    <p:cond delay="0"/>
                                  </p:stCondLst>
                                  <p:childTnLst>
                                    <p:set>
                                      <p:cBhvr>
                                        <p:cTn id="8" dur="1" fill="hold">
                                          <p:stCondLst>
                                            <p:cond delay="0"/>
                                          </p:stCondLst>
                                        </p:cTn>
                                        <p:tgtEl>
                                          <p:spTgt spid="5124"/>
                                        </p:tgtEl>
                                        <p:attrNameLst>
                                          <p:attrName>style.visibility</p:attrName>
                                        </p:attrNameLst>
                                      </p:cBhvr>
                                      <p:to>
                                        <p:strVal val="visible"/>
                                      </p:to>
                                    </p:set>
                                    <p:animEffect transition="in" filter="barn(inVertical)">
                                      <p:cBhvr>
                                        <p:cTn id="9"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51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NMT\Downloads\anh-nen-powerpoint-de-thuong_114703267.jpg">
            <a:extLst>
              <a:ext uri="{FF2B5EF4-FFF2-40B4-BE49-F238E27FC236}">
                <a16:creationId xmlns:a16="http://schemas.microsoft.com/office/drawing/2014/main" id="{7F3A8467-3B34-2D45-B521-5A06DAC58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2164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3">
            <a:extLst>
              <a:ext uri="{FF2B5EF4-FFF2-40B4-BE49-F238E27FC236}">
                <a16:creationId xmlns:a16="http://schemas.microsoft.com/office/drawing/2014/main" id="{DD79BF59-D7CE-DD42-956B-D4B13293A547}"/>
              </a:ext>
            </a:extLst>
          </p:cNvPr>
          <p:cNvSpPr txBox="1">
            <a:spLocks noChangeArrowheads="1"/>
          </p:cNvSpPr>
          <p:nvPr/>
        </p:nvSpPr>
        <p:spPr bwMode="auto">
          <a:xfrm>
            <a:off x="3472181" y="2159000"/>
            <a:ext cx="568110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vi-VN" sz="3200" b="1" dirty="0">
                <a:solidFill>
                  <a:schemeClr val="accent1">
                    <a:lumMod val="50000"/>
                  </a:schemeClr>
                </a:solidFill>
                <a:latin typeface="Times New Roman" panose="02020603050405020304" pitchFamily="18" charset="0"/>
                <a:cs typeface="Times New Roman" panose="02020603050405020304" pitchFamily="18" charset="0"/>
              </a:rPr>
              <a:t>Bài hát</a:t>
            </a:r>
          </a:p>
          <a:p>
            <a:pPr algn="ctr" eaLnBrk="1" hangingPunct="1"/>
            <a:r>
              <a:rPr lang="vi-VN" altLang="vi-VN" sz="3200" b="1" dirty="0">
                <a:solidFill>
                  <a:schemeClr val="accent1">
                    <a:lumMod val="50000"/>
                  </a:schemeClr>
                </a:solidFill>
                <a:latin typeface="Times New Roman" panose="02020603050405020304" pitchFamily="18" charset="0"/>
                <a:cs typeface="Times New Roman" panose="02020603050405020304" pitchFamily="18" charset="0"/>
              </a:rPr>
              <a:t>Head, Shoulders, Knees &amp; Toes</a:t>
            </a:r>
          </a:p>
          <a:p>
            <a:pPr algn="ctr" eaLnBrk="1" hangingPunct="1"/>
            <a:endParaRPr lang="en-US" altLang="vi-VN" sz="3200" b="1" dirty="0">
              <a:latin typeface="Times New Roman" panose="02020603050405020304" pitchFamily="18" charset="0"/>
              <a:cs typeface="Times New Roman" panose="02020603050405020304" pitchFamily="18" charset="0"/>
            </a:endParaRPr>
          </a:p>
        </p:txBody>
      </p:sp>
      <p:pic>
        <p:nvPicPr>
          <p:cNvPr id="4" name="den vơi bai hat.m4a" descr="den vơi bai hat.m4a">
            <a:hlinkClick r:id="" action="ppaction://media"/>
            <a:extLst>
              <a:ext uri="{FF2B5EF4-FFF2-40B4-BE49-F238E27FC236}">
                <a16:creationId xmlns:a16="http://schemas.microsoft.com/office/drawing/2014/main" id="{7E2D0124-B8E6-0E4A-9D38-B6155153B9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5975" y="6858000"/>
            <a:ext cx="812800" cy="812800"/>
          </a:xfrm>
          <a:prstGeom prst="rect">
            <a:avLst/>
          </a:prstGeom>
        </p:spPr>
      </p:pic>
    </p:spTree>
    <p:extLst>
      <p:ext uri="{BB962C8B-B14F-4D97-AF65-F5344CB8AC3E}">
        <p14:creationId xmlns:p14="http://schemas.microsoft.com/office/powerpoint/2010/main" val="4127179022"/>
      </p:ext>
    </p:extLst>
  </p:cSld>
  <p:clrMapOvr>
    <a:masterClrMapping/>
  </p:clrMapOvr>
  <p:transition advClick="0" advTm="1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ad, Shoulders, Knees &amp; Toes - Exercise Song For Kids (online-video-cutter.com).mp4" descr="Head, Shoulders, Knees &amp; Toes - Exercise Song For Kids (online-video-cutter.com).mp4">
            <a:hlinkClick r:id="" action="ppaction://media"/>
            <a:extLst>
              <a:ext uri="{FF2B5EF4-FFF2-40B4-BE49-F238E27FC236}">
                <a16:creationId xmlns:a16="http://schemas.microsoft.com/office/drawing/2014/main" id="{8ECC91E2-514E-6449-9273-B8A7B8A924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93241529"/>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MT\Downloads\hinh-nen-thiet-ke-bai-giang-10.jpg">
            <a:extLst>
              <a:ext uri="{FF2B5EF4-FFF2-40B4-BE49-F238E27FC236}">
                <a16:creationId xmlns:a16="http://schemas.microsoft.com/office/drawing/2014/main" id="{3DA729CE-02AF-4847-A141-2003F6B188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99"/>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
            <a:extLst>
              <a:ext uri="{FF2B5EF4-FFF2-40B4-BE49-F238E27FC236}">
                <a16:creationId xmlns:a16="http://schemas.microsoft.com/office/drawing/2014/main" id="{233E963D-0D67-234D-B2B3-A0F4F38ED44C}"/>
              </a:ext>
            </a:extLst>
          </p:cNvPr>
          <p:cNvSpPr>
            <a:spLocks noChangeArrowheads="1"/>
          </p:cNvSpPr>
          <p:nvPr/>
        </p:nvSpPr>
        <p:spPr bwMode="auto">
          <a:xfrm>
            <a:off x="3556001" y="2108200"/>
            <a:ext cx="6368025" cy="18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3733" b="1" dirty="0" err="1">
                <a:solidFill>
                  <a:srgbClr val="FF0000"/>
                </a:solidFill>
                <a:latin typeface="Times New Roman" panose="02020603050405020304" pitchFamily="18" charset="0"/>
                <a:cs typeface="Times New Roman" panose="02020603050405020304" pitchFamily="18" charset="0"/>
              </a:rPr>
              <a:t>Bài</a:t>
            </a: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thơ</a:t>
            </a: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Đôi</a:t>
            </a: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mắt</a:t>
            </a: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của</a:t>
            </a: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em</a:t>
            </a:r>
            <a:endParaRPr lang="en-US" altLang="vi-VN" sz="3733" b="1" dirty="0">
              <a:solidFill>
                <a:srgbClr val="FF0000"/>
              </a:solidFill>
              <a:latin typeface="Times New Roman" panose="02020603050405020304" pitchFamily="18" charset="0"/>
              <a:cs typeface="Times New Roman" panose="02020603050405020304" pitchFamily="18" charset="0"/>
            </a:endParaRPr>
          </a:p>
          <a:p>
            <a:pPr eaLnBrk="1" hangingPunct="1"/>
            <a:r>
              <a:rPr lang="en-US" altLang="vi-VN" sz="3733" b="1" dirty="0">
                <a:solidFill>
                  <a:srgbClr val="FF0000"/>
                </a:solidFill>
                <a:latin typeface="Times New Roman" panose="02020603050405020304" pitchFamily="18" charset="0"/>
                <a:cs typeface="Times New Roman" panose="02020603050405020304" pitchFamily="18" charset="0"/>
              </a:rPr>
              <a:t>         </a:t>
            </a:r>
          </a:p>
          <a:p>
            <a:pPr eaLnBrk="1" hangingPunct="1"/>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Tác</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giả</a:t>
            </a:r>
            <a:r>
              <a:rPr lang="en-US" altLang="vi-VN" sz="3200" b="1" dirty="0">
                <a:solidFill>
                  <a:srgbClr val="FF0000"/>
                </a:solidFill>
                <a:latin typeface="Times New Roman" panose="02020603050405020304" pitchFamily="18" charset="0"/>
                <a:cs typeface="Times New Roman" panose="02020603050405020304" pitchFamily="18" charset="0"/>
              </a:rPr>
              <a:t> : Lê </a:t>
            </a:r>
            <a:r>
              <a:rPr lang="en-US" altLang="vi-VN" sz="3200" b="1" dirty="0" err="1">
                <a:solidFill>
                  <a:srgbClr val="FF0000"/>
                </a:solidFill>
                <a:latin typeface="Times New Roman" panose="02020603050405020304" pitchFamily="18" charset="0"/>
                <a:cs typeface="Times New Roman" panose="02020603050405020304" pitchFamily="18" charset="0"/>
              </a:rPr>
              <a:t>Thị</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Mỹ</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Phương</a:t>
            </a:r>
            <a:endParaRPr lang="en-US" altLang="vi-VN" sz="3733" dirty="0">
              <a:solidFill>
                <a:srgbClr val="FF0000"/>
              </a:solidFill>
            </a:endParaRPr>
          </a:p>
        </p:txBody>
      </p:sp>
      <p:pic>
        <p:nvPicPr>
          <p:cNvPr id="2" name="FILE_20211008_170110_Thoại 004.m4a" descr="FILE_20211008_170110_Thoại 004.m4a">
            <a:hlinkClick r:id="" action="ppaction://media"/>
            <a:extLst>
              <a:ext uri="{FF2B5EF4-FFF2-40B4-BE49-F238E27FC236}">
                <a16:creationId xmlns:a16="http://schemas.microsoft.com/office/drawing/2014/main" id="{A692DD55-B30B-554A-B812-6FCF4F271F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7425" y="6958012"/>
            <a:ext cx="812800" cy="812800"/>
          </a:xfrm>
          <a:prstGeom prst="rect">
            <a:avLst/>
          </a:prstGeom>
        </p:spPr>
      </p:pic>
    </p:spTree>
    <p:extLst>
      <p:ext uri="{BB962C8B-B14F-4D97-AF65-F5344CB8AC3E}">
        <p14:creationId xmlns:p14="http://schemas.microsoft.com/office/powerpoint/2010/main" val="3550585859"/>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bldLst>
      <p:bldP spid="51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ài thơ: Đôi mắt của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09271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CC5E1D-E6E8-4751-8B19-F03E926A865F}"/>
              </a:ext>
            </a:extLst>
          </p:cNvPr>
          <p:cNvPicPr>
            <a:picLocks noChangeAspect="1"/>
          </p:cNvPicPr>
          <p:nvPr/>
        </p:nvPicPr>
        <p:blipFill>
          <a:blip r:embed="rId4"/>
          <a:stretch>
            <a:fillRect/>
          </a:stretch>
        </p:blipFill>
        <p:spPr>
          <a:xfrm>
            <a:off x="21635" y="0"/>
            <a:ext cx="12170365" cy="6858000"/>
          </a:xfrm>
          <a:prstGeom prst="rect">
            <a:avLst/>
          </a:prstGeom>
        </p:spPr>
      </p:pic>
      <p:sp>
        <p:nvSpPr>
          <p:cNvPr id="3" name="TextBox 2">
            <a:extLst>
              <a:ext uri="{FF2B5EF4-FFF2-40B4-BE49-F238E27FC236}">
                <a16:creationId xmlns:a16="http://schemas.microsoft.com/office/drawing/2014/main" id="{760C615A-4B12-4B3E-B509-0F4AFC0D0343}"/>
              </a:ext>
            </a:extLst>
          </p:cNvPr>
          <p:cNvSpPr txBox="1"/>
          <p:nvPr/>
        </p:nvSpPr>
        <p:spPr>
          <a:xfrm>
            <a:off x="3515360" y="2661920"/>
            <a:ext cx="5455920" cy="584775"/>
          </a:xfrm>
          <a:prstGeom prst="rect">
            <a:avLst/>
          </a:prstGeom>
          <a:noFill/>
        </p:spPr>
        <p:txBody>
          <a:bodyPr wrap="square" rtlCol="0">
            <a:spAutoFit/>
          </a:bodyPr>
          <a:lstStyle/>
          <a:p>
            <a:r>
              <a:rPr lang="vi-VN" sz="2400" b="1" dirty="0">
                <a:latin typeface="+mj-lt"/>
              </a:rPr>
              <a:t> </a:t>
            </a:r>
            <a:r>
              <a:rPr lang="vi-VN" sz="3200" b="1" dirty="0">
                <a:latin typeface="+mj-lt"/>
              </a:rPr>
              <a:t>Bài thơ : Đôi mắt của em</a:t>
            </a:r>
            <a:endParaRPr lang="en-US" sz="3200" b="1" dirty="0">
              <a:latin typeface="+mj-lt"/>
            </a:endParaRPr>
          </a:p>
        </p:txBody>
      </p:sp>
      <p:pic>
        <p:nvPicPr>
          <p:cNvPr id="4" name="FILE_20211016_192817_Trả lời câu1">
            <a:hlinkClick r:id="" action="ppaction://media"/>
            <a:extLst>
              <a:ext uri="{FF2B5EF4-FFF2-40B4-BE49-F238E27FC236}">
                <a16:creationId xmlns:a16="http://schemas.microsoft.com/office/drawing/2014/main" id="{313F4A51-73BC-491C-8E20-D8162537EB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4880" y="4442747"/>
            <a:ext cx="406400" cy="406400"/>
          </a:xfrm>
          <a:prstGeom prst="rect">
            <a:avLst/>
          </a:prstGeom>
        </p:spPr>
      </p:pic>
      <p:sp>
        <p:nvSpPr>
          <p:cNvPr id="5" name="TextBox 4">
            <a:extLst>
              <a:ext uri="{FF2B5EF4-FFF2-40B4-BE49-F238E27FC236}">
                <a16:creationId xmlns:a16="http://schemas.microsoft.com/office/drawing/2014/main" id="{8E577A70-6C0D-4C95-B73C-D0A660BAD499}"/>
              </a:ext>
            </a:extLst>
          </p:cNvPr>
          <p:cNvSpPr txBox="1"/>
          <p:nvPr/>
        </p:nvSpPr>
        <p:spPr>
          <a:xfrm>
            <a:off x="2926088" y="1235035"/>
            <a:ext cx="6149440" cy="461665"/>
          </a:xfrm>
          <a:prstGeom prst="rect">
            <a:avLst/>
          </a:prstGeom>
          <a:noFill/>
        </p:spPr>
        <p:txBody>
          <a:bodyPr wrap="none" rtlCol="0">
            <a:spAutoFit/>
          </a:bodyPr>
          <a:lstStyle/>
          <a:p>
            <a:r>
              <a:rPr lang="vi-VN" sz="2400" dirty="0">
                <a:latin typeface="+mj-lt"/>
              </a:rPr>
              <a:t>Câu 1: Cô vừa đọc cho các con nghe bài thơ gì ?</a:t>
            </a:r>
            <a:endParaRPr lang="en-US" sz="2400" dirty="0">
              <a:latin typeface="+mj-lt"/>
            </a:endParaRPr>
          </a:p>
        </p:txBody>
      </p:sp>
    </p:spTree>
    <p:extLst>
      <p:ext uri="{BB962C8B-B14F-4D97-AF65-F5344CB8AC3E}">
        <p14:creationId xmlns:p14="http://schemas.microsoft.com/office/powerpoint/2010/main" val="311006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7"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1433B5-ACA9-324C-B1D7-E3F1BAD5E9E8}"/>
              </a:ext>
            </a:extLst>
          </p:cNvPr>
          <p:cNvPicPr>
            <a:picLocks noChangeAspect="1"/>
          </p:cNvPicPr>
          <p:nvPr/>
        </p:nvPicPr>
        <p:blipFill>
          <a:blip r:embed="rId5"/>
          <a:stretch>
            <a:fillRect/>
          </a:stretch>
        </p:blipFill>
        <p:spPr>
          <a:xfrm>
            <a:off x="0" y="0"/>
            <a:ext cx="12170735" cy="6858000"/>
          </a:xfrm>
          <a:prstGeom prst="rect">
            <a:avLst/>
          </a:prstGeom>
        </p:spPr>
      </p:pic>
      <p:sp>
        <p:nvSpPr>
          <p:cNvPr id="6" name="TextBox 5">
            <a:extLst>
              <a:ext uri="{FF2B5EF4-FFF2-40B4-BE49-F238E27FC236}">
                <a16:creationId xmlns:a16="http://schemas.microsoft.com/office/drawing/2014/main" id="{557A9C07-4FD4-FF49-BE46-9BA2C1C97796}"/>
              </a:ext>
            </a:extLst>
          </p:cNvPr>
          <p:cNvSpPr txBox="1">
            <a:spLocks noChangeArrowheads="1"/>
          </p:cNvSpPr>
          <p:nvPr/>
        </p:nvSpPr>
        <p:spPr bwMode="auto">
          <a:xfrm>
            <a:off x="3519057" y="4346134"/>
            <a:ext cx="5540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vi-VN" sz="3200" b="1" dirty="0">
                <a:solidFill>
                  <a:srgbClr val="FF0000"/>
                </a:solidFill>
                <a:latin typeface="Times New Roman" panose="02020603050405020304" pitchFamily="18" charset="0"/>
                <a:cs typeface="Times New Roman" panose="02020603050405020304" pitchFamily="18" charset="0"/>
              </a:rPr>
              <a:t>Tác giả: </a:t>
            </a:r>
            <a:r>
              <a:rPr lang="en-US" altLang="vi-VN" sz="3200" b="1" dirty="0">
                <a:solidFill>
                  <a:srgbClr val="FF0000"/>
                </a:solidFill>
                <a:latin typeface="Times New Roman" panose="02020603050405020304" pitchFamily="18" charset="0"/>
                <a:cs typeface="Times New Roman" panose="02020603050405020304" pitchFamily="18" charset="0"/>
              </a:rPr>
              <a:t>Lê </a:t>
            </a:r>
            <a:r>
              <a:rPr lang="en-US" altLang="vi-VN" sz="3200" b="1" dirty="0" err="1">
                <a:solidFill>
                  <a:srgbClr val="FF0000"/>
                </a:solidFill>
                <a:latin typeface="Times New Roman" panose="02020603050405020304" pitchFamily="18" charset="0"/>
                <a:cs typeface="Times New Roman" panose="02020603050405020304" pitchFamily="18" charset="0"/>
              </a:rPr>
              <a:t>Thị</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Mỹ</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Phương</a:t>
            </a:r>
            <a:endParaRPr lang="en-US" altLang="vi-VN" sz="3200" b="1" dirty="0">
              <a:solidFill>
                <a:srgbClr val="FF0000"/>
              </a:solidFill>
              <a:latin typeface="Times New Roman" panose="02020603050405020304" pitchFamily="18" charset="0"/>
              <a:cs typeface="Times New Roman" panose="02020603050405020304" pitchFamily="18" charset="0"/>
            </a:endParaRPr>
          </a:p>
        </p:txBody>
      </p:sp>
      <p:pic>
        <p:nvPicPr>
          <p:cNvPr id="4" name="damthoai chich dan.m4a" descr="damthoai chich dan.m4a">
            <a:hlinkClick r:id="" action="ppaction://media"/>
            <a:extLst>
              <a:ext uri="{FF2B5EF4-FFF2-40B4-BE49-F238E27FC236}">
                <a16:creationId xmlns:a16="http://schemas.microsoft.com/office/drawing/2014/main" id="{CEE85A7F-F7B7-4144-B30F-EDE8ECAAE184}"/>
              </a:ext>
            </a:extLst>
          </p:cNvPr>
          <p:cNvPicPr>
            <a:picLocks noChangeAspect="1"/>
          </p:cNvPicPr>
          <p:nvPr>
            <a:audioFile r:link="rId2"/>
            <p:extLst>
              <p:ext uri="{DAA4B4D4-6D71-4841-9C94-3DE7FCFB9230}">
                <p14:media xmlns:p14="http://schemas.microsoft.com/office/powerpoint/2010/main" r:embed="rId3">
                  <p14:trim st="5460"/>
                </p14:media>
              </p:ext>
            </p:extLst>
          </p:nvPr>
        </p:nvPicPr>
        <p:blipFill>
          <a:blip r:embed="rId6"/>
          <a:stretch>
            <a:fillRect/>
          </a:stretch>
        </p:blipFill>
        <p:spPr>
          <a:xfrm>
            <a:off x="11087002" y="6903484"/>
            <a:ext cx="1083733" cy="1083733"/>
          </a:xfrm>
          <a:prstGeom prst="rect">
            <a:avLst/>
          </a:prstGeom>
        </p:spPr>
      </p:pic>
      <p:sp>
        <p:nvSpPr>
          <p:cNvPr id="5" name="TextBox 4">
            <a:extLst>
              <a:ext uri="{FF2B5EF4-FFF2-40B4-BE49-F238E27FC236}">
                <a16:creationId xmlns:a16="http://schemas.microsoft.com/office/drawing/2014/main" id="{9D44170D-4B57-44BF-B1F8-0ECF22B67C82}"/>
              </a:ext>
            </a:extLst>
          </p:cNvPr>
          <p:cNvSpPr txBox="1"/>
          <p:nvPr/>
        </p:nvSpPr>
        <p:spPr>
          <a:xfrm>
            <a:off x="2202873" y="1588292"/>
            <a:ext cx="8780087" cy="584775"/>
          </a:xfrm>
          <a:prstGeom prst="rect">
            <a:avLst/>
          </a:prstGeom>
          <a:noFill/>
        </p:spPr>
        <p:txBody>
          <a:bodyPr wrap="square" rtlCol="0">
            <a:spAutoFit/>
          </a:bodyPr>
          <a:lstStyle/>
          <a:p>
            <a:r>
              <a:rPr lang="vi-VN" sz="3200" dirty="0">
                <a:latin typeface="+mj-lt"/>
              </a:rPr>
              <a:t>Câu 2</a:t>
            </a:r>
            <a:r>
              <a:rPr lang="vi-VN" sz="2400" dirty="0">
                <a:latin typeface="+mj-lt"/>
              </a:rPr>
              <a:t>: Bài thơ “ Đôi mắt của em của tác giả Lê Thị Mỹ Phương </a:t>
            </a:r>
            <a:endParaRPr lang="en-US" sz="2400" dirty="0">
              <a:latin typeface="+mj-lt"/>
            </a:endParaRPr>
          </a:p>
        </p:txBody>
      </p:sp>
    </p:spTree>
    <p:custDataLst>
      <p:tags r:id="rId1"/>
    </p:custDataLst>
    <p:extLst>
      <p:ext uri="{BB962C8B-B14F-4D97-AF65-F5344CB8AC3E}">
        <p14:creationId xmlns:p14="http://schemas.microsoft.com/office/powerpoint/2010/main" val="60325495"/>
      </p:ext>
    </p:extLst>
  </p:cSld>
  <p:clrMapOvr>
    <a:masterClrMapping/>
  </p:clrMapOvr>
  <mc:AlternateContent xmlns:mc="http://schemas.openxmlformats.org/markup-compatibility/2006" xmlns:p14="http://schemas.microsoft.com/office/powerpoint/2010/main">
    <mc:Choice Requires="p14">
      <p:transition spd="slow" p14:dur="2000" advTm="13726"/>
    </mc:Choice>
    <mc:Fallback xmlns="">
      <p:transition spd="slow" advTm="13726"/>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21" objId="4"/>
        <p14:stopEvt time="13726"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5076BD-48CF-41C2-96C6-F47FE0B9432F}"/>
              </a:ext>
            </a:extLst>
          </p:cNvPr>
          <p:cNvPicPr>
            <a:picLocks noChangeAspect="1"/>
          </p:cNvPicPr>
          <p:nvPr/>
        </p:nvPicPr>
        <p:blipFill>
          <a:blip r:embed="rId4"/>
          <a:stretch>
            <a:fillRect/>
          </a:stretch>
        </p:blipFill>
        <p:spPr>
          <a:xfrm>
            <a:off x="91440" y="274864"/>
            <a:ext cx="12100560" cy="6648450"/>
          </a:xfrm>
          <a:prstGeom prst="rect">
            <a:avLst/>
          </a:prstGeom>
        </p:spPr>
      </p:pic>
      <p:sp>
        <p:nvSpPr>
          <p:cNvPr id="4" name="TextBox 3">
            <a:extLst>
              <a:ext uri="{FF2B5EF4-FFF2-40B4-BE49-F238E27FC236}">
                <a16:creationId xmlns:a16="http://schemas.microsoft.com/office/drawing/2014/main" id="{3FF66AD6-4C21-4C02-B13D-31506BA956B5}"/>
              </a:ext>
            </a:extLst>
          </p:cNvPr>
          <p:cNvSpPr txBox="1"/>
          <p:nvPr/>
        </p:nvSpPr>
        <p:spPr>
          <a:xfrm>
            <a:off x="4212772" y="1828800"/>
            <a:ext cx="4212772" cy="707886"/>
          </a:xfrm>
          <a:prstGeom prst="rect">
            <a:avLst/>
          </a:prstGeom>
          <a:noFill/>
        </p:spPr>
        <p:txBody>
          <a:bodyPr wrap="square" rtlCol="0">
            <a:spAutoFit/>
          </a:bodyPr>
          <a:lstStyle/>
          <a:p>
            <a:r>
              <a:rPr lang="vi-VN" sz="4000" b="1" dirty="0">
                <a:latin typeface="+mj-lt"/>
              </a:rPr>
              <a:t>    Cô đọc lần 2</a:t>
            </a:r>
            <a:endParaRPr lang="en-US" sz="4000" b="1" dirty="0">
              <a:latin typeface="+mj-lt"/>
            </a:endParaRPr>
          </a:p>
        </p:txBody>
      </p:sp>
      <p:pic>
        <p:nvPicPr>
          <p:cNvPr id="2" name="FILE_20211016_193435_Trả lời 2">
            <a:hlinkClick r:id="" action="ppaction://media"/>
            <a:extLst>
              <a:ext uri="{FF2B5EF4-FFF2-40B4-BE49-F238E27FC236}">
                <a16:creationId xmlns:a16="http://schemas.microsoft.com/office/drawing/2014/main" id="{415159A3-F60F-4B2F-B65B-C9C4E7EF1A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684486"/>
            <a:ext cx="406400" cy="406400"/>
          </a:xfrm>
          <a:prstGeom prst="rect">
            <a:avLst/>
          </a:prstGeom>
        </p:spPr>
      </p:pic>
    </p:spTree>
    <p:extLst>
      <p:ext uri="{BB962C8B-B14F-4D97-AF65-F5344CB8AC3E}">
        <p14:creationId xmlns:p14="http://schemas.microsoft.com/office/powerpoint/2010/main" val="280135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5.7|3.5"/>
</p:tagLst>
</file>

<file path=ppt/tags/tag2.xml><?xml version="1.0" encoding="utf-8"?>
<p:tagLst xmlns:a="http://schemas.openxmlformats.org/drawingml/2006/main" xmlns:r="http://schemas.openxmlformats.org/officeDocument/2006/relationships" xmlns:p="http://schemas.openxmlformats.org/presentationml/2006/main">
  <p:tag name="TIMING" val="|5.4"/>
</p:tagLst>
</file>

<file path=ppt/tags/tag3.xml><?xml version="1.0" encoding="utf-8"?>
<p:tagLst xmlns:a="http://schemas.openxmlformats.org/drawingml/2006/main" xmlns:r="http://schemas.openxmlformats.org/officeDocument/2006/relationships" xmlns:p="http://schemas.openxmlformats.org/presentationml/2006/main">
  <p:tag name="TIMING" val="|2.1|2.8|1.4"/>
</p:tagLst>
</file>

<file path=ppt/tags/tag4.xml><?xml version="1.0" encoding="utf-8"?>
<p:tagLst xmlns:a="http://schemas.openxmlformats.org/drawingml/2006/main" xmlns:r="http://schemas.openxmlformats.org/officeDocument/2006/relationships" xmlns:p="http://schemas.openxmlformats.org/presentationml/2006/main">
  <p:tag name="TIMING" val="|6.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325</Words>
  <Application>Microsoft Office PowerPoint</Application>
  <PresentationFormat>Widescreen</PresentationFormat>
  <Paragraphs>39</Paragraphs>
  <Slides>18</Slides>
  <Notes>2</Notes>
  <HiddenSlides>0</HiddenSlides>
  <MMClips>13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 Nguyen</dc:creator>
  <cp:lastModifiedBy>Administrator</cp:lastModifiedBy>
  <cp:revision>23</cp:revision>
  <dcterms:created xsi:type="dcterms:W3CDTF">2021-10-10T10:03:58Z</dcterms:created>
  <dcterms:modified xsi:type="dcterms:W3CDTF">2024-10-21T04:16:33Z</dcterms:modified>
</cp:coreProperties>
</file>