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2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285" r:id="rId12"/>
    <p:sldId id="261" r:id="rId13"/>
    <p:sldId id="279" r:id="rId14"/>
    <p:sldId id="301" r:id="rId15"/>
    <p:sldId id="302" r:id="rId16"/>
    <p:sldId id="264" r:id="rId17"/>
    <p:sldId id="266" r:id="rId18"/>
    <p:sldId id="298" r:id="rId19"/>
    <p:sldId id="307" r:id="rId20"/>
    <p:sldId id="312" r:id="rId21"/>
    <p:sldId id="308" r:id="rId22"/>
    <p:sldId id="310" r:id="rId23"/>
    <p:sldId id="309" r:id="rId24"/>
    <p:sldId id="313" r:id="rId25"/>
    <p:sldId id="297" r:id="rId26"/>
    <p:sldId id="327" r:id="rId27"/>
    <p:sldId id="30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70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DF73-A7E3-B942-9390-35FA9A16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47A4C-7695-2B48-A2E0-D73AAC038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FC4D0-B4ED-F444-93A5-3907A8F5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A663-899E-2B4B-8AB1-17719E45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7000E-1F63-DC4D-99F2-C4524DAB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6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2143-3B22-F04F-AF29-EA9AB2C2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093AC-D3E8-9549-ABA9-48C58F6AC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D87E9-D312-914B-9661-7EDA2A33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2EC3-7F2D-6347-A058-928CFF5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1E88-4156-054D-AAB5-74FE1F73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9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023F8-3932-1942-BECD-984629A52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2AB96-8016-6E41-8196-14652A3DF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2E0D-CC44-2346-8E91-3BE77456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5C26-CB58-7847-A094-C530BF05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51CD-1BAE-194D-BA98-BCEEE7EC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82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F9A6-D156-D34A-A735-71A01740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8DFA-77FA-5643-9750-41B3E945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F715F-D134-244C-8177-71A70140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1006-F865-D244-A0B0-1A83FAED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D2B5-E4B7-3D4D-BD77-FFBBA2B6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7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33FB-90AF-8442-86B2-D41A191C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BF86-3A36-CB49-B8A7-438C68019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198B-E0E9-C54E-BA55-29E5FAC2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8258-F322-FF4F-9BB1-37C4F976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A824-1478-3E4F-A43C-0CDA8226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3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1BEE-19E2-634D-A4E1-E226701F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8F16-D817-A645-9CC3-E5B91B887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0BCF0-3649-1D41-AA29-D0C2151A6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54EFD-7EDC-FC45-935F-AC42717C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9D63D-FB11-A94E-8FF2-F77330A7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FD02-DC4C-F143-98EA-FB1DB739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44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5503-C3E2-5D42-8D87-D308EA1C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F85C3-C071-D24D-8CE3-7622AF9D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4A5A9-8288-934C-A162-A7870F702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38B9A-7723-F840-A814-A6D030B69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CDCAE-C42D-C344-9865-7EA55C7F8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2E844-851E-8143-9E2F-213EEB84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D6123-8779-CF4F-A5C1-1ACB5BEC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BA9A0-FE82-1A45-A3CA-B9FCA97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2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D53F-2D6F-DA40-A385-1FD1DD04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8DAAA-74CC-DC4E-A17C-DAC69B57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F9F90-BFFD-C044-BE65-87156FA8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71047-3E45-DA4D-8D1F-CCF8222A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11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4F5C0-1E60-2C45-93FE-B35D7044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6EE35-D942-1E45-BC58-EF5C0615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75602-DBC5-E542-A62A-5D572CD0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75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D242-1D0F-CB41-8BB0-C660AA1A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CD6B-0EE0-1D4A-93B0-FF90E793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D2808-6921-2E45-A7A8-5593609A2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7E070-D8F0-0E49-83A2-4F94E7BB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5738-1658-B749-9E9A-DB4E18F0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F165-4672-1345-98FD-DCD7D192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97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5955-00BA-A64C-8B91-0E04B304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A584C-D9DB-2A44-8704-DAC0BD2AE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027BC-DEBE-F64D-A99F-17DFBBE82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9930E-7312-EA4B-A67F-B12BBA62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2BEE6-4C42-694C-9259-FD10E32A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A6B93-ACF1-A649-B3A3-F89CCCDE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2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EBD25-AC1A-7145-BC73-8873E6B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E19D7-CAB1-ED47-902D-8EC2904E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6AB43-24B1-3A48-8D78-3EBF1169C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4300-21D9-5245-9E1D-3FA76AD7253A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9B8B-0253-B942-BB79-C6CFB61D3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F9C6-E711-FD4B-8E54-35791EF29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0050-ADDF-464D-A589-FDE6F0E22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021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gif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audio" Target="file:///C:/Users/SONY/Downloads/ChoToiDiLamMuaVoi-VA-4763900.mp3" TargetMode="External"/><Relationship Id="rId1" Type="http://schemas.microsoft.com/office/2007/relationships/media" Target="file:///C:/Users/SONY/Downloads/ChoToiDiLamMuaVoi-VA-4763900.mp3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9.png"/><Relationship Id="rId7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images.google.com.vn/imgres?imgurl=http://www.sgtt.com.vn/HTMG/2008/0422/33222/01.jpg&amp;imgrefurl=http://www.sgtt.com.vn/Detail29.aspx%3FColumnId%3D29%26NewsId%3D33222%26fld%3DHTMG/2008/0422/33222&amp;h=356&amp;w=605&amp;sz=63&amp;hl=vi&amp;start=51&amp;um=1&amp;usg=__x8ynKNvWjp386xoR6mbGqIHKCZo=&amp;tbnid=rZhopOZBC84psM:&amp;tbnh=79&amp;tbnw=135&amp;prev=/images%3Fq%3Dm%25C6%25B0a%2Bto%26start%3D40%26ndsp%3D20%26um%3D1%26hl%3Dvi%26sa%3DN" TargetMode="External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7FF5CFA8-77FF-3244-B7E9-7E15600A2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17942"/>
            <a:ext cx="10515600" cy="1325563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D0EE689-4568-DA4B-BD51-5CC983B9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2558"/>
            <a:ext cx="10515600" cy="4351338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3315" name="Picture 4" descr="Picture4">
            <a:extLst>
              <a:ext uri="{FF2B5EF4-FFF2-40B4-BE49-F238E27FC236}">
                <a16:creationId xmlns:a16="http://schemas.microsoft.com/office/drawing/2014/main" id="{3E8C1AE5-B589-6E4A-AA24-43CBB5D5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5">
            <a:extLst>
              <a:ext uri="{FF2B5EF4-FFF2-40B4-BE49-F238E27FC236}">
                <a16:creationId xmlns:a16="http://schemas.microsoft.com/office/drawing/2014/main" id="{EF854AA9-765B-9142-A1F9-3B4DF18E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2733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>
                <a:solidFill>
                  <a:srgbClr val="6600CC"/>
                </a:solidFill>
              </a:rPr>
              <a:t>           </a:t>
            </a:r>
            <a:endParaRPr lang="en-US" altLang="vi-VN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6" descr="28660">
            <a:extLst>
              <a:ext uri="{FF2B5EF4-FFF2-40B4-BE49-F238E27FC236}">
                <a16:creationId xmlns:a16="http://schemas.microsoft.com/office/drawing/2014/main" id="{CAEA130F-EDEF-E34A-93A6-CEE27B5A9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42983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28644">
            <a:extLst>
              <a:ext uri="{FF2B5EF4-FFF2-40B4-BE49-F238E27FC236}">
                <a16:creationId xmlns:a16="http://schemas.microsoft.com/office/drawing/2014/main" id="{92AC2E12-9BDE-514F-9A6B-BD7F18A95D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3067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b36">
            <a:extLst>
              <a:ext uri="{FF2B5EF4-FFF2-40B4-BE49-F238E27FC236}">
                <a16:creationId xmlns:a16="http://schemas.microsoft.com/office/drawing/2014/main" id="{4408DD50-4597-7841-9980-7A6531A65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10" y="2341084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nimated_animal%20rabbit">
            <a:extLst>
              <a:ext uri="{FF2B5EF4-FFF2-40B4-BE49-F238E27FC236}">
                <a16:creationId xmlns:a16="http://schemas.microsoft.com/office/drawing/2014/main" id="{949F2CC1-08E6-C042-9E7D-025ACBA57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5733"/>
            <a:ext cx="2590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28644">
            <a:extLst>
              <a:ext uri="{FF2B5EF4-FFF2-40B4-BE49-F238E27FC236}">
                <a16:creationId xmlns:a16="http://schemas.microsoft.com/office/drawing/2014/main" id="{6D1231FC-27BE-074C-81E0-2775A076A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-383067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28644">
            <a:extLst>
              <a:ext uri="{FF2B5EF4-FFF2-40B4-BE49-F238E27FC236}">
                <a16:creationId xmlns:a16="http://schemas.microsoft.com/office/drawing/2014/main" id="{482FF79E-F72B-2348-B915-2C6E1A3E8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473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0" name="Text Box 12">
            <a:extLst>
              <a:ext uri="{FF2B5EF4-FFF2-40B4-BE49-F238E27FC236}">
                <a16:creationId xmlns:a16="http://schemas.microsoft.com/office/drawing/2014/main" id="{3E378C3B-D962-1045-8F38-115F4EE4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87059"/>
            <a:ext cx="7543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18452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60" grpId="0"/>
      <p:bldP spid="10446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ED14509-3928-A241-A43A-BD7D8E036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5E65501-CB38-7B49-B72D-45FC14751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2531" name="Picture 4" descr="Picture4">
            <a:extLst>
              <a:ext uri="{FF2B5EF4-FFF2-40B4-BE49-F238E27FC236}">
                <a16:creationId xmlns:a16="http://schemas.microsoft.com/office/drawing/2014/main" id="{65F2EB45-EDD9-D54F-A914-C3FF9674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>
            <a:extLst>
              <a:ext uri="{FF2B5EF4-FFF2-40B4-BE49-F238E27FC236}">
                <a16:creationId xmlns:a16="http://schemas.microsoft.com/office/drawing/2014/main" id="{0756B68A-1835-434B-8C5D-82DB33BB3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574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E5E4F7BF-23B1-7946-B550-030C22EC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>
                <a:solidFill>
                  <a:srgbClr val="6600CC"/>
                </a:solidFill>
              </a:rPr>
              <a:t>           </a:t>
            </a:r>
            <a:endParaRPr lang="en-US" altLang="vi-VN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4" name="Picture 7" descr="28660">
            <a:extLst>
              <a:ext uri="{FF2B5EF4-FFF2-40B4-BE49-F238E27FC236}">
                <a16:creationId xmlns:a16="http://schemas.microsoft.com/office/drawing/2014/main" id="{5FF04B14-159D-B045-9112-107CEC090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28644">
            <a:extLst>
              <a:ext uri="{FF2B5EF4-FFF2-40B4-BE49-F238E27FC236}">
                <a16:creationId xmlns:a16="http://schemas.microsoft.com/office/drawing/2014/main" id="{B1EDE026-3F4E-9649-B537-810DA71CB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b36">
            <a:extLst>
              <a:ext uri="{FF2B5EF4-FFF2-40B4-BE49-F238E27FC236}">
                <a16:creationId xmlns:a16="http://schemas.microsoft.com/office/drawing/2014/main" id="{47A35FDC-A7CA-364E-9085-D6175560E0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424114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28644">
            <a:extLst>
              <a:ext uri="{FF2B5EF4-FFF2-40B4-BE49-F238E27FC236}">
                <a16:creationId xmlns:a16="http://schemas.microsoft.com/office/drawing/2014/main" id="{3D3D8835-BD69-C649-ABC0-D90C8E119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28644">
            <a:extLst>
              <a:ext uri="{FF2B5EF4-FFF2-40B4-BE49-F238E27FC236}">
                <a16:creationId xmlns:a16="http://schemas.microsoft.com/office/drawing/2014/main" id="{6FF8C946-5C14-A34A-AAC0-42854F2BF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2">
            <a:extLst>
              <a:ext uri="{FF2B5EF4-FFF2-40B4-BE49-F238E27FC236}">
                <a16:creationId xmlns:a16="http://schemas.microsoft.com/office/drawing/2014/main" id="{B37E26F2-6B41-5944-AD67-85BF513E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90800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ẩn</a:t>
            </a: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Text Box 13">
            <a:extLst>
              <a:ext uri="{FF2B5EF4-FFF2-40B4-BE49-F238E27FC236}">
                <a16:creationId xmlns:a16="http://schemas.microsoft.com/office/drawing/2014/main" id="{DCCE77F1-A786-E647-BCDF-786A9CA8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0668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i="1">
                <a:solidFill>
                  <a:srgbClr val="009900"/>
                </a:solidFill>
                <a:latin typeface="Times New Roman" panose="02020603050405020304" pitchFamily="18" charset="0"/>
              </a:rPr>
              <a:t>Bé ngoan hãy nhớ!</a:t>
            </a:r>
          </a:p>
        </p:txBody>
      </p:sp>
    </p:spTree>
    <p:extLst>
      <p:ext uri="{BB962C8B-B14F-4D97-AF65-F5344CB8AC3E}">
        <p14:creationId xmlns:p14="http://schemas.microsoft.com/office/powerpoint/2010/main" val="312605343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A2660EF2-4586-4C4C-89D2-E15135A9C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8153400" cy="4343400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3554" name="Picture 5" descr="611054">
            <a:hlinkClick r:id="rId3"/>
            <a:extLst>
              <a:ext uri="{FF2B5EF4-FFF2-40B4-BE49-F238E27FC236}">
                <a16:creationId xmlns:a16="http://schemas.microsoft.com/office/drawing/2014/main" id="{65DFA517-8133-6247-9ADB-288330E63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" y="604461"/>
            <a:ext cx="10725665" cy="54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2">
            <a:extLst>
              <a:ext uri="{FF2B5EF4-FFF2-40B4-BE49-F238E27FC236}">
                <a16:creationId xmlns:a16="http://schemas.microsoft.com/office/drawing/2014/main" id="{CEA76327-AC79-F546-853D-E0AA5DD0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49961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5D1D9A21-16AE-4A45-8C8A-F0743681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702" y="762001"/>
            <a:ext cx="3581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mặt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trời</a:t>
            </a:r>
            <a:endParaRPr lang="en-US" altLang="vi-VN" sz="4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4000" dirty="0">
              <a:latin typeface="Times New Roman" panose="02020603050405020304" pitchFamily="18" charset="0"/>
            </a:endParaRPr>
          </a:p>
        </p:txBody>
      </p:sp>
      <p:pic>
        <p:nvPicPr>
          <p:cNvPr id="23558" name="Picture 16" descr="mattroi">
            <a:extLst>
              <a:ext uri="{FF2B5EF4-FFF2-40B4-BE49-F238E27FC236}">
                <a16:creationId xmlns:a16="http://schemas.microsoft.com/office/drawing/2014/main" id="{79919B7B-6881-854E-91C7-8508F52D9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1"/>
            <a:ext cx="4267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7">
            <a:extLst>
              <a:ext uri="{FF2B5EF4-FFF2-40B4-BE49-F238E27FC236}">
                <a16:creationId xmlns:a16="http://schemas.microsoft.com/office/drawing/2014/main" id="{DE382196-A3FA-5B4F-891C-6AF91495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7752" y="3505201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Tia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42313D94-5D3E-F143-A608-E8ABC783F9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733800"/>
            <a:ext cx="1600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0957C816-109D-B548-B5CA-8C89A9899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371600"/>
            <a:ext cx="1295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66641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54584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54167 -0.0178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7F7FB7D2-9AAC-0D4E-9D8D-5F0C18B6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00756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5" descr="611100">
            <a:hlinkClick r:id="rId3"/>
            <a:extLst>
              <a:ext uri="{FF2B5EF4-FFF2-40B4-BE49-F238E27FC236}">
                <a16:creationId xmlns:a16="http://schemas.microsoft.com/office/drawing/2014/main" id="{3A612068-20DA-9A4F-8DFF-8EDF5B50AB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433388"/>
            <a:ext cx="10796588" cy="556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4637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49">
            <a:extLst>
              <a:ext uri="{FF2B5EF4-FFF2-40B4-BE49-F238E27FC236}">
                <a16:creationId xmlns:a16="http://schemas.microsoft.com/office/drawing/2014/main" id="{88951612-FC10-7643-93C8-53B7A6BBEE5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381000"/>
            <a:ext cx="10339388" cy="5730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5">
            <a:extLst>
              <a:ext uri="{FF2B5EF4-FFF2-40B4-BE49-F238E27FC236}">
                <a16:creationId xmlns:a16="http://schemas.microsoft.com/office/drawing/2014/main" id="{E50DFC05-DCF7-BF45-9D6D-9A154766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72193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 lung </a:t>
            </a:r>
            <a:r>
              <a:rPr lang="en-US" altLang="vi-VN" sz="4000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áp</a:t>
            </a:r>
            <a:endParaRPr lang="en-US" altLang="vi-VN" sz="4000" dirty="0">
              <a:solidFill>
                <a:srgbClr val="FF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0046"/>
      </p:ext>
    </p:extLst>
  </p:cSld>
  <p:clrMapOvr>
    <a:masterClrMapping/>
  </p:clrMapOvr>
  <p:transition spd="slow">
    <p:zoom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E789CEA-3A4F-1A40-A9EE-622FCB20B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32" y="-292106"/>
            <a:ext cx="10515600" cy="13255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vi-VN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nắng</a:t>
            </a:r>
            <a:endParaRPr lang="en-US" altLang="vi-VN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7" name="Picture 10" descr="611040">
            <a:extLst>
              <a:ext uri="{FF2B5EF4-FFF2-40B4-BE49-F238E27FC236}">
                <a16:creationId xmlns:a16="http://schemas.microsoft.com/office/drawing/2014/main" id="{0B77E95A-3FA1-BD42-8EE2-592E9A90D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028697"/>
            <a:ext cx="5272088" cy="45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>
            <a:extLst>
              <a:ext uri="{FF2B5EF4-FFF2-40B4-BE49-F238E27FC236}">
                <a16:creationId xmlns:a16="http://schemas.microsoft.com/office/drawing/2014/main" id="{461932E4-AED6-9E46-AED6-86E42D8B0C5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75" y="1028697"/>
            <a:ext cx="2876550" cy="158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12">
            <a:extLst>
              <a:ext uri="{FF2B5EF4-FFF2-40B4-BE49-F238E27FC236}">
                <a16:creationId xmlns:a16="http://schemas.microsoft.com/office/drawing/2014/main" id="{C9C9FDF9-FB7A-C442-B05A-6D47B8A0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692833"/>
            <a:ext cx="2876550" cy="15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>
            <a:extLst>
              <a:ext uri="{FF2B5EF4-FFF2-40B4-BE49-F238E27FC236}">
                <a16:creationId xmlns:a16="http://schemas.microsoft.com/office/drawing/2014/main" id="{E64BFB51-28CA-EE46-AB75-FD5EE239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372402"/>
            <a:ext cx="2876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15">
            <a:extLst>
              <a:ext uri="{FF2B5EF4-FFF2-40B4-BE49-F238E27FC236}">
                <a16:creationId xmlns:a16="http://schemas.microsoft.com/office/drawing/2014/main" id="{E3C399EE-8291-244C-AA1C-5CEB4C3A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38801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Muôn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hoa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khoe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sắc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38573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FE64F2A-7575-3141-A9BD-7CF44C02A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8289F94D-FB5A-7140-9958-2B137788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6" y="365125"/>
            <a:ext cx="4762501" cy="241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AF549A59-7521-9C45-AD9A-2E42995CA15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199" y="457199"/>
            <a:ext cx="3997571" cy="2362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8" name="Picture 6">
            <a:extLst>
              <a:ext uri="{FF2B5EF4-FFF2-40B4-BE49-F238E27FC236}">
                <a16:creationId xmlns:a16="http://schemas.microsoft.com/office/drawing/2014/main" id="{6A0A6358-7F1C-7B4D-9CF3-BCBB8635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5" y="3733800"/>
            <a:ext cx="4762500" cy="296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3">
            <a:extLst>
              <a:ext uri="{FF2B5EF4-FFF2-40B4-BE49-F238E27FC236}">
                <a16:creationId xmlns:a16="http://schemas.microsoft.com/office/drawing/2014/main" id="{10520AC8-7720-EE47-B497-CA9B6F42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1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Phơi lúa</a:t>
            </a:r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id="{4B3E9713-D0A0-144F-B86E-E639BDF9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00601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Khô quần áo</a:t>
            </a:r>
          </a:p>
        </p:txBody>
      </p:sp>
    </p:spTree>
    <p:extLst>
      <p:ext uri="{BB962C8B-B14F-4D97-AF65-F5344CB8AC3E}">
        <p14:creationId xmlns:p14="http://schemas.microsoft.com/office/powerpoint/2010/main" val="3335803456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hd1">
            <a:extLst>
              <a:ext uri="{FF2B5EF4-FFF2-40B4-BE49-F238E27FC236}">
                <a16:creationId xmlns:a16="http://schemas.microsoft.com/office/drawing/2014/main" id="{091D8EA4-772F-A244-83FA-25F4C4BAF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19100"/>
            <a:ext cx="9515476" cy="53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>
            <a:extLst>
              <a:ext uri="{FF2B5EF4-FFF2-40B4-BE49-F238E27FC236}">
                <a16:creationId xmlns:a16="http://schemas.microsoft.com/office/drawing/2014/main" id="{F5FEA5E9-0EEA-C747-A2A3-54535214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876931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4000" dirty="0">
                <a:latin typeface="Times New Roman" panose="02020603050405020304" pitchFamily="18" charset="0"/>
              </a:rPr>
              <a:t> to gay </a:t>
            </a:r>
            <a:r>
              <a:rPr lang="en-US" altLang="vi-VN" sz="4000" dirty="0" err="1">
                <a:latin typeface="Times New Roman" panose="02020603050405020304" pitchFamily="18" charset="0"/>
              </a:rPr>
              <a:t>gắt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63095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>
            <a:extLst>
              <a:ext uri="{FF2B5EF4-FFF2-40B4-BE49-F238E27FC236}">
                <a16:creationId xmlns:a16="http://schemas.microsoft.com/office/drawing/2014/main" id="{3919C515-C19E-A34D-9C72-5FC321FB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9801"/>
            <a:ext cx="5791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33CC33"/>
                </a:solidFill>
              </a:rPr>
              <a:t>Nắng to gay gắt.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4000">
              <a:solidFill>
                <a:srgbClr val="33CC33"/>
              </a:solidFill>
            </a:endParaRPr>
          </a:p>
        </p:txBody>
      </p:sp>
      <p:pic>
        <p:nvPicPr>
          <p:cNvPr id="29699" name="Picture 13">
            <a:extLst>
              <a:ext uri="{FF2B5EF4-FFF2-40B4-BE49-F238E27FC236}">
                <a16:creationId xmlns:a16="http://schemas.microsoft.com/office/drawing/2014/main" id="{4998F760-A0EE-354C-B339-21D3FB661B2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95301"/>
            <a:ext cx="3962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14">
            <a:extLst>
              <a:ext uri="{FF2B5EF4-FFF2-40B4-BE49-F238E27FC236}">
                <a16:creationId xmlns:a16="http://schemas.microsoft.com/office/drawing/2014/main" id="{BB509937-BA72-2242-909E-56286418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433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5">
            <a:extLst>
              <a:ext uri="{FF2B5EF4-FFF2-40B4-BE49-F238E27FC236}">
                <a16:creationId xmlns:a16="http://schemas.microsoft.com/office/drawing/2014/main" id="{96373847-3516-FC41-9D96-96E0D63D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495301"/>
            <a:ext cx="388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6">
            <a:extLst>
              <a:ext uri="{FF2B5EF4-FFF2-40B4-BE49-F238E27FC236}">
                <a16:creationId xmlns:a16="http://schemas.microsoft.com/office/drawing/2014/main" id="{D39607CF-F253-0E42-9102-BDCD5DFA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44" y="4114801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khô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cằn</a:t>
            </a:r>
            <a:r>
              <a:rPr lang="en-US" altLang="vi-VN" sz="4000" dirty="0">
                <a:latin typeface="Times New Roman" panose="02020603050405020304" pitchFamily="18" charset="0"/>
              </a:rPr>
              <a:t>,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nức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nẻ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3109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5C0B437-C997-9B4A-9680-7363EC17B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AB2CC38-4DEE-5847-B64C-071DF8BA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0723" name="Picture 4" descr="Picture4">
            <a:extLst>
              <a:ext uri="{FF2B5EF4-FFF2-40B4-BE49-F238E27FC236}">
                <a16:creationId xmlns:a16="http://schemas.microsoft.com/office/drawing/2014/main" id="{5B2849BD-F6A1-8849-983E-472FE3F8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B71AB2DA-19D7-554C-BC6B-356359A8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574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F5ADCBF9-11B5-2844-9BC5-78B6A3BF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>
                <a:solidFill>
                  <a:srgbClr val="6600CC"/>
                </a:solidFill>
              </a:rPr>
              <a:t>           </a:t>
            </a:r>
            <a:endParaRPr lang="en-US" altLang="vi-VN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6" name="Picture 7" descr="28660">
            <a:extLst>
              <a:ext uri="{FF2B5EF4-FFF2-40B4-BE49-F238E27FC236}">
                <a16:creationId xmlns:a16="http://schemas.microsoft.com/office/drawing/2014/main" id="{86ED5018-0403-C949-991E-070965A47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28644">
            <a:extLst>
              <a:ext uri="{FF2B5EF4-FFF2-40B4-BE49-F238E27FC236}">
                <a16:creationId xmlns:a16="http://schemas.microsoft.com/office/drawing/2014/main" id="{B56DEA61-BC64-B041-A57E-2117D64031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b36">
            <a:extLst>
              <a:ext uri="{FF2B5EF4-FFF2-40B4-BE49-F238E27FC236}">
                <a16:creationId xmlns:a16="http://schemas.microsoft.com/office/drawing/2014/main" id="{C8B66BB1-9625-5B47-A875-066AC7CA2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8" y="2343151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28644">
            <a:extLst>
              <a:ext uri="{FF2B5EF4-FFF2-40B4-BE49-F238E27FC236}">
                <a16:creationId xmlns:a16="http://schemas.microsoft.com/office/drawing/2014/main" id="{85FED339-8116-4140-9833-F0737BEC6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28644">
            <a:extLst>
              <a:ext uri="{FF2B5EF4-FFF2-40B4-BE49-F238E27FC236}">
                <a16:creationId xmlns:a16="http://schemas.microsoft.com/office/drawing/2014/main" id="{4899944E-E00E-BD4E-BBB2-B7CBEBB47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13">
            <a:extLst>
              <a:ext uri="{FF2B5EF4-FFF2-40B4-BE49-F238E27FC236}">
                <a16:creationId xmlns:a16="http://schemas.microsoft.com/office/drawing/2014/main" id="{C6F7FCF3-F075-DC48-BB21-A11B94F3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9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i="1">
                <a:solidFill>
                  <a:srgbClr val="FF3399"/>
                </a:solidFill>
                <a:latin typeface="Times New Roman" panose="02020603050405020304" pitchFamily="18" charset="0"/>
              </a:rPr>
              <a:t>Dặn dò bé yêu:</a:t>
            </a:r>
          </a:p>
        </p:txBody>
      </p:sp>
      <p:sp>
        <p:nvSpPr>
          <p:cNvPr id="30732" name="Rectangle 14">
            <a:extLst>
              <a:ext uri="{FF2B5EF4-FFF2-40B4-BE49-F238E27FC236}">
                <a16:creationId xmlns:a16="http://schemas.microsoft.com/office/drawing/2014/main" id="{CF8367D9-ACE7-7A4F-B370-619FF973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32038"/>
            <a:ext cx="70866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</a:rPr>
              <a:t>Nhớ đội nón, che dù khi đi ngoài nắng.</a:t>
            </a:r>
          </a:p>
          <a:p>
            <a:pPr eaLnBrk="1" hangingPunct="1"/>
            <a:r>
              <a:rPr lang="en-US" altLang="vi-VN">
                <a:solidFill>
                  <a:srgbClr val="FF9900"/>
                </a:solidFill>
                <a:latin typeface="Times New Roman" panose="02020603050405020304" pitchFamily="18" charset="0"/>
              </a:rPr>
              <a:t>Không được đi ra ngoài lúc trưa nắng gắt.</a:t>
            </a:r>
          </a:p>
        </p:txBody>
      </p:sp>
      <p:pic>
        <p:nvPicPr>
          <p:cNvPr id="30733" name="Picture 15" descr="av-24">
            <a:extLst>
              <a:ext uri="{FF2B5EF4-FFF2-40B4-BE49-F238E27FC236}">
                <a16:creationId xmlns:a16="http://schemas.microsoft.com/office/drawing/2014/main" id="{11A12F59-B301-B447-B1F0-7E4A3E776E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6" y="4419600"/>
            <a:ext cx="1946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3557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0080F882-51E9-C647-A3A5-CA9889F53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5B62AC4-56A5-4648-8450-8CC949A90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1748" name="Picture 5" descr="IMAGE22">
            <a:extLst>
              <a:ext uri="{FF2B5EF4-FFF2-40B4-BE49-F238E27FC236}">
                <a16:creationId xmlns:a16="http://schemas.microsoft.com/office/drawing/2014/main" id="{C079C485-39FF-2F4A-9221-52C9282F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611003">
            <a:extLst>
              <a:ext uri="{FF2B5EF4-FFF2-40B4-BE49-F238E27FC236}">
                <a16:creationId xmlns:a16="http://schemas.microsoft.com/office/drawing/2014/main" id="{6944E5C5-0BF7-BE47-B9F5-13A3B5F416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32657"/>
            <a:ext cx="9267826" cy="58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8">
            <a:extLst>
              <a:ext uri="{FF2B5EF4-FFF2-40B4-BE49-F238E27FC236}">
                <a16:creationId xmlns:a16="http://schemas.microsoft.com/office/drawing/2014/main" id="{4FC37A71-7835-9548-92E4-B9DF29C4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1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Gió</a:t>
            </a:r>
          </a:p>
        </p:txBody>
      </p:sp>
    </p:spTree>
    <p:extLst>
      <p:ext uri="{BB962C8B-B14F-4D97-AF65-F5344CB8AC3E}">
        <p14:creationId xmlns:p14="http://schemas.microsoft.com/office/powerpoint/2010/main" val="3430590438"/>
      </p:ext>
    </p:extLst>
  </p:cSld>
  <p:clrMapOvr>
    <a:masterClrMapping/>
  </p:clrMapOvr>
  <p:transition spd="slow">
    <p:cover dir="r"/>
    <p:sndAc>
      <p:stSnd loop="1"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3A177718-7843-3F4D-B90B-35E8D9646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8" name="Text Placeholder 5">
            <a:extLst>
              <a:ext uri="{FF2B5EF4-FFF2-40B4-BE49-F238E27FC236}">
                <a16:creationId xmlns:a16="http://schemas.microsoft.com/office/drawing/2014/main" id="{7C37FBDE-8A4E-544E-B116-D911D85AE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4A5C6150-2929-C045-8409-6D0B255B93C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5E6BA719-FFB2-FD4D-89C9-FFA708AF2C70}"/>
              </a:ext>
            </a:extLst>
          </p:cNvPr>
          <p:cNvSpPr/>
          <p:nvPr/>
        </p:nvSpPr>
        <p:spPr>
          <a:xfrm>
            <a:off x="2743200" y="914400"/>
            <a:ext cx="7691438" cy="581818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I. Mục đích yêu cầu</a:t>
            </a:r>
            <a:endParaRPr lang="vi-VN" sz="20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vi-VN" sz="2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1. Kiến thức</a:t>
            </a:r>
            <a:endParaRPr lang="vi-VN" sz="20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về một số hiện tượng tự nhiên như : mưa, nắng, gió, bão…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lợi ích, tác hại của hiện tượng tự nhiên đối với đời sống của con người.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vi-VN" sz="2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2. Kỹ năng</a:t>
            </a:r>
            <a:endParaRPr lang="vi-VN" sz="20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3C3C3C"/>
                </a:solidFill>
                <a:latin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nhận biết nhanh những đặc điểm, dấu hiệu nổi bật của thiên nhiên.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nói rõ ràng, mạch lạc.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Phát triển ở trẻ kỹ năng quan sát, tư duy, ghi nhớ có chủ định.</a:t>
            </a:r>
            <a:endParaRPr lang="vi-VN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vi-VN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Thái độ</a:t>
            </a:r>
            <a:endParaRPr lang="vi-VN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vi-VN" sz="2000" dirty="0">
                <a:solidFill>
                  <a:srgbClr val="3C3C3C"/>
                </a:solidFill>
                <a:latin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Giáo dục trẻ biết giữ gìn sức khỏe khi thời tiết thay đổi để tự bảo vệ mình khi đi ngoài trời.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A82B855-EFA3-A34A-9BE7-C24A710E2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C1F7815D-367B-B348-84B0-1AE069B9B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2771" name="Picture 4" descr="11">
            <a:extLst>
              <a:ext uri="{FF2B5EF4-FFF2-40B4-BE49-F238E27FC236}">
                <a16:creationId xmlns:a16="http://schemas.microsoft.com/office/drawing/2014/main" id="{05EDA68A-9464-ED45-98A4-FAB1F3E3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IMAGE22">
            <a:extLst>
              <a:ext uri="{FF2B5EF4-FFF2-40B4-BE49-F238E27FC236}">
                <a16:creationId xmlns:a16="http://schemas.microsoft.com/office/drawing/2014/main" id="{578BCA64-8279-3C48-B7AE-F59D9017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48">
            <a:extLst>
              <a:ext uri="{FF2B5EF4-FFF2-40B4-BE49-F238E27FC236}">
                <a16:creationId xmlns:a16="http://schemas.microsoft.com/office/drawing/2014/main" id="{5C6BE5B3-3288-C848-8C8B-5A4A0360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4191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611039">
            <a:extLst>
              <a:ext uri="{FF2B5EF4-FFF2-40B4-BE49-F238E27FC236}">
                <a16:creationId xmlns:a16="http://schemas.microsoft.com/office/drawing/2014/main" id="{0CA9BC1D-AE87-1B4B-8A01-465325C52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>
            <a:extLst>
              <a:ext uri="{FF2B5EF4-FFF2-40B4-BE49-F238E27FC236}">
                <a16:creationId xmlns:a16="http://schemas.microsoft.com/office/drawing/2014/main" id="{0C2270BB-C642-B44A-9424-44F235F6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7912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2776" name="Text Box 11">
            <a:extLst>
              <a:ext uri="{FF2B5EF4-FFF2-40B4-BE49-F238E27FC236}">
                <a16:creationId xmlns:a16="http://schemas.microsoft.com/office/drawing/2014/main" id="{7E9C25D7-2D2C-8749-81BC-40ED9A9B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5626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Gió thổi lá bay</a:t>
            </a:r>
          </a:p>
        </p:txBody>
      </p:sp>
    </p:spTree>
    <p:extLst>
      <p:ext uri="{BB962C8B-B14F-4D97-AF65-F5344CB8AC3E}">
        <p14:creationId xmlns:p14="http://schemas.microsoft.com/office/powerpoint/2010/main" val="453147987"/>
      </p:ext>
    </p:extLst>
  </p:cSld>
  <p:clrMapOvr>
    <a:masterClrMapping/>
  </p:clrMapOvr>
  <p:transition spd="slow">
    <p:cover/>
    <p:sndAc>
      <p:stSnd loop="1">
        <p:snd r:embed="rId2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74992AE-4A0A-1D45-A361-05B96FF99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C5804708-979A-3843-B183-579973AA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3795" name="Picture 4" descr="11">
            <a:extLst>
              <a:ext uri="{FF2B5EF4-FFF2-40B4-BE49-F238E27FC236}">
                <a16:creationId xmlns:a16="http://schemas.microsoft.com/office/drawing/2014/main" id="{DF324EE4-7F4F-F149-85AD-0CBB3FA7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IMAGE22">
            <a:extLst>
              <a:ext uri="{FF2B5EF4-FFF2-40B4-BE49-F238E27FC236}">
                <a16:creationId xmlns:a16="http://schemas.microsoft.com/office/drawing/2014/main" id="{447F23FD-6364-A848-BA84-76028658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48">
            <a:extLst>
              <a:ext uri="{FF2B5EF4-FFF2-40B4-BE49-F238E27FC236}">
                <a16:creationId xmlns:a16="http://schemas.microsoft.com/office/drawing/2014/main" id="{C09747A1-7A74-2149-B9F4-552BCE84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30d19c283195ed8f14471a7342fbc283-653106839">
            <a:extLst>
              <a:ext uri="{FF2B5EF4-FFF2-40B4-BE49-F238E27FC236}">
                <a16:creationId xmlns:a16="http://schemas.microsoft.com/office/drawing/2014/main" id="{78C8EB03-BADA-1A40-9C35-6F6DA319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3276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3409ac4e3195ed8f59c41c1342fbc213-652350570">
            <a:extLst>
              <a:ext uri="{FF2B5EF4-FFF2-40B4-BE49-F238E27FC236}">
                <a16:creationId xmlns:a16="http://schemas.microsoft.com/office/drawing/2014/main" id="{BF441BA7-6C7B-984B-B2BA-531837D5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0">
            <a:extLst>
              <a:ext uri="{FF2B5EF4-FFF2-40B4-BE49-F238E27FC236}">
                <a16:creationId xmlns:a16="http://schemas.microsoft.com/office/drawing/2014/main" id="{088C9BDC-BB2C-3240-929F-7F2ED1C7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1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Hoa rung rinh trong gió</a:t>
            </a:r>
          </a:p>
        </p:txBody>
      </p:sp>
    </p:spTree>
    <p:extLst>
      <p:ext uri="{BB962C8B-B14F-4D97-AF65-F5344CB8AC3E}">
        <p14:creationId xmlns:p14="http://schemas.microsoft.com/office/powerpoint/2010/main" val="4050696090"/>
      </p:ext>
    </p:extLst>
  </p:cSld>
  <p:clrMapOvr>
    <a:masterClrMapping/>
  </p:clrMapOvr>
  <p:transition spd="slow">
    <p:wipe dir="u"/>
    <p:sndAc>
      <p:stSnd>
        <p:snd r:embed="rId2" name="wind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5C34F84-2EB6-6943-8861-2EF5B044D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B103E870-69EE-9042-990C-49ED2DBBE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4819" name="Picture 4" descr="11">
            <a:extLst>
              <a:ext uri="{FF2B5EF4-FFF2-40B4-BE49-F238E27FC236}">
                <a16:creationId xmlns:a16="http://schemas.microsoft.com/office/drawing/2014/main" id="{85EC52BE-7FE8-DB48-9378-6A17B42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IMAGE22">
            <a:extLst>
              <a:ext uri="{FF2B5EF4-FFF2-40B4-BE49-F238E27FC236}">
                <a16:creationId xmlns:a16="http://schemas.microsoft.com/office/drawing/2014/main" id="{3FEACCB3-18F8-BA4C-8439-AE1494B5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43">
            <a:extLst>
              <a:ext uri="{FF2B5EF4-FFF2-40B4-BE49-F238E27FC236}">
                <a16:creationId xmlns:a16="http://schemas.microsoft.com/office/drawing/2014/main" id="{97917DFD-C3E6-9445-8F00-A6418A0D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65532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>
            <a:extLst>
              <a:ext uri="{FF2B5EF4-FFF2-40B4-BE49-F238E27FC236}">
                <a16:creationId xmlns:a16="http://schemas.microsoft.com/office/drawing/2014/main" id="{1164ECE8-D35D-BB4B-9999-4B4B575D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/>
              <a:t>Gió làm quay chong chóng</a:t>
            </a:r>
          </a:p>
        </p:txBody>
      </p:sp>
      <p:pic>
        <p:nvPicPr>
          <p:cNvPr id="34823" name="Picture 6" descr="48">
            <a:extLst>
              <a:ext uri="{FF2B5EF4-FFF2-40B4-BE49-F238E27FC236}">
                <a16:creationId xmlns:a16="http://schemas.microsoft.com/office/drawing/2014/main" id="{4D2B96FA-7292-6C40-B2B1-ECDA6A5F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38617"/>
      </p:ext>
    </p:extLst>
  </p:cSld>
  <p:clrMapOvr>
    <a:masterClrMapping/>
  </p:clrMapOvr>
  <p:transition spd="slow" advTm="1000">
    <p:wipe dir="r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025020E-AFF0-1440-9AEB-7E687EAD0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BE3778D-E658-9542-82FC-0565CED2D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5843" name="Picture 4" descr="11">
            <a:extLst>
              <a:ext uri="{FF2B5EF4-FFF2-40B4-BE49-F238E27FC236}">
                <a16:creationId xmlns:a16="http://schemas.microsoft.com/office/drawing/2014/main" id="{2177B415-226B-CC49-88EC-03F06852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IMAGE22">
            <a:extLst>
              <a:ext uri="{FF2B5EF4-FFF2-40B4-BE49-F238E27FC236}">
                <a16:creationId xmlns:a16="http://schemas.microsoft.com/office/drawing/2014/main" id="{5881E06B-6E6E-904D-8ED1-E9233175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48">
            <a:extLst>
              <a:ext uri="{FF2B5EF4-FFF2-40B4-BE49-F238E27FC236}">
                <a16:creationId xmlns:a16="http://schemas.microsoft.com/office/drawing/2014/main" id="{88BB0358-B813-744B-9B24-CBB9BC5E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 descr="anh">
            <a:hlinkClick r:id="rId7"/>
            <a:extLst>
              <a:ext uri="{FF2B5EF4-FFF2-40B4-BE49-F238E27FC236}">
                <a16:creationId xmlns:a16="http://schemas.microsoft.com/office/drawing/2014/main" id="{5D7677C1-0A86-DE4C-B442-F78F30F2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54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8">
            <a:extLst>
              <a:ext uri="{FF2B5EF4-FFF2-40B4-BE49-F238E27FC236}">
                <a16:creationId xmlns:a16="http://schemas.microsoft.com/office/drawing/2014/main" id="{8CEE1C1E-DD5C-644B-8992-E35ACA46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638801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Gió thổi mạnh.</a:t>
            </a:r>
          </a:p>
        </p:txBody>
      </p:sp>
    </p:spTree>
    <p:extLst>
      <p:ext uri="{BB962C8B-B14F-4D97-AF65-F5344CB8AC3E}">
        <p14:creationId xmlns:p14="http://schemas.microsoft.com/office/powerpoint/2010/main" val="1718527171"/>
      </p:ext>
    </p:extLst>
  </p:cSld>
  <p:clrMapOvr>
    <a:masterClrMapping/>
  </p:clrMapOvr>
  <p:transition spd="med" advTm="5000"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0F883B8-C9CF-2B45-853E-C497C0BEF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8F4110F-7345-0045-A497-CE6E66F79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6867" name="Picture 4" descr="11">
            <a:extLst>
              <a:ext uri="{FF2B5EF4-FFF2-40B4-BE49-F238E27FC236}">
                <a16:creationId xmlns:a16="http://schemas.microsoft.com/office/drawing/2014/main" id="{C81DBACE-09EE-084D-B120-5F7E067C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IMAGE22">
            <a:extLst>
              <a:ext uri="{FF2B5EF4-FFF2-40B4-BE49-F238E27FC236}">
                <a16:creationId xmlns:a16="http://schemas.microsoft.com/office/drawing/2014/main" id="{9B0CB03E-EC5E-4B45-B0B3-74AEB6D9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48">
            <a:extLst>
              <a:ext uri="{FF2B5EF4-FFF2-40B4-BE49-F238E27FC236}">
                <a16:creationId xmlns:a16="http://schemas.microsoft.com/office/drawing/2014/main" id="{55A14F75-D9C3-254E-A622-D8EA05A8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8">
            <a:extLst>
              <a:ext uri="{FF2B5EF4-FFF2-40B4-BE49-F238E27FC236}">
                <a16:creationId xmlns:a16="http://schemas.microsoft.com/office/drawing/2014/main" id="{C19E4021-91BC-4540-9900-88D306C2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38801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Cây ngã vì gió to</a:t>
            </a:r>
          </a:p>
        </p:txBody>
      </p:sp>
      <p:pic>
        <p:nvPicPr>
          <p:cNvPr id="36871" name="Picture 9">
            <a:extLst>
              <a:ext uri="{FF2B5EF4-FFF2-40B4-BE49-F238E27FC236}">
                <a16:creationId xmlns:a16="http://schemas.microsoft.com/office/drawing/2014/main" id="{7CFEEFDA-CCF4-5F44-8775-E9F116C5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1"/>
            <a:ext cx="7010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4795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2296D67-FB12-F546-BF31-C838AF8F5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A88D6CA0-6F04-3E4D-AEAD-DEE6586F2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1" name="Picture 4" descr="Picture4">
            <a:extLst>
              <a:ext uri="{FF2B5EF4-FFF2-40B4-BE49-F238E27FC236}">
                <a16:creationId xmlns:a16="http://schemas.microsoft.com/office/drawing/2014/main" id="{5685064B-75F5-DE45-BA36-55BAC33C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C857725D-FECF-BA4C-82BD-404DDAE3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574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F197600-4BF5-F24F-AD40-002E1961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>
                <a:solidFill>
                  <a:srgbClr val="6600CC"/>
                </a:solidFill>
              </a:rPr>
              <a:t>           </a:t>
            </a:r>
            <a:endParaRPr lang="en-US" altLang="vi-VN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4" name="Picture 7" descr="28660">
            <a:extLst>
              <a:ext uri="{FF2B5EF4-FFF2-40B4-BE49-F238E27FC236}">
                <a16:creationId xmlns:a16="http://schemas.microsoft.com/office/drawing/2014/main" id="{5C31FEC4-7734-6947-AB9A-077FA6605E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28644">
            <a:extLst>
              <a:ext uri="{FF2B5EF4-FFF2-40B4-BE49-F238E27FC236}">
                <a16:creationId xmlns:a16="http://schemas.microsoft.com/office/drawing/2014/main" id="{EF11E141-6B33-DC42-9CB9-61D80E1844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 descr="b36">
            <a:extLst>
              <a:ext uri="{FF2B5EF4-FFF2-40B4-BE49-F238E27FC236}">
                <a16:creationId xmlns:a16="http://schemas.microsoft.com/office/drawing/2014/main" id="{EE7B59AD-EAC3-914E-B592-CBB652F2F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6" y="2286001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" descr="animated_animal%20rabbit">
            <a:extLst>
              <a:ext uri="{FF2B5EF4-FFF2-40B4-BE49-F238E27FC236}">
                <a16:creationId xmlns:a16="http://schemas.microsoft.com/office/drawing/2014/main" id="{846A4A2E-266F-C54D-A1DF-A8BB4E4FA7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581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1" descr="28644">
            <a:extLst>
              <a:ext uri="{FF2B5EF4-FFF2-40B4-BE49-F238E27FC236}">
                <a16:creationId xmlns:a16="http://schemas.microsoft.com/office/drawing/2014/main" id="{0C9857A8-B536-C842-808E-4408C23530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2" descr="28644">
            <a:extLst>
              <a:ext uri="{FF2B5EF4-FFF2-40B4-BE49-F238E27FC236}">
                <a16:creationId xmlns:a16="http://schemas.microsoft.com/office/drawing/2014/main" id="{251B2898-D1BF-BB47-9D33-AE181FCFF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3">
            <a:extLst>
              <a:ext uri="{FF2B5EF4-FFF2-40B4-BE49-F238E27FC236}">
                <a16:creationId xmlns:a16="http://schemas.microsoft.com/office/drawing/2014/main" id="{AC533F31-1EC6-9D47-8327-2C3B4841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1450975"/>
            <a:ext cx="3521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0000"/>
                </a:solidFill>
                <a:latin typeface="Times New Roman" panose="02020603050405020304" pitchFamily="18" charset="0"/>
              </a:rPr>
              <a:t>Nhớ lời cô dặn</a:t>
            </a:r>
          </a:p>
        </p:txBody>
      </p:sp>
      <p:sp>
        <p:nvSpPr>
          <p:cNvPr id="37901" name="Text Box 14">
            <a:extLst>
              <a:ext uri="{FF2B5EF4-FFF2-40B4-BE49-F238E27FC236}">
                <a16:creationId xmlns:a16="http://schemas.microsoft.com/office/drawing/2014/main" id="{09900CB6-0E8E-E54D-9338-6A3F94E0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1"/>
            <a:ext cx="586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FF00"/>
                </a:solidFill>
                <a:latin typeface="Times New Roman" panose="02020603050405020304" pitchFamily="18" charset="0"/>
              </a:rPr>
              <a:t>Khi gặp gió to phải tìm nơi trú ẩn.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9900"/>
                </a:solidFill>
                <a:latin typeface="Times New Roman" panose="02020603050405020304" pitchFamily="18" charset="0"/>
              </a:rPr>
              <a:t>Nên đeo kính để tránh bụi.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828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2C136-92EF-BF45-A2C3-6230BF0A9A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6063" y="0"/>
            <a:ext cx="8839201" cy="6705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hát :Cho tôi đi làm mưa</a:t>
            </a:r>
          </a:p>
        </p:txBody>
      </p:sp>
      <p:pic>
        <p:nvPicPr>
          <p:cNvPr id="38914" name="Picture 6">
            <a:extLst>
              <a:ext uri="{FF2B5EF4-FFF2-40B4-BE49-F238E27FC236}">
                <a16:creationId xmlns:a16="http://schemas.microsoft.com/office/drawing/2014/main" id="{C48EF2D6-3856-8C40-A392-2C7BD69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43200"/>
            <a:ext cx="195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>
            <a:extLst>
              <a:ext uri="{FF2B5EF4-FFF2-40B4-BE49-F238E27FC236}">
                <a16:creationId xmlns:a16="http://schemas.microsoft.com/office/drawing/2014/main" id="{DA712163-A685-3041-BD72-8969FF899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4" y="1485901"/>
            <a:ext cx="1951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>
            <a:extLst>
              <a:ext uri="{FF2B5EF4-FFF2-40B4-BE49-F238E27FC236}">
                <a16:creationId xmlns:a16="http://schemas.microsoft.com/office/drawing/2014/main" id="{2A7E3AC0-D9F2-4C4C-8949-C449A3592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0"/>
            <a:ext cx="1712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>
            <a:extLst>
              <a:ext uri="{FF2B5EF4-FFF2-40B4-BE49-F238E27FC236}">
                <a16:creationId xmlns:a16="http://schemas.microsoft.com/office/drawing/2014/main" id="{0B6B51F7-4534-1447-A451-EE6DFAF72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661026"/>
            <a:ext cx="1976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>
            <a:extLst>
              <a:ext uri="{FF2B5EF4-FFF2-40B4-BE49-F238E27FC236}">
                <a16:creationId xmlns:a16="http://schemas.microsoft.com/office/drawing/2014/main" id="{5D5782FD-C077-EF46-8BD5-7E23EC041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5902325"/>
            <a:ext cx="2105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>
            <a:extLst>
              <a:ext uri="{FF2B5EF4-FFF2-40B4-BE49-F238E27FC236}">
                <a16:creationId xmlns:a16="http://schemas.microsoft.com/office/drawing/2014/main" id="{A7E79425-A060-184B-925B-84F8A665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-657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>
            <a:extLst>
              <a:ext uri="{FF2B5EF4-FFF2-40B4-BE49-F238E27FC236}">
                <a16:creationId xmlns:a16="http://schemas.microsoft.com/office/drawing/2014/main" id="{3060791E-A41E-0A41-BA85-986AA149C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-590550"/>
            <a:ext cx="2132012" cy="21431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5">
            <a:extLst>
              <a:ext uri="{FF2B5EF4-FFF2-40B4-BE49-F238E27FC236}">
                <a16:creationId xmlns:a16="http://schemas.microsoft.com/office/drawing/2014/main" id="{9FE288B0-B8FE-4B4A-852E-134CDA25F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-114300"/>
            <a:ext cx="28067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6">
            <a:extLst>
              <a:ext uri="{FF2B5EF4-FFF2-40B4-BE49-F238E27FC236}">
                <a16:creationId xmlns:a16="http://schemas.microsoft.com/office/drawing/2014/main" id="{1ABCF33B-0E3A-D647-B030-C38D098BC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-180975"/>
            <a:ext cx="29860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7">
            <a:extLst>
              <a:ext uri="{FF2B5EF4-FFF2-40B4-BE49-F238E27FC236}">
                <a16:creationId xmlns:a16="http://schemas.microsoft.com/office/drawing/2014/main" id="{F1494742-7841-B849-A4F8-9F83A8460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5467350"/>
            <a:ext cx="21351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oToiDiLamMuaVoi-VA-4763900.mp3">
            <a:hlinkClick r:id="" action="ppaction://media"/>
            <a:extLst>
              <a:ext uri="{FF2B5EF4-FFF2-40B4-BE49-F238E27FC236}">
                <a16:creationId xmlns:a16="http://schemas.microsoft.com/office/drawing/2014/main" id="{084AE7D0-4F5F-A841-88F4-A59C09B2BAD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46482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17BD25F6-C7B8-D148-AE8B-0C6AB8D17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BE7167D-40C9-CF4E-8AAD-CB0092081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9939" name="Picture 4" descr="11">
            <a:extLst>
              <a:ext uri="{FF2B5EF4-FFF2-40B4-BE49-F238E27FC236}">
                <a16:creationId xmlns:a16="http://schemas.microsoft.com/office/drawing/2014/main" id="{7741EE49-5885-F647-BAA9-AF6451A0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IMAGE22">
            <a:extLst>
              <a:ext uri="{FF2B5EF4-FFF2-40B4-BE49-F238E27FC236}">
                <a16:creationId xmlns:a16="http://schemas.microsoft.com/office/drawing/2014/main" id="{986F4389-C7D4-B947-8E25-897FF784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48">
            <a:extLst>
              <a:ext uri="{FF2B5EF4-FFF2-40B4-BE49-F238E27FC236}">
                <a16:creationId xmlns:a16="http://schemas.microsoft.com/office/drawing/2014/main" id="{AAEA7DEB-D300-0E4B-99B5-26796BC6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81000"/>
            <a:ext cx="11658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9">
            <a:extLst>
              <a:ext uri="{FF2B5EF4-FFF2-40B4-BE49-F238E27FC236}">
                <a16:creationId xmlns:a16="http://schemas.microsoft.com/office/drawing/2014/main" id="{12AE2041-5D4D-D94A-A86A-58940389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066801"/>
            <a:ext cx="6781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7000" i="1">
                <a:solidFill>
                  <a:srgbClr val="CC0000"/>
                </a:solidFill>
                <a:latin typeface="Times New Roman" panose="02020603050405020304" pitchFamily="18" charset="0"/>
              </a:rPr>
              <a:t>Chúc các bé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7000" i="1">
                <a:solidFill>
                  <a:srgbClr val="CC0000"/>
                </a:solidFill>
                <a:latin typeface="Times New Roman" panose="02020603050405020304" pitchFamily="18" charset="0"/>
              </a:rPr>
              <a:t>chăm ngoan,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7000" i="1">
                <a:solidFill>
                  <a:srgbClr val="CC0000"/>
                </a:solidFill>
                <a:latin typeface="Times New Roman" panose="02020603050405020304" pitchFamily="18" charset="0"/>
              </a:rPr>
              <a:t>học giỏi!</a:t>
            </a:r>
          </a:p>
        </p:txBody>
      </p:sp>
      <p:pic>
        <p:nvPicPr>
          <p:cNvPr id="39943" name="Picture 10" descr="671919">
            <a:extLst>
              <a:ext uri="{FF2B5EF4-FFF2-40B4-BE49-F238E27FC236}">
                <a16:creationId xmlns:a16="http://schemas.microsoft.com/office/drawing/2014/main" id="{90F67F2D-9A23-D245-9854-23C5FE0DE4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 descr="671919">
            <a:extLst>
              <a:ext uri="{FF2B5EF4-FFF2-40B4-BE49-F238E27FC236}">
                <a16:creationId xmlns:a16="http://schemas.microsoft.com/office/drawing/2014/main" id="{B45B6B73-CE00-0844-9F78-01BF0CD55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4B3719F2663C4C139ADBA43FE6AA2260">
            <a:extLst>
              <a:ext uri="{FF2B5EF4-FFF2-40B4-BE49-F238E27FC236}">
                <a16:creationId xmlns:a16="http://schemas.microsoft.com/office/drawing/2014/main" id="{20003DF6-BF4B-CB4A-955E-FB43A2DD84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33401"/>
            <a:ext cx="82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3" descr="670209">
            <a:extLst>
              <a:ext uri="{FF2B5EF4-FFF2-40B4-BE49-F238E27FC236}">
                <a16:creationId xmlns:a16="http://schemas.microsoft.com/office/drawing/2014/main" id="{C1627FB3-4422-C542-98AA-1E1941E27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33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92130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55356BF3-64C2-EA44-A50F-F9B50E03A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5362" name="Picture 3" descr="611059">
            <a:hlinkClick r:id="rId3"/>
            <a:extLst>
              <a:ext uri="{FF2B5EF4-FFF2-40B4-BE49-F238E27FC236}">
                <a16:creationId xmlns:a16="http://schemas.microsoft.com/office/drawing/2014/main" id="{3A03C0E0-3F33-0147-A739-CB7D73F8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7BA5863C-DD86-4A4A-B388-474826ADE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38801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</a:rPr>
              <a:t>Mưa</a:t>
            </a:r>
          </a:p>
        </p:txBody>
      </p:sp>
      <p:pic>
        <p:nvPicPr>
          <p:cNvPr id="15364" name="Picture 5" descr="11">
            <a:extLst>
              <a:ext uri="{FF2B5EF4-FFF2-40B4-BE49-F238E27FC236}">
                <a16:creationId xmlns:a16="http://schemas.microsoft.com/office/drawing/2014/main" id="{AD784607-F9CF-2E49-97EF-D08FEFA3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14509"/>
      </p:ext>
    </p:extLst>
  </p:cSld>
  <p:clrMapOvr>
    <a:masterClrMapping/>
  </p:clrMapOvr>
  <p:transition spd="slow">
    <p:cover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9A085E16-FD06-E04B-97C4-57C0645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867401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CC0000"/>
                </a:solidFill>
              </a:rPr>
              <a:t>Mưa cung cấp nước.</a:t>
            </a:r>
          </a:p>
        </p:txBody>
      </p:sp>
      <p:pic>
        <p:nvPicPr>
          <p:cNvPr id="16386" name="Picture 3" descr="611078">
            <a:extLst>
              <a:ext uri="{FF2B5EF4-FFF2-40B4-BE49-F238E27FC236}">
                <a16:creationId xmlns:a16="http://schemas.microsoft.com/office/drawing/2014/main" id="{DB072BDD-6C78-624E-961B-03F8DB1EB8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68" y="381001"/>
            <a:ext cx="98112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11">
            <a:extLst>
              <a:ext uri="{FF2B5EF4-FFF2-40B4-BE49-F238E27FC236}">
                <a16:creationId xmlns:a16="http://schemas.microsoft.com/office/drawing/2014/main" id="{D36B878F-0F53-C940-B40E-38810929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89838"/>
      </p:ext>
    </p:extLst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0F44FD7-01C0-B744-8245-B8B7867C8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C686320-96E3-DB44-95F1-01BCE3080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7411" name="Picture 4" descr="11">
            <a:extLst>
              <a:ext uri="{FF2B5EF4-FFF2-40B4-BE49-F238E27FC236}">
                <a16:creationId xmlns:a16="http://schemas.microsoft.com/office/drawing/2014/main" id="{8587512B-0A98-DC45-A1C2-2F9DE497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28576"/>
            <a:ext cx="11928389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>
            <a:extLst>
              <a:ext uri="{FF2B5EF4-FFF2-40B4-BE49-F238E27FC236}">
                <a16:creationId xmlns:a16="http://schemas.microsoft.com/office/drawing/2014/main" id="{61C1253A-98C3-E547-A422-593AA504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304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389A55BC-12E5-D546-83A2-7DA98159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5D7A0690-C3EE-BB4E-96C8-46AD57CB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Oval 8">
            <a:extLst>
              <a:ext uri="{FF2B5EF4-FFF2-40B4-BE49-F238E27FC236}">
                <a16:creationId xmlns:a16="http://schemas.microsoft.com/office/drawing/2014/main" id="{F05BC52E-62E9-A64F-8A96-E4E52A3A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43200"/>
            <a:ext cx="6019800" cy="1143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3399"/>
                </a:solidFill>
              </a:rPr>
              <a:t>Động vật có nước uống</a:t>
            </a:r>
          </a:p>
        </p:txBody>
      </p:sp>
      <p:sp>
        <p:nvSpPr>
          <p:cNvPr id="98313" name="Oval 9">
            <a:extLst>
              <a:ext uri="{FF2B5EF4-FFF2-40B4-BE49-F238E27FC236}">
                <a16:creationId xmlns:a16="http://schemas.microsoft.com/office/drawing/2014/main" id="{060E071E-1206-014F-BD00-1ED1C5C40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962400"/>
            <a:ext cx="2286000" cy="2362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FF00"/>
                </a:solidFill>
              </a:rPr>
              <a:t>Thực vật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FF00"/>
                </a:solidFill>
              </a:rPr>
              <a:t>tươi tốt</a:t>
            </a:r>
          </a:p>
        </p:txBody>
      </p:sp>
    </p:spTree>
    <p:extLst>
      <p:ext uri="{BB962C8B-B14F-4D97-AF65-F5344CB8AC3E}">
        <p14:creationId xmlns:p14="http://schemas.microsoft.com/office/powerpoint/2010/main" val="3657456578"/>
      </p:ext>
    </p:extLst>
  </p:cSld>
  <p:clrMapOvr>
    <a:masterClrMapping/>
  </p:clrMapOvr>
  <p:transition spd="slow" advTm="0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rain25oa">
            <a:extLst>
              <a:ext uri="{FF2B5EF4-FFF2-40B4-BE49-F238E27FC236}">
                <a16:creationId xmlns:a16="http://schemas.microsoft.com/office/drawing/2014/main" id="{C46A9AC2-0C43-414B-AE6A-E86C8D8C5FE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178" y="0"/>
            <a:ext cx="1002133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A014C584-5935-2041-927E-D227CC59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19801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chemeClr val="accent2"/>
                </a:solidFill>
              </a:rPr>
              <a:t>Mưa to.</a:t>
            </a:r>
          </a:p>
        </p:txBody>
      </p:sp>
      <p:pic>
        <p:nvPicPr>
          <p:cNvPr id="18435" name="Picture 4" descr="11">
            <a:extLst>
              <a:ext uri="{FF2B5EF4-FFF2-40B4-BE49-F238E27FC236}">
                <a16:creationId xmlns:a16="http://schemas.microsoft.com/office/drawing/2014/main" id="{F607B7C5-6066-ED42-B4AE-973B3221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19551"/>
      </p:ext>
    </p:extLst>
  </p:cSld>
  <p:clrMapOvr>
    <a:masterClrMapping/>
  </p:clrMapOvr>
  <p:transition spd="slow">
    <p:dissolve/>
    <p:sndAc>
      <p:stSnd loop="1"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BAC35FC-8B5D-B74E-927A-60E645EBB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9458" name="Picture 3" descr="611095">
            <a:hlinkClick r:id="rId2"/>
            <a:extLst>
              <a:ext uri="{FF2B5EF4-FFF2-40B4-BE49-F238E27FC236}">
                <a16:creationId xmlns:a16="http://schemas.microsoft.com/office/drawing/2014/main" id="{A603CFDF-CC2F-B747-A62C-1E5A2C99C6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04800"/>
            <a:ext cx="105155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8EC31253-E486-EC49-985A-435C2695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1201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33CC33"/>
                </a:solidFill>
              </a:rPr>
              <a:t>Sấm chớp trong khi mưa.</a:t>
            </a:r>
          </a:p>
        </p:txBody>
      </p:sp>
      <p:pic>
        <p:nvPicPr>
          <p:cNvPr id="19460" name="Picture 5" descr="11">
            <a:extLst>
              <a:ext uri="{FF2B5EF4-FFF2-40B4-BE49-F238E27FC236}">
                <a16:creationId xmlns:a16="http://schemas.microsoft.com/office/drawing/2014/main" id="{36C714C8-AE1A-1140-B462-1B45D06E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9" y="0"/>
            <a:ext cx="1198193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43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01">
            <a:hlinkClick r:id="rId3"/>
            <a:extLst>
              <a:ext uri="{FF2B5EF4-FFF2-40B4-BE49-F238E27FC236}">
                <a16:creationId xmlns:a16="http://schemas.microsoft.com/office/drawing/2014/main" id="{7E26DD0D-59C6-BB43-872D-98D40EFCBB6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859" y="441323"/>
            <a:ext cx="6233984" cy="2606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3">
            <a:extLst>
              <a:ext uri="{FF2B5EF4-FFF2-40B4-BE49-F238E27FC236}">
                <a16:creationId xmlns:a16="http://schemas.microsoft.com/office/drawing/2014/main" id="{D4D9A2B0-B145-6D4A-BCD5-D2B0EAC9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19" y="3267933"/>
            <a:ext cx="3045941" cy="259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278F704F-1554-C540-95F3-7EEB2950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57" y="3276600"/>
            <a:ext cx="2957048" cy="25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83BE7AD4-E1BD-1F4A-B287-AD2600C4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31" y="1251637"/>
            <a:ext cx="2957048" cy="439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>
            <a:extLst>
              <a:ext uri="{FF2B5EF4-FFF2-40B4-BE49-F238E27FC236}">
                <a16:creationId xmlns:a16="http://schemas.microsoft.com/office/drawing/2014/main" id="{990AE4B4-B1DD-744E-81F8-4870188A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15001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/>
              <a:t>Tác hại của mưa to</a:t>
            </a:r>
          </a:p>
        </p:txBody>
      </p:sp>
      <p:pic>
        <p:nvPicPr>
          <p:cNvPr id="20486" name="Picture 7" descr="11">
            <a:extLst>
              <a:ext uri="{FF2B5EF4-FFF2-40B4-BE49-F238E27FC236}">
                <a16:creationId xmlns:a16="http://schemas.microsoft.com/office/drawing/2014/main" id="{86CCF7D6-09EE-F843-BCD2-BF4ED367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6" y="32308"/>
            <a:ext cx="1221156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9674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>
            <a:extLst>
              <a:ext uri="{FF2B5EF4-FFF2-40B4-BE49-F238E27FC236}">
                <a16:creationId xmlns:a16="http://schemas.microsoft.com/office/drawing/2014/main" id="{D0D60D3C-FE11-524F-A87C-B5EDC8BE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150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1506" name="WordArt 4">
            <a:extLst>
              <a:ext uri="{FF2B5EF4-FFF2-40B4-BE49-F238E27FC236}">
                <a16:creationId xmlns:a16="http://schemas.microsoft.com/office/drawing/2014/main" id="{54A5E652-731C-544B-85F8-5ABFEC1D61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52900" y="1700213"/>
            <a:ext cx="2362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7" name="Title 4">
            <a:extLst>
              <a:ext uri="{FF2B5EF4-FFF2-40B4-BE49-F238E27FC236}">
                <a16:creationId xmlns:a16="http://schemas.microsoft.com/office/drawing/2014/main" id="{7B7CC4FA-49C2-3245-AF67-9BD70C86F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295401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</a:p>
        </p:txBody>
      </p:sp>
      <p:pic>
        <p:nvPicPr>
          <p:cNvPr id="21508" name="Content Placeholder 10">
            <a:extLst>
              <a:ext uri="{FF2B5EF4-FFF2-40B4-BE49-F238E27FC236}">
                <a16:creationId xmlns:a16="http://schemas.microsoft.com/office/drawing/2014/main" id="{7C3F8FD0-CEDC-E74B-883E-0FA52F28D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2192000" cy="5562600"/>
          </a:xfrm>
        </p:spPr>
      </p:pic>
    </p:spTree>
    <p:extLst>
      <p:ext uri="{BB962C8B-B14F-4D97-AF65-F5344CB8AC3E}">
        <p14:creationId xmlns:p14="http://schemas.microsoft.com/office/powerpoint/2010/main" val="453362107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361</Words>
  <Application>Microsoft Macintosh PowerPoint</Application>
  <PresentationFormat>Widescreen</PresentationFormat>
  <Paragraphs>64</Paragraphs>
  <Slides>27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Cầu Vồng</vt:lpstr>
      <vt:lpstr>PowerPoint Presentation</vt:lpstr>
      <vt:lpstr>PowerPoint Presentation</vt:lpstr>
      <vt:lpstr>PowerPoint Presentation</vt:lpstr>
      <vt:lpstr>PowerPoint Presentation</vt:lpstr>
      <vt:lpstr>Tác dụng của nắng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2026-04-12T09:45:34Z</dcterms:created>
  <dcterms:modified xsi:type="dcterms:W3CDTF">2026-04-12T11:15:57Z</dcterms:modified>
</cp:coreProperties>
</file>