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01" r:id="rId3"/>
    <p:sldId id="303" r:id="rId4"/>
    <p:sldId id="305" r:id="rId5"/>
    <p:sldId id="308" r:id="rId6"/>
    <p:sldId id="309" r:id="rId7"/>
    <p:sldId id="310" r:id="rId8"/>
    <p:sldId id="311" r:id="rId9"/>
    <p:sldId id="312" r:id="rId10"/>
    <p:sldId id="257" r:id="rId11"/>
    <p:sldId id="258" r:id="rId12"/>
    <p:sldId id="262" r:id="rId13"/>
    <p:sldId id="263" r:id="rId14"/>
    <p:sldId id="284" r:id="rId15"/>
    <p:sldId id="322" r:id="rId16"/>
    <p:sldId id="323" r:id="rId17"/>
    <p:sldId id="324" r:id="rId18"/>
    <p:sldId id="325" r:id="rId19"/>
    <p:sldId id="316" r:id="rId20"/>
    <p:sldId id="315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E657-AFC0-DAEF-4DB5-A52BD80C3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71F2B-0FDB-1AA1-76EE-7954DFA71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984BB-0A8A-FC55-8B52-3592FB41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69D1-A80D-5FEF-61CD-8E35CE0E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4E331-09F3-7354-1639-39BBDA2B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0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5980-A038-574C-DA1F-A888298A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DA14A-A5AF-55AD-08AB-DA717D5BF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32804-2914-AE6A-57DF-147DEB44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41B01-563B-DEE8-802A-3D746F53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35E7-EDD2-F10E-B081-3981BF30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5C050-18DF-4FA3-132F-484E92E59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46C29-C773-6ECE-93D8-48D22775B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C4019-13FB-ADCC-16CD-7A630882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959A7-B816-D577-7F27-129356C3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B3484-B062-66B8-4550-58AD0FEC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8D0C-E686-2BEB-5D39-4B3ED544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8EAE2-1FE6-8022-B213-6706BD3A8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C64E2-DC94-BD6F-22B1-263DF091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FBED6-10B2-F8E6-C913-AAE10E55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E7BDE-3698-0650-4194-BF71DE6B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3F0E-6B1A-997E-74C4-A98B50C9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405A1-461F-62DE-C1B2-5AC93D34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84E97-349C-9891-ABC4-EEE1FD30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4D45E-F8FA-52E1-B9D7-339F725B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9A133-D59B-04FA-2DD9-D667699B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4372-12F2-7DA4-8931-C2B3840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E9C0-1CC4-CE06-6DA3-F5657095B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A8C45-EB85-A63E-753D-EBBF2951E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FCCF9-A1B9-EA5A-9181-D10C17D3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0B564-F394-654C-E36B-F52E1EAF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6DBC5-AAAB-5505-4BBA-DB1CC36E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321B-4F48-6F9B-E461-66AC6F9F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4D75C-7576-F306-2A93-74066CA93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3C94A-7D10-AEA3-C505-123E5D329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714F8-B067-BEA1-1DF3-48D98F35B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EC1A5-2B82-5A53-1D78-D228AB7E1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E68F1-2138-C8A7-1152-B4CAD949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0EAFD-2063-69A9-19BF-67721CAD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50088-BAD1-C7B0-0CA0-3858962C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89ED-65E5-AECD-679C-E3C61D92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B3425-DD30-5C8F-E0DF-531B5F25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E02D9-C234-2B19-289B-3243E503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EF84D-2CB6-B44F-B1EF-55922200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C5065-5534-D804-23A4-F0544780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ED736-59EE-AD64-562A-CB36B8CF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C430D-F5CE-3D0C-512A-E98009DD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1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E1A4-7DFE-46C6-11ED-44DAA07D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B1C72-ECD6-3B15-0EF4-5CECE9F4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0B385-C1EA-1762-26D3-4A15A3F90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EDBC4-965D-73AE-4D67-5AB3C81A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32748-79AA-C21A-2C95-EEAACB08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85F74-5747-6957-C5C6-0C1E9D1C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5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6D3C-9B2D-B2FC-C98E-42747E66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1A0462-2814-B199-3C0A-77E2C2FD0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8C5F9-158C-C519-7DD6-17175FCA5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9DF8B-F0C9-82CC-9281-A7E42FE0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CCAE3-1CB9-FFCF-63F8-BAB7B05D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DAE17-2DEB-6FEE-EBBE-F054AA1E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1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51D5-DE49-A35A-6E89-B350AE0D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AF3A0-16EB-3E96-BD39-FD57681DF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CD822-5A55-05BE-AD27-3D1D834A0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9ED7-7AE9-4A4C-986B-889728E0E00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8F508-2D22-300F-81A2-86C84B55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E726D-F0D4-BE37-9C4F-DF4003981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16.gif"/><Relationship Id="rId12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gif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gif"/><Relationship Id="rId1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T&#7870;T%20&#272;ANG%20V&#192;O%20NH&#192;%20-TH&#218;Y\Sap-Den-Tet-Roi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16.gif"/><Relationship Id="rId12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gif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gif"/><Relationship Id="rId1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16.gif"/><Relationship Id="rId12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gif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gif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>
            <a:extLst>
              <a:ext uri="{FF2B5EF4-FFF2-40B4-BE49-F238E27FC236}">
                <a16:creationId xmlns:a16="http://schemas.microsoft.com/office/drawing/2014/main" id="{522F6A94-F9E7-62F2-48E8-9D1377BB7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79" y="3037840"/>
            <a:ext cx="83439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100" name="Picture 21" descr="heartandleafbar">
            <a:extLst>
              <a:ext uri="{FF2B5EF4-FFF2-40B4-BE49-F238E27FC236}">
                <a16:creationId xmlns:a16="http://schemas.microsoft.com/office/drawing/2014/main" id="{DEF29626-4D0B-F230-9149-970695FD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0"/>
            <a:ext cx="7340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2" descr="heartandleafbar">
            <a:extLst>
              <a:ext uri="{FF2B5EF4-FFF2-40B4-BE49-F238E27FC236}">
                <a16:creationId xmlns:a16="http://schemas.microsoft.com/office/drawing/2014/main" id="{F2156A59-431E-D0FC-BC6D-A1910FE1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0"/>
            <a:ext cx="71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id="{07F4459E-2610-41BD-ABC8-38CA281BF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340" y="721361"/>
            <a:ext cx="5870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</a:t>
            </a:r>
            <a:r>
              <a:rPr lang="vi-VN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 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4" descr="heartandleafbar">
            <a:extLst>
              <a:ext uri="{FF2B5EF4-FFF2-40B4-BE49-F238E27FC236}">
                <a16:creationId xmlns:a16="http://schemas.microsoft.com/office/drawing/2014/main" id="{A25F42F7-7A50-61BC-9A43-7219C8DD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6155049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heartandleafbar">
            <a:extLst>
              <a:ext uri="{FF2B5EF4-FFF2-40B4-BE49-F238E27FC236}">
                <a16:creationId xmlns:a16="http://schemas.microsoft.com/office/drawing/2014/main" id="{BEB2B31E-C9DC-45D9-E5E2-8A6DFF3A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1" y="-79370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eartandleafbar">
            <a:extLst>
              <a:ext uri="{FF2B5EF4-FFF2-40B4-BE49-F238E27FC236}">
                <a16:creationId xmlns:a16="http://schemas.microsoft.com/office/drawing/2014/main" id="{7D95E058-AD9D-2B43-0A77-51FA15EB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32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heartandleafbar">
            <a:extLst>
              <a:ext uri="{FF2B5EF4-FFF2-40B4-BE49-F238E27FC236}">
                <a16:creationId xmlns:a16="http://schemas.microsoft.com/office/drawing/2014/main" id="{79C97856-3B83-90E0-E71E-72D34A0E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6155049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8" descr="IMG_0035">
            <a:extLst>
              <a:ext uri="{FF2B5EF4-FFF2-40B4-BE49-F238E27FC236}">
                <a16:creationId xmlns:a16="http://schemas.microsoft.com/office/drawing/2014/main" id="{9C7E605A-AA33-3990-4CE5-F068B2FF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769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 descr="mat-troi">
            <a:extLst>
              <a:ext uri="{FF2B5EF4-FFF2-40B4-BE49-F238E27FC236}">
                <a16:creationId xmlns:a16="http://schemas.microsoft.com/office/drawing/2014/main" id="{7C802189-C1FC-0A64-CF9F-79C9D6E4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3" name="Text Box 31">
            <a:extLst>
              <a:ext uri="{FF2B5EF4-FFF2-40B4-BE49-F238E27FC236}">
                <a16:creationId xmlns:a16="http://schemas.microsoft.com/office/drawing/2014/main" id="{37C4A4A9-0DDF-E5ED-E9A8-CF85B176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953001"/>
            <a:ext cx="48768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Sân nhà đầy nắng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Mẹ phơi áo hoa</a:t>
            </a: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014">
            <a:extLst>
              <a:ext uri="{FF2B5EF4-FFF2-40B4-BE49-F238E27FC236}">
                <a16:creationId xmlns:a16="http://schemas.microsoft.com/office/drawing/2014/main" id="{33FE3472-3EA6-1488-0723-F31A3EBE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IMG_0037">
            <a:extLst>
              <a:ext uri="{FF2B5EF4-FFF2-40B4-BE49-F238E27FC236}">
                <a16:creationId xmlns:a16="http://schemas.microsoft.com/office/drawing/2014/main" id="{86D0AAA9-8ABE-5DA1-F52B-6C24F86B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5336E8B4-3706-59D3-CCFF-EBBF1EE89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1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 dán tranh gà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Ông treo câu đối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63" descr="Untitled-1">
            <a:extLst>
              <a:ext uri="{FF2B5EF4-FFF2-40B4-BE49-F238E27FC236}">
                <a16:creationId xmlns:a16="http://schemas.microsoft.com/office/drawing/2014/main" id="{203CE41B-4350-E42F-63C8-5AEE6590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>
            <a:extLst>
              <a:ext uri="{FF2B5EF4-FFF2-40B4-BE49-F238E27FC236}">
                <a16:creationId xmlns:a16="http://schemas.microsoft.com/office/drawing/2014/main" id="{37E43B52-4264-B175-BA55-319C6A98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1" name="Text Box 33">
            <a:extLst>
              <a:ext uri="{FF2B5EF4-FFF2-40B4-BE49-F238E27FC236}">
                <a16:creationId xmlns:a16="http://schemas.microsoft.com/office/drawing/2014/main" id="{199597BA-2C77-FBAA-9AAA-3E97A8E7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15000"/>
            <a:ext cx="411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Tết đang vào nhà</a:t>
            </a:r>
            <a:b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Sắp thêm một tuổi</a:t>
            </a:r>
            <a:endParaRPr lang="en-US" altLang="en-US" sz="3200" b="1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34" descr="Chuong">
            <a:extLst>
              <a:ext uri="{FF2B5EF4-FFF2-40B4-BE49-F238E27FC236}">
                <a16:creationId xmlns:a16="http://schemas.microsoft.com/office/drawing/2014/main" id="{53674379-9CB0-6D1D-A637-3035FFEAE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5" descr="giai lua">
            <a:extLst>
              <a:ext uri="{FF2B5EF4-FFF2-40B4-BE49-F238E27FC236}">
                <a16:creationId xmlns:a16="http://schemas.microsoft.com/office/drawing/2014/main" id="{1383FF95-CF3F-35F0-C447-42CB251E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6" descr="Hoa xanh">
            <a:extLst>
              <a:ext uri="{FF2B5EF4-FFF2-40B4-BE49-F238E27FC236}">
                <a16:creationId xmlns:a16="http://schemas.microsoft.com/office/drawing/2014/main" id="{7926CE3D-995B-4FCC-7298-4E06853ED4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7" descr="Chuong">
            <a:extLst>
              <a:ext uri="{FF2B5EF4-FFF2-40B4-BE49-F238E27FC236}">
                <a16:creationId xmlns:a16="http://schemas.microsoft.com/office/drawing/2014/main" id="{E6788E8B-5E34-D8C9-F776-BEF92056AB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8" descr="Hoa xanh">
            <a:extLst>
              <a:ext uri="{FF2B5EF4-FFF2-40B4-BE49-F238E27FC236}">
                <a16:creationId xmlns:a16="http://schemas.microsoft.com/office/drawing/2014/main" id="{7C694F1C-3277-9B2D-986C-42DA0D1F6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54" descr="1">
            <a:extLst>
              <a:ext uri="{FF2B5EF4-FFF2-40B4-BE49-F238E27FC236}">
                <a16:creationId xmlns:a16="http://schemas.microsoft.com/office/drawing/2014/main" id="{A645616A-D070-A90C-37EC-CA39DD7B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855" descr="1">
            <a:extLst>
              <a:ext uri="{FF2B5EF4-FFF2-40B4-BE49-F238E27FC236}">
                <a16:creationId xmlns:a16="http://schemas.microsoft.com/office/drawing/2014/main" id="{5894C08F-43C6-222E-9B78-A573D6DD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858" descr="cay-quat">
            <a:extLst>
              <a:ext uri="{FF2B5EF4-FFF2-40B4-BE49-F238E27FC236}">
                <a16:creationId xmlns:a16="http://schemas.microsoft.com/office/drawing/2014/main" id="{940D817E-3323-D449-2121-2862088E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859" descr="nguqua">
            <a:extLst>
              <a:ext uri="{FF2B5EF4-FFF2-40B4-BE49-F238E27FC236}">
                <a16:creationId xmlns:a16="http://schemas.microsoft.com/office/drawing/2014/main" id="{E9C3007E-B84E-0790-3361-033A258B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862" descr="lì xì 2">
            <a:extLst>
              <a:ext uri="{FF2B5EF4-FFF2-40B4-BE49-F238E27FC236}">
                <a16:creationId xmlns:a16="http://schemas.microsoft.com/office/drawing/2014/main" id="{18D481D8-D8E0-3829-1E29-9589329A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857" descr="3-t">
            <a:extLst>
              <a:ext uri="{FF2B5EF4-FFF2-40B4-BE49-F238E27FC236}">
                <a16:creationId xmlns:a16="http://schemas.microsoft.com/office/drawing/2014/main" id="{CAD54F27-C2BE-64EF-18D6-7FB8E3B6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864" descr="Untitled-1">
            <a:extLst>
              <a:ext uri="{FF2B5EF4-FFF2-40B4-BE49-F238E27FC236}">
                <a16:creationId xmlns:a16="http://schemas.microsoft.com/office/drawing/2014/main" id="{34AB4200-1CFD-C911-0A4E-33CA45EF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5" descr="lan-rong">
            <a:extLst>
              <a:ext uri="{FF2B5EF4-FFF2-40B4-BE49-F238E27FC236}">
                <a16:creationId xmlns:a16="http://schemas.microsoft.com/office/drawing/2014/main" id="{1083872F-1322-0A9D-1CBA-D687EFDE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6" name="Picture 84">
            <a:extLst>
              <a:ext uri="{FF2B5EF4-FFF2-40B4-BE49-F238E27FC236}">
                <a16:creationId xmlns:a16="http://schemas.microsoft.com/office/drawing/2014/main" id="{8378B0BE-C220-2F76-71A5-10704354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7" name="Picture 85" descr="dao">
            <a:extLst>
              <a:ext uri="{FF2B5EF4-FFF2-40B4-BE49-F238E27FC236}">
                <a16:creationId xmlns:a16="http://schemas.microsoft.com/office/drawing/2014/main" id="{944AA91C-6A1C-1C42-096D-19ABD996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6" descr="dao">
            <a:extLst>
              <a:ext uri="{FF2B5EF4-FFF2-40B4-BE49-F238E27FC236}">
                <a16:creationId xmlns:a16="http://schemas.microsoft.com/office/drawing/2014/main" id="{9F9B871C-1355-3B64-1048-7518C3C0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7" descr="dao">
            <a:extLst>
              <a:ext uri="{FF2B5EF4-FFF2-40B4-BE49-F238E27FC236}">
                <a16:creationId xmlns:a16="http://schemas.microsoft.com/office/drawing/2014/main" id="{1843E088-7AA0-ED48-47D5-1587A056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0" name="Picture 88" descr="dao">
            <a:extLst>
              <a:ext uri="{FF2B5EF4-FFF2-40B4-BE49-F238E27FC236}">
                <a16:creationId xmlns:a16="http://schemas.microsoft.com/office/drawing/2014/main" id="{E7E47DD7-E6EB-6573-AB3E-C3AFB3DF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1" name="Picture 89" descr="dao">
            <a:extLst>
              <a:ext uri="{FF2B5EF4-FFF2-40B4-BE49-F238E27FC236}">
                <a16:creationId xmlns:a16="http://schemas.microsoft.com/office/drawing/2014/main" id="{AA12B0A6-D63F-229B-D09D-8AEE83AF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2" name="Picture 90" descr="dao">
            <a:extLst>
              <a:ext uri="{FF2B5EF4-FFF2-40B4-BE49-F238E27FC236}">
                <a16:creationId xmlns:a16="http://schemas.microsoft.com/office/drawing/2014/main" id="{D7E8C82A-6387-E51B-2A7E-CFD9C88B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3" name="Picture 91" descr="dao">
            <a:extLst>
              <a:ext uri="{FF2B5EF4-FFF2-40B4-BE49-F238E27FC236}">
                <a16:creationId xmlns:a16="http://schemas.microsoft.com/office/drawing/2014/main" id="{6696309C-6CA3-A231-DA1D-DF845258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4" name="Picture 92" descr="dao">
            <a:extLst>
              <a:ext uri="{FF2B5EF4-FFF2-40B4-BE49-F238E27FC236}">
                <a16:creationId xmlns:a16="http://schemas.microsoft.com/office/drawing/2014/main" id="{B9D0ECDD-0654-BF52-23D5-EC47AD1B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5" name="Picture 93" descr="dao">
            <a:extLst>
              <a:ext uri="{FF2B5EF4-FFF2-40B4-BE49-F238E27FC236}">
                <a16:creationId xmlns:a16="http://schemas.microsoft.com/office/drawing/2014/main" id="{37883BE4-2C92-1004-86BB-CFDD2E1E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6" name="Picture 94" descr="dao">
            <a:extLst>
              <a:ext uri="{FF2B5EF4-FFF2-40B4-BE49-F238E27FC236}">
                <a16:creationId xmlns:a16="http://schemas.microsoft.com/office/drawing/2014/main" id="{FA559989-A10B-7AF2-3AED-3E90EAED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7" name="Picture 95" descr="dao">
            <a:extLst>
              <a:ext uri="{FF2B5EF4-FFF2-40B4-BE49-F238E27FC236}">
                <a16:creationId xmlns:a16="http://schemas.microsoft.com/office/drawing/2014/main" id="{1EAA36D4-3C23-F599-EEA5-EAFE7A4D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8" name="Picture 96" descr="dao">
            <a:extLst>
              <a:ext uri="{FF2B5EF4-FFF2-40B4-BE49-F238E27FC236}">
                <a16:creationId xmlns:a16="http://schemas.microsoft.com/office/drawing/2014/main" id="{F74954A1-B362-5616-9DEC-D7DD9C3B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9" name="Picture 97" descr="dao">
            <a:extLst>
              <a:ext uri="{FF2B5EF4-FFF2-40B4-BE49-F238E27FC236}">
                <a16:creationId xmlns:a16="http://schemas.microsoft.com/office/drawing/2014/main" id="{F285E68F-1686-5D2B-7C16-76E7A47A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0" name="Picture 98" descr="dao">
            <a:extLst>
              <a:ext uri="{FF2B5EF4-FFF2-40B4-BE49-F238E27FC236}">
                <a16:creationId xmlns:a16="http://schemas.microsoft.com/office/drawing/2014/main" id="{EBB8C0BD-5317-A2F4-680F-0D64F998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1" name="Picture 99" descr="dao">
            <a:extLst>
              <a:ext uri="{FF2B5EF4-FFF2-40B4-BE49-F238E27FC236}">
                <a16:creationId xmlns:a16="http://schemas.microsoft.com/office/drawing/2014/main" id="{A89D4E59-A744-E008-9614-B939A816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2" name="Picture 100" descr="dao">
            <a:extLst>
              <a:ext uri="{FF2B5EF4-FFF2-40B4-BE49-F238E27FC236}">
                <a16:creationId xmlns:a16="http://schemas.microsoft.com/office/drawing/2014/main" id="{5D28DBA8-EF2C-C25B-619D-6DAB1890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3" name="Picture 101" descr="dao">
            <a:extLst>
              <a:ext uri="{FF2B5EF4-FFF2-40B4-BE49-F238E27FC236}">
                <a16:creationId xmlns:a16="http://schemas.microsoft.com/office/drawing/2014/main" id="{A6039803-0A81-6AEA-8F97-82F1DB72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" name="Picture 102" descr="dao">
            <a:extLst>
              <a:ext uri="{FF2B5EF4-FFF2-40B4-BE49-F238E27FC236}">
                <a16:creationId xmlns:a16="http://schemas.microsoft.com/office/drawing/2014/main" id="{61F21C76-D8DB-95EB-AF49-82998749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" name="Picture 103" descr="dao">
            <a:extLst>
              <a:ext uri="{FF2B5EF4-FFF2-40B4-BE49-F238E27FC236}">
                <a16:creationId xmlns:a16="http://schemas.microsoft.com/office/drawing/2014/main" id="{E36F3500-F223-3F2A-7B15-F69D6C12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104" descr="dao">
            <a:extLst>
              <a:ext uri="{FF2B5EF4-FFF2-40B4-BE49-F238E27FC236}">
                <a16:creationId xmlns:a16="http://schemas.microsoft.com/office/drawing/2014/main" id="{7A519447-B201-7EAB-8C03-1A7B163F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105" descr="dao">
            <a:extLst>
              <a:ext uri="{FF2B5EF4-FFF2-40B4-BE49-F238E27FC236}">
                <a16:creationId xmlns:a16="http://schemas.microsoft.com/office/drawing/2014/main" id="{542EACD6-DB75-D8BE-A3C3-EF50C264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106" descr="dao">
            <a:extLst>
              <a:ext uri="{FF2B5EF4-FFF2-40B4-BE49-F238E27FC236}">
                <a16:creationId xmlns:a16="http://schemas.microsoft.com/office/drawing/2014/main" id="{E06D72F7-9EBF-8076-9EEE-D651862C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9" name="Picture 107" descr="dao">
            <a:extLst>
              <a:ext uri="{FF2B5EF4-FFF2-40B4-BE49-F238E27FC236}">
                <a16:creationId xmlns:a16="http://schemas.microsoft.com/office/drawing/2014/main" id="{C392B65A-17A6-E614-F2EE-833FCFE0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0" name="Picture 108" descr="dao">
            <a:extLst>
              <a:ext uri="{FF2B5EF4-FFF2-40B4-BE49-F238E27FC236}">
                <a16:creationId xmlns:a16="http://schemas.microsoft.com/office/drawing/2014/main" id="{0D34BDE5-C2D8-7BF8-D3B3-AF718103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1" name="Picture 109" descr="dao">
            <a:extLst>
              <a:ext uri="{FF2B5EF4-FFF2-40B4-BE49-F238E27FC236}">
                <a16:creationId xmlns:a16="http://schemas.microsoft.com/office/drawing/2014/main" id="{73933799-DD7B-7658-D697-FF8EFB1C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2" name="Picture 110" descr="dao">
            <a:extLst>
              <a:ext uri="{FF2B5EF4-FFF2-40B4-BE49-F238E27FC236}">
                <a16:creationId xmlns:a16="http://schemas.microsoft.com/office/drawing/2014/main" id="{28EDED24-C53A-3AF5-EC7C-A70D0B99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3" name="Picture 111" descr="dao">
            <a:extLst>
              <a:ext uri="{FF2B5EF4-FFF2-40B4-BE49-F238E27FC236}">
                <a16:creationId xmlns:a16="http://schemas.microsoft.com/office/drawing/2014/main" id="{D02FA923-CA49-2B2F-C5A3-5C6B2BA6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79" descr="Hoa xanh">
            <a:extLst>
              <a:ext uri="{FF2B5EF4-FFF2-40B4-BE49-F238E27FC236}">
                <a16:creationId xmlns:a16="http://schemas.microsoft.com/office/drawing/2014/main" id="{95A8B853-6B0C-A38F-26B5-903F7FB698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81" descr="Hoa xanh">
            <a:extLst>
              <a:ext uri="{FF2B5EF4-FFF2-40B4-BE49-F238E27FC236}">
                <a16:creationId xmlns:a16="http://schemas.microsoft.com/office/drawing/2014/main" id="{CAEB2D2F-4EA2-E58E-A2A4-8F8C8913AF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82" descr="hoa do">
            <a:extLst>
              <a:ext uri="{FF2B5EF4-FFF2-40B4-BE49-F238E27FC236}">
                <a16:creationId xmlns:a16="http://schemas.microsoft.com/office/drawing/2014/main" id="{A0DACB91-25F5-4BAF-3796-A744E1256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83" descr="hong vang">
            <a:extLst>
              <a:ext uri="{FF2B5EF4-FFF2-40B4-BE49-F238E27FC236}">
                <a16:creationId xmlns:a16="http://schemas.microsoft.com/office/drawing/2014/main" id="{6ACF6A62-7662-1FB0-34B9-F3E51D3384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4" name="Picture 112">
            <a:extLst>
              <a:ext uri="{FF2B5EF4-FFF2-40B4-BE49-F238E27FC236}">
                <a16:creationId xmlns:a16="http://schemas.microsoft.com/office/drawing/2014/main" id="{C0E993CD-7307-6614-706D-39AA312B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5" name="Picture 113" descr="hoa2">
            <a:extLst>
              <a:ext uri="{FF2B5EF4-FFF2-40B4-BE49-F238E27FC236}">
                <a16:creationId xmlns:a16="http://schemas.microsoft.com/office/drawing/2014/main" id="{C5717F6F-77F5-7F7D-7119-E9E91C4D9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6" name="Picture 114" descr="hoa2">
            <a:extLst>
              <a:ext uri="{FF2B5EF4-FFF2-40B4-BE49-F238E27FC236}">
                <a16:creationId xmlns:a16="http://schemas.microsoft.com/office/drawing/2014/main" id="{F0A768A1-D284-C7BF-0EAE-34998FB4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7" name="Picture 115" descr="hoa2">
            <a:extLst>
              <a:ext uri="{FF2B5EF4-FFF2-40B4-BE49-F238E27FC236}">
                <a16:creationId xmlns:a16="http://schemas.microsoft.com/office/drawing/2014/main" id="{390B9D43-F1C2-FD74-9FEA-ED2A2391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8" name="Picture 116" descr="hoa2">
            <a:extLst>
              <a:ext uri="{FF2B5EF4-FFF2-40B4-BE49-F238E27FC236}">
                <a16:creationId xmlns:a16="http://schemas.microsoft.com/office/drawing/2014/main" id="{90E0FD6B-3640-5CF7-574C-267C3D5E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9" name="Picture 117" descr="hoa2">
            <a:extLst>
              <a:ext uri="{FF2B5EF4-FFF2-40B4-BE49-F238E27FC236}">
                <a16:creationId xmlns:a16="http://schemas.microsoft.com/office/drawing/2014/main" id="{C59A18EA-D570-99DB-E060-1BCA4FD9B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0" name="Picture 118" descr="hoa2">
            <a:extLst>
              <a:ext uri="{FF2B5EF4-FFF2-40B4-BE49-F238E27FC236}">
                <a16:creationId xmlns:a16="http://schemas.microsoft.com/office/drawing/2014/main" id="{DFBBCD42-E5B6-5E1E-DF7B-8BE84B69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1" name="Picture 119" descr="hoa2">
            <a:extLst>
              <a:ext uri="{FF2B5EF4-FFF2-40B4-BE49-F238E27FC236}">
                <a16:creationId xmlns:a16="http://schemas.microsoft.com/office/drawing/2014/main" id="{055265DB-F137-16E6-A039-C1C5C4D8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2" name="Picture 120" descr="hoa2">
            <a:extLst>
              <a:ext uri="{FF2B5EF4-FFF2-40B4-BE49-F238E27FC236}">
                <a16:creationId xmlns:a16="http://schemas.microsoft.com/office/drawing/2014/main" id="{10F86405-88EF-2956-0AE8-B9EA6169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3" name="Picture 121" descr="hoa2">
            <a:extLst>
              <a:ext uri="{FF2B5EF4-FFF2-40B4-BE49-F238E27FC236}">
                <a16:creationId xmlns:a16="http://schemas.microsoft.com/office/drawing/2014/main" id="{E72307AD-E978-95F8-8676-A5EC65C4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4" name="Picture 122" descr="hoa2">
            <a:extLst>
              <a:ext uri="{FF2B5EF4-FFF2-40B4-BE49-F238E27FC236}">
                <a16:creationId xmlns:a16="http://schemas.microsoft.com/office/drawing/2014/main" id="{F0C83B03-ED3E-9904-1448-08EDDEB5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5" name="Picture 123" descr="hoa2">
            <a:extLst>
              <a:ext uri="{FF2B5EF4-FFF2-40B4-BE49-F238E27FC236}">
                <a16:creationId xmlns:a16="http://schemas.microsoft.com/office/drawing/2014/main" id="{FB88B226-7715-7C19-415E-D1F139CD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6" name="Picture 124" descr="hoa2">
            <a:extLst>
              <a:ext uri="{FF2B5EF4-FFF2-40B4-BE49-F238E27FC236}">
                <a16:creationId xmlns:a16="http://schemas.microsoft.com/office/drawing/2014/main" id="{88BACA41-AF4C-1680-8D13-316F48A6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7" name="Picture 125" descr="hoa2">
            <a:extLst>
              <a:ext uri="{FF2B5EF4-FFF2-40B4-BE49-F238E27FC236}">
                <a16:creationId xmlns:a16="http://schemas.microsoft.com/office/drawing/2014/main" id="{0CF57C4E-DC9F-7410-8027-1E97FDE3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8" name="Picture 126" descr="hoa2">
            <a:extLst>
              <a:ext uri="{FF2B5EF4-FFF2-40B4-BE49-F238E27FC236}">
                <a16:creationId xmlns:a16="http://schemas.microsoft.com/office/drawing/2014/main" id="{976D02E2-31EC-0625-F901-D242E94F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9" name="Picture 127" descr="hoa2">
            <a:extLst>
              <a:ext uri="{FF2B5EF4-FFF2-40B4-BE49-F238E27FC236}">
                <a16:creationId xmlns:a16="http://schemas.microsoft.com/office/drawing/2014/main" id="{E8C78C49-EE18-3493-045F-9742DD38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0" name="Picture 128" descr="hoa2">
            <a:extLst>
              <a:ext uri="{FF2B5EF4-FFF2-40B4-BE49-F238E27FC236}">
                <a16:creationId xmlns:a16="http://schemas.microsoft.com/office/drawing/2014/main" id="{0DDC32D2-DB56-09A0-BE87-D1FE037C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1" name="Picture 129" descr="hoa2">
            <a:extLst>
              <a:ext uri="{FF2B5EF4-FFF2-40B4-BE49-F238E27FC236}">
                <a16:creationId xmlns:a16="http://schemas.microsoft.com/office/drawing/2014/main" id="{E3B08EF2-5749-C1E1-E55A-E2F72891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5" name="Picture 130" descr="Hoa xanh">
            <a:extLst>
              <a:ext uri="{FF2B5EF4-FFF2-40B4-BE49-F238E27FC236}">
                <a16:creationId xmlns:a16="http://schemas.microsoft.com/office/drawing/2014/main" id="{31C9C609-8AA4-C4C4-9DA4-59146950ED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6" name="Picture 131" descr="Hoa xanh">
            <a:extLst>
              <a:ext uri="{FF2B5EF4-FFF2-40B4-BE49-F238E27FC236}">
                <a16:creationId xmlns:a16="http://schemas.microsoft.com/office/drawing/2014/main" id="{76CF828C-277E-E645-6C16-903A66C42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7" name="Picture 132" descr="em be">
            <a:extLst>
              <a:ext uri="{FF2B5EF4-FFF2-40B4-BE49-F238E27FC236}">
                <a16:creationId xmlns:a16="http://schemas.microsoft.com/office/drawing/2014/main" id="{CF59316F-E60C-537F-4C22-F0ED0F13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Picture 133" descr="em be 1">
            <a:extLst>
              <a:ext uri="{FF2B5EF4-FFF2-40B4-BE49-F238E27FC236}">
                <a16:creationId xmlns:a16="http://schemas.microsoft.com/office/drawing/2014/main" id="{4D8555EC-5C3E-046D-5DA6-C6DB98C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9" name="Picture 134" descr="goibanhtet">
            <a:extLst>
              <a:ext uri="{FF2B5EF4-FFF2-40B4-BE49-F238E27FC236}">
                <a16:creationId xmlns:a16="http://schemas.microsoft.com/office/drawing/2014/main" id="{0EAF5897-382A-F551-6B68-EB81ADAE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08" name="Text Box 136">
            <a:extLst>
              <a:ext uri="{FF2B5EF4-FFF2-40B4-BE49-F238E27FC236}">
                <a16:creationId xmlns:a16="http://schemas.microsoft.com/office/drawing/2014/main" id="{0ACAA1D7-AFC8-E9D8-1350-60E42988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00600"/>
            <a:ext cx="167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Đất trời nở hoa.</a:t>
            </a:r>
          </a:p>
        </p:txBody>
      </p:sp>
      <p:pic>
        <p:nvPicPr>
          <p:cNvPr id="18491" name="Picture 137" descr="MMj03367780000[1]">
            <a:extLst>
              <a:ext uri="{FF2B5EF4-FFF2-40B4-BE49-F238E27FC236}">
                <a16:creationId xmlns:a16="http://schemas.microsoft.com/office/drawing/2014/main" id="{83082ABB-76D5-C848-DC0D-23EEF4FFF7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810" name="Group 138">
            <a:extLst>
              <a:ext uri="{FF2B5EF4-FFF2-40B4-BE49-F238E27FC236}">
                <a16:creationId xmlns:a16="http://schemas.microsoft.com/office/drawing/2014/main" id="{444C2314-D52F-B982-A602-303FACFD4B67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9738" name="Group 139">
              <a:extLst>
                <a:ext uri="{FF2B5EF4-FFF2-40B4-BE49-F238E27FC236}">
                  <a16:creationId xmlns:a16="http://schemas.microsoft.com/office/drawing/2014/main" id="{CD0B1CE3-35B7-4951-8B60-B0009C4C3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870" name="Oval 140">
                <a:extLst>
                  <a:ext uri="{FF2B5EF4-FFF2-40B4-BE49-F238E27FC236}">
                    <a16:creationId xmlns:a16="http://schemas.microsoft.com/office/drawing/2014/main" id="{F1D78DC2-A799-9748-D050-1A5E23FD2C5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71" name="Oval 141">
                <a:extLst>
                  <a:ext uri="{FF2B5EF4-FFF2-40B4-BE49-F238E27FC236}">
                    <a16:creationId xmlns:a16="http://schemas.microsoft.com/office/drawing/2014/main" id="{479D47BB-D7F6-E140-7501-9C5F29215D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39" name="Group 142">
              <a:extLst>
                <a:ext uri="{FF2B5EF4-FFF2-40B4-BE49-F238E27FC236}">
                  <a16:creationId xmlns:a16="http://schemas.microsoft.com/office/drawing/2014/main" id="{DD09DA39-F30E-308F-094B-2A46A0D0B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868" name="Oval 143">
                <a:extLst>
                  <a:ext uri="{FF2B5EF4-FFF2-40B4-BE49-F238E27FC236}">
                    <a16:creationId xmlns:a16="http://schemas.microsoft.com/office/drawing/2014/main" id="{4C854828-EEFA-50F6-8634-4EC2BAEEF9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9" name="Oval 144">
                <a:extLst>
                  <a:ext uri="{FF2B5EF4-FFF2-40B4-BE49-F238E27FC236}">
                    <a16:creationId xmlns:a16="http://schemas.microsoft.com/office/drawing/2014/main" id="{873E1CDA-98C9-8AE3-B4D6-D7C4B5A402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0" name="Group 145">
              <a:extLst>
                <a:ext uri="{FF2B5EF4-FFF2-40B4-BE49-F238E27FC236}">
                  <a16:creationId xmlns:a16="http://schemas.microsoft.com/office/drawing/2014/main" id="{8859AF99-F85B-6FFA-27F1-6FF011DA1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866" name="Oval 146">
                <a:extLst>
                  <a:ext uri="{FF2B5EF4-FFF2-40B4-BE49-F238E27FC236}">
                    <a16:creationId xmlns:a16="http://schemas.microsoft.com/office/drawing/2014/main" id="{B7C4FC92-BF99-3FB4-D249-F10AE40B48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7" name="Oval 147">
                <a:extLst>
                  <a:ext uri="{FF2B5EF4-FFF2-40B4-BE49-F238E27FC236}">
                    <a16:creationId xmlns:a16="http://schemas.microsoft.com/office/drawing/2014/main" id="{6FF84A1E-0FA9-16A4-465B-92559AB7ED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1" name="Group 148">
              <a:extLst>
                <a:ext uri="{FF2B5EF4-FFF2-40B4-BE49-F238E27FC236}">
                  <a16:creationId xmlns:a16="http://schemas.microsoft.com/office/drawing/2014/main" id="{5E39A855-56D6-32B9-7D2E-DBA4EC0A6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742" name="Group 149">
                <a:extLst>
                  <a:ext uri="{FF2B5EF4-FFF2-40B4-BE49-F238E27FC236}">
                    <a16:creationId xmlns:a16="http://schemas.microsoft.com/office/drawing/2014/main" id="{41160739-D11C-31C8-E925-23BBC283AB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864" name="Oval 150">
                  <a:extLst>
                    <a:ext uri="{FF2B5EF4-FFF2-40B4-BE49-F238E27FC236}">
                      <a16:creationId xmlns:a16="http://schemas.microsoft.com/office/drawing/2014/main" id="{4F45F658-61DE-27C6-FA35-3898D228E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865" name="Oval 151">
                  <a:extLst>
                    <a:ext uri="{FF2B5EF4-FFF2-40B4-BE49-F238E27FC236}">
                      <a16:creationId xmlns:a16="http://schemas.microsoft.com/office/drawing/2014/main" id="{2352F87F-EDF7-BB19-156E-5CB0FD110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743" name="Group 152">
                <a:extLst>
                  <a:ext uri="{FF2B5EF4-FFF2-40B4-BE49-F238E27FC236}">
                    <a16:creationId xmlns:a16="http://schemas.microsoft.com/office/drawing/2014/main" id="{60296D35-E115-3A7C-CD13-F3DBB939B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766" name="Group 153">
                  <a:extLst>
                    <a:ext uri="{FF2B5EF4-FFF2-40B4-BE49-F238E27FC236}">
                      <a16:creationId xmlns:a16="http://schemas.microsoft.com/office/drawing/2014/main" id="{CA1232DD-1D02-C60B-0F2D-231D7DE7EE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862" name="Freeform 154">
                    <a:extLst>
                      <a:ext uri="{FF2B5EF4-FFF2-40B4-BE49-F238E27FC236}">
                        <a16:creationId xmlns:a16="http://schemas.microsoft.com/office/drawing/2014/main" id="{241D7F85-1CD4-07D8-F8A8-A5AD99D50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3" name="Freeform 155">
                    <a:extLst>
                      <a:ext uri="{FF2B5EF4-FFF2-40B4-BE49-F238E27FC236}">
                        <a16:creationId xmlns:a16="http://schemas.microsoft.com/office/drawing/2014/main" id="{10E0D041-DE27-E2F1-312C-69DA2903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7" name="Group 156">
                  <a:extLst>
                    <a:ext uri="{FF2B5EF4-FFF2-40B4-BE49-F238E27FC236}">
                      <a16:creationId xmlns:a16="http://schemas.microsoft.com/office/drawing/2014/main" id="{15BB09FC-C294-95D9-0142-54F54B39E3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860" name="Freeform 157">
                    <a:extLst>
                      <a:ext uri="{FF2B5EF4-FFF2-40B4-BE49-F238E27FC236}">
                        <a16:creationId xmlns:a16="http://schemas.microsoft.com/office/drawing/2014/main" id="{395F7FC0-59FA-11D5-DA39-552A0E162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1" name="Freeform 158">
                    <a:extLst>
                      <a:ext uri="{FF2B5EF4-FFF2-40B4-BE49-F238E27FC236}">
                        <a16:creationId xmlns:a16="http://schemas.microsoft.com/office/drawing/2014/main" id="{4588A17A-FB81-C705-5420-00FF6E4BB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8" name="Group 159">
                  <a:extLst>
                    <a:ext uri="{FF2B5EF4-FFF2-40B4-BE49-F238E27FC236}">
                      <a16:creationId xmlns:a16="http://schemas.microsoft.com/office/drawing/2014/main" id="{D4C83D81-FA5D-1ACF-501B-F4288E2108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858" name="Freeform 160">
                    <a:extLst>
                      <a:ext uri="{FF2B5EF4-FFF2-40B4-BE49-F238E27FC236}">
                        <a16:creationId xmlns:a16="http://schemas.microsoft.com/office/drawing/2014/main" id="{BDD3B6EA-B448-1A77-4898-A3423DD0A3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9" name="Freeform 161">
                    <a:extLst>
                      <a:ext uri="{FF2B5EF4-FFF2-40B4-BE49-F238E27FC236}">
                        <a16:creationId xmlns:a16="http://schemas.microsoft.com/office/drawing/2014/main" id="{52CF820A-5E2C-D87E-A9C0-09577168DC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9" name="Group 162">
                  <a:extLst>
                    <a:ext uri="{FF2B5EF4-FFF2-40B4-BE49-F238E27FC236}">
                      <a16:creationId xmlns:a16="http://schemas.microsoft.com/office/drawing/2014/main" id="{276DA584-301C-CB10-9A06-944235A009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856" name="Freeform 163">
                    <a:extLst>
                      <a:ext uri="{FF2B5EF4-FFF2-40B4-BE49-F238E27FC236}">
                        <a16:creationId xmlns:a16="http://schemas.microsoft.com/office/drawing/2014/main" id="{742053C5-8B50-2570-D271-3B611FAA08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7" name="Freeform 164">
                    <a:extLst>
                      <a:ext uri="{FF2B5EF4-FFF2-40B4-BE49-F238E27FC236}">
                        <a16:creationId xmlns:a16="http://schemas.microsoft.com/office/drawing/2014/main" id="{9F3D30CA-DC7B-644D-551D-700DC735F1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0" name="Group 165">
                  <a:extLst>
                    <a:ext uri="{FF2B5EF4-FFF2-40B4-BE49-F238E27FC236}">
                      <a16:creationId xmlns:a16="http://schemas.microsoft.com/office/drawing/2014/main" id="{16D7E9D0-B7D0-5797-2247-738518D73B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854" name="Freeform 166">
                    <a:extLst>
                      <a:ext uri="{FF2B5EF4-FFF2-40B4-BE49-F238E27FC236}">
                        <a16:creationId xmlns:a16="http://schemas.microsoft.com/office/drawing/2014/main" id="{3A5D6FE6-0397-C574-F88A-D4747EFC0E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5" name="Freeform 167">
                    <a:extLst>
                      <a:ext uri="{FF2B5EF4-FFF2-40B4-BE49-F238E27FC236}">
                        <a16:creationId xmlns:a16="http://schemas.microsoft.com/office/drawing/2014/main" id="{CCFA6710-51E4-3996-EE34-BAFBA6F9B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1" name="Group 168">
                  <a:extLst>
                    <a:ext uri="{FF2B5EF4-FFF2-40B4-BE49-F238E27FC236}">
                      <a16:creationId xmlns:a16="http://schemas.microsoft.com/office/drawing/2014/main" id="{B71CE8B1-98D6-64EA-07EA-6D24AECD5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852" name="Freeform 169">
                    <a:extLst>
                      <a:ext uri="{FF2B5EF4-FFF2-40B4-BE49-F238E27FC236}">
                        <a16:creationId xmlns:a16="http://schemas.microsoft.com/office/drawing/2014/main" id="{0D061712-0778-8874-C8BA-0021D7226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3" name="Freeform 170">
                    <a:extLst>
                      <a:ext uri="{FF2B5EF4-FFF2-40B4-BE49-F238E27FC236}">
                        <a16:creationId xmlns:a16="http://schemas.microsoft.com/office/drawing/2014/main" id="{556F5D21-8AC3-9E03-D0AC-2C82EFC628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2" name="Group 171">
                  <a:extLst>
                    <a:ext uri="{FF2B5EF4-FFF2-40B4-BE49-F238E27FC236}">
                      <a16:creationId xmlns:a16="http://schemas.microsoft.com/office/drawing/2014/main" id="{03167378-F692-87F9-C088-75040B87ED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850" name="Freeform 172">
                    <a:extLst>
                      <a:ext uri="{FF2B5EF4-FFF2-40B4-BE49-F238E27FC236}">
                        <a16:creationId xmlns:a16="http://schemas.microsoft.com/office/drawing/2014/main" id="{A4C12C3D-F2F9-C258-0B07-F8DFF571CC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1" name="Freeform 173">
                    <a:extLst>
                      <a:ext uri="{FF2B5EF4-FFF2-40B4-BE49-F238E27FC236}">
                        <a16:creationId xmlns:a16="http://schemas.microsoft.com/office/drawing/2014/main" id="{17A3336E-6614-7BEA-9DF0-7C983C177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3" name="Group 174">
                  <a:extLst>
                    <a:ext uri="{FF2B5EF4-FFF2-40B4-BE49-F238E27FC236}">
                      <a16:creationId xmlns:a16="http://schemas.microsoft.com/office/drawing/2014/main" id="{5B2F8A76-ED07-E47E-E0A3-C035C005D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848" name="Freeform 175">
                    <a:extLst>
                      <a:ext uri="{FF2B5EF4-FFF2-40B4-BE49-F238E27FC236}">
                        <a16:creationId xmlns:a16="http://schemas.microsoft.com/office/drawing/2014/main" id="{D58A7F63-9344-F097-6CD3-15743671A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9" name="Freeform 176">
                    <a:extLst>
                      <a:ext uri="{FF2B5EF4-FFF2-40B4-BE49-F238E27FC236}">
                        <a16:creationId xmlns:a16="http://schemas.microsoft.com/office/drawing/2014/main" id="{62BD4F66-0426-8EC3-6DEB-368D0E479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4" name="Group 177">
                  <a:extLst>
                    <a:ext uri="{FF2B5EF4-FFF2-40B4-BE49-F238E27FC236}">
                      <a16:creationId xmlns:a16="http://schemas.microsoft.com/office/drawing/2014/main" id="{78784B1C-94DB-FD78-98EF-08D638F83A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846" name="Freeform 178">
                    <a:extLst>
                      <a:ext uri="{FF2B5EF4-FFF2-40B4-BE49-F238E27FC236}">
                        <a16:creationId xmlns:a16="http://schemas.microsoft.com/office/drawing/2014/main" id="{C5372B49-19E3-646F-DD52-40D2081D6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7" name="Freeform 179">
                    <a:extLst>
                      <a:ext uri="{FF2B5EF4-FFF2-40B4-BE49-F238E27FC236}">
                        <a16:creationId xmlns:a16="http://schemas.microsoft.com/office/drawing/2014/main" id="{A494CF64-E5AA-9D6F-5353-1A1799B10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5" name="Group 180">
                  <a:extLst>
                    <a:ext uri="{FF2B5EF4-FFF2-40B4-BE49-F238E27FC236}">
                      <a16:creationId xmlns:a16="http://schemas.microsoft.com/office/drawing/2014/main" id="{BA42911D-16AE-B60F-C2BC-B7E67BCC70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844" name="Freeform 181">
                    <a:extLst>
                      <a:ext uri="{FF2B5EF4-FFF2-40B4-BE49-F238E27FC236}">
                        <a16:creationId xmlns:a16="http://schemas.microsoft.com/office/drawing/2014/main" id="{86E98CB3-F7D2-8B96-0254-BF9661195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5" name="Freeform 182">
                    <a:extLst>
                      <a:ext uri="{FF2B5EF4-FFF2-40B4-BE49-F238E27FC236}">
                        <a16:creationId xmlns:a16="http://schemas.microsoft.com/office/drawing/2014/main" id="{E701D47D-626B-5146-15AF-D360D583FC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6" name="Group 183">
                  <a:extLst>
                    <a:ext uri="{FF2B5EF4-FFF2-40B4-BE49-F238E27FC236}">
                      <a16:creationId xmlns:a16="http://schemas.microsoft.com/office/drawing/2014/main" id="{E87C1825-D4DC-1CFE-7A05-9E9273A690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842" name="Freeform 184">
                    <a:extLst>
                      <a:ext uri="{FF2B5EF4-FFF2-40B4-BE49-F238E27FC236}">
                        <a16:creationId xmlns:a16="http://schemas.microsoft.com/office/drawing/2014/main" id="{5C52AEDB-EA05-BF4F-10E5-6B5180EC4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3" name="Freeform 185">
                    <a:extLst>
                      <a:ext uri="{FF2B5EF4-FFF2-40B4-BE49-F238E27FC236}">
                        <a16:creationId xmlns:a16="http://schemas.microsoft.com/office/drawing/2014/main" id="{47CF2531-CC96-4557-6AEB-26645FBD91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7" name="Group 186">
                  <a:extLst>
                    <a:ext uri="{FF2B5EF4-FFF2-40B4-BE49-F238E27FC236}">
                      <a16:creationId xmlns:a16="http://schemas.microsoft.com/office/drawing/2014/main" id="{05DE918B-C880-44BB-FC54-2DB69CC1A8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840" name="Freeform 187">
                    <a:extLst>
                      <a:ext uri="{FF2B5EF4-FFF2-40B4-BE49-F238E27FC236}">
                        <a16:creationId xmlns:a16="http://schemas.microsoft.com/office/drawing/2014/main" id="{379C47FE-2B90-0C55-59E3-4BAD2E231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1" name="Freeform 188">
                    <a:extLst>
                      <a:ext uri="{FF2B5EF4-FFF2-40B4-BE49-F238E27FC236}">
                        <a16:creationId xmlns:a16="http://schemas.microsoft.com/office/drawing/2014/main" id="{796C9E91-AEFC-7464-9F33-1742E5385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8" name="Group 189">
                  <a:extLst>
                    <a:ext uri="{FF2B5EF4-FFF2-40B4-BE49-F238E27FC236}">
                      <a16:creationId xmlns:a16="http://schemas.microsoft.com/office/drawing/2014/main" id="{3CF24924-94D7-0B5B-1B01-ED2CC092CD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838" name="Freeform 190">
                    <a:extLst>
                      <a:ext uri="{FF2B5EF4-FFF2-40B4-BE49-F238E27FC236}">
                        <a16:creationId xmlns:a16="http://schemas.microsoft.com/office/drawing/2014/main" id="{5065B603-98F2-FD5F-E9C1-D77D4A2A3C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9" name="Freeform 191">
                    <a:extLst>
                      <a:ext uri="{FF2B5EF4-FFF2-40B4-BE49-F238E27FC236}">
                        <a16:creationId xmlns:a16="http://schemas.microsoft.com/office/drawing/2014/main" id="{FEC14236-6FD8-5360-EE78-6702397EE3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9" name="Group 192">
                  <a:extLst>
                    <a:ext uri="{FF2B5EF4-FFF2-40B4-BE49-F238E27FC236}">
                      <a16:creationId xmlns:a16="http://schemas.microsoft.com/office/drawing/2014/main" id="{3A7092C8-ABCC-324A-49A8-F8F329E67E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836" name="Freeform 193">
                    <a:extLst>
                      <a:ext uri="{FF2B5EF4-FFF2-40B4-BE49-F238E27FC236}">
                        <a16:creationId xmlns:a16="http://schemas.microsoft.com/office/drawing/2014/main" id="{F06A0282-F971-D6FB-8982-C5DEA51FD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7" name="Freeform 194">
                    <a:extLst>
                      <a:ext uri="{FF2B5EF4-FFF2-40B4-BE49-F238E27FC236}">
                        <a16:creationId xmlns:a16="http://schemas.microsoft.com/office/drawing/2014/main" id="{80E7F16D-5765-53B6-42DB-6E97A4435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0" name="Group 195">
                  <a:extLst>
                    <a:ext uri="{FF2B5EF4-FFF2-40B4-BE49-F238E27FC236}">
                      <a16:creationId xmlns:a16="http://schemas.microsoft.com/office/drawing/2014/main" id="{F9152005-AF1C-0E06-7E31-F6EBFF98E0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834" name="Freeform 196">
                    <a:extLst>
                      <a:ext uri="{FF2B5EF4-FFF2-40B4-BE49-F238E27FC236}">
                        <a16:creationId xmlns:a16="http://schemas.microsoft.com/office/drawing/2014/main" id="{ABE8809D-4613-C32C-9A63-F2CF157F40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5" name="Freeform 197">
                    <a:extLst>
                      <a:ext uri="{FF2B5EF4-FFF2-40B4-BE49-F238E27FC236}">
                        <a16:creationId xmlns:a16="http://schemas.microsoft.com/office/drawing/2014/main" id="{4773555F-A6C1-FAA3-A44D-7D4F4F0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1" name="Group 198">
                  <a:extLst>
                    <a:ext uri="{FF2B5EF4-FFF2-40B4-BE49-F238E27FC236}">
                      <a16:creationId xmlns:a16="http://schemas.microsoft.com/office/drawing/2014/main" id="{CD070232-8C95-F249-EEE7-33646244F7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832" name="Freeform 199">
                    <a:extLst>
                      <a:ext uri="{FF2B5EF4-FFF2-40B4-BE49-F238E27FC236}">
                        <a16:creationId xmlns:a16="http://schemas.microsoft.com/office/drawing/2014/main" id="{E1986540-85CA-6D6A-5C4A-91E5C0BDA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3" name="Freeform 200">
                    <a:extLst>
                      <a:ext uri="{FF2B5EF4-FFF2-40B4-BE49-F238E27FC236}">
                        <a16:creationId xmlns:a16="http://schemas.microsoft.com/office/drawing/2014/main" id="{17F7A6D8-D17E-9F5E-3ECD-3F8DB2BB0E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2" name="Group 201">
                  <a:extLst>
                    <a:ext uri="{FF2B5EF4-FFF2-40B4-BE49-F238E27FC236}">
                      <a16:creationId xmlns:a16="http://schemas.microsoft.com/office/drawing/2014/main" id="{5F73F6FB-BFFC-9241-27FB-DE10499DF6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830" name="Freeform 202">
                    <a:extLst>
                      <a:ext uri="{FF2B5EF4-FFF2-40B4-BE49-F238E27FC236}">
                        <a16:creationId xmlns:a16="http://schemas.microsoft.com/office/drawing/2014/main" id="{6520EBCA-D07C-0B7D-A399-E7E8AF39F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1" name="Freeform 203">
                    <a:extLst>
                      <a:ext uri="{FF2B5EF4-FFF2-40B4-BE49-F238E27FC236}">
                        <a16:creationId xmlns:a16="http://schemas.microsoft.com/office/drawing/2014/main" id="{ADD7CC85-24AB-F259-33C5-3A9FFEEC21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3" name="Group 204">
                  <a:extLst>
                    <a:ext uri="{FF2B5EF4-FFF2-40B4-BE49-F238E27FC236}">
                      <a16:creationId xmlns:a16="http://schemas.microsoft.com/office/drawing/2014/main" id="{3BC8B5D4-7015-9AD6-FB5E-2E46F1785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828" name="Freeform 205">
                    <a:extLst>
                      <a:ext uri="{FF2B5EF4-FFF2-40B4-BE49-F238E27FC236}">
                        <a16:creationId xmlns:a16="http://schemas.microsoft.com/office/drawing/2014/main" id="{C37B43AC-4943-4A08-C42D-D80F217A61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9" name="Freeform 206">
                    <a:extLst>
                      <a:ext uri="{FF2B5EF4-FFF2-40B4-BE49-F238E27FC236}">
                        <a16:creationId xmlns:a16="http://schemas.microsoft.com/office/drawing/2014/main" id="{BC9C350F-F2A1-50E0-94E6-5141B5D12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4" name="Group 207">
                  <a:extLst>
                    <a:ext uri="{FF2B5EF4-FFF2-40B4-BE49-F238E27FC236}">
                      <a16:creationId xmlns:a16="http://schemas.microsoft.com/office/drawing/2014/main" id="{1D48947B-C092-3EAA-339C-378CDD8855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826" name="Freeform 208">
                    <a:extLst>
                      <a:ext uri="{FF2B5EF4-FFF2-40B4-BE49-F238E27FC236}">
                        <a16:creationId xmlns:a16="http://schemas.microsoft.com/office/drawing/2014/main" id="{8EAD1117-614A-04CD-7168-A3F26A1EAF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7" name="Freeform 209">
                    <a:extLst>
                      <a:ext uri="{FF2B5EF4-FFF2-40B4-BE49-F238E27FC236}">
                        <a16:creationId xmlns:a16="http://schemas.microsoft.com/office/drawing/2014/main" id="{3214F446-9B39-5266-A717-59AE23913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5" name="Group 210">
                  <a:extLst>
                    <a:ext uri="{FF2B5EF4-FFF2-40B4-BE49-F238E27FC236}">
                      <a16:creationId xmlns:a16="http://schemas.microsoft.com/office/drawing/2014/main" id="{553BCA2D-B7C0-B00B-C865-F6AAEA02C5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824" name="Freeform 211">
                    <a:extLst>
                      <a:ext uri="{FF2B5EF4-FFF2-40B4-BE49-F238E27FC236}">
                        <a16:creationId xmlns:a16="http://schemas.microsoft.com/office/drawing/2014/main" id="{F09DF32D-955B-34C7-F24B-654D6451F5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5" name="Freeform 212">
                    <a:extLst>
                      <a:ext uri="{FF2B5EF4-FFF2-40B4-BE49-F238E27FC236}">
                        <a16:creationId xmlns:a16="http://schemas.microsoft.com/office/drawing/2014/main" id="{4ED1E8B9-990D-B727-6D19-ED53E4145A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6" name="Group 213">
                  <a:extLst>
                    <a:ext uri="{FF2B5EF4-FFF2-40B4-BE49-F238E27FC236}">
                      <a16:creationId xmlns:a16="http://schemas.microsoft.com/office/drawing/2014/main" id="{20D410FB-17F1-8ED0-ABD3-8248A2F63E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822" name="Freeform 214">
                    <a:extLst>
                      <a:ext uri="{FF2B5EF4-FFF2-40B4-BE49-F238E27FC236}">
                        <a16:creationId xmlns:a16="http://schemas.microsoft.com/office/drawing/2014/main" id="{33512E6C-10E7-4327-5766-B4593FD00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3" name="Freeform 215">
                    <a:extLst>
                      <a:ext uri="{FF2B5EF4-FFF2-40B4-BE49-F238E27FC236}">
                        <a16:creationId xmlns:a16="http://schemas.microsoft.com/office/drawing/2014/main" id="{6C9BC0F6-0587-4DF7-2494-4A508BD86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87" name="Freeform 216">
                  <a:extLst>
                    <a:ext uri="{FF2B5EF4-FFF2-40B4-BE49-F238E27FC236}">
                      <a16:creationId xmlns:a16="http://schemas.microsoft.com/office/drawing/2014/main" id="{582B4A62-C2F4-8E1E-563A-E8ECB5DF229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88" name="Freeform 217">
                  <a:extLst>
                    <a:ext uri="{FF2B5EF4-FFF2-40B4-BE49-F238E27FC236}">
                      <a16:creationId xmlns:a16="http://schemas.microsoft.com/office/drawing/2014/main" id="{6A2B8123-AD15-7F2B-1B13-2DFF5C93FB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789" name="Group 218">
                  <a:extLst>
                    <a:ext uri="{FF2B5EF4-FFF2-40B4-BE49-F238E27FC236}">
                      <a16:creationId xmlns:a16="http://schemas.microsoft.com/office/drawing/2014/main" id="{95D532CB-14EA-6546-D882-2DE820BBCD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820" name="Freeform 219">
                    <a:extLst>
                      <a:ext uri="{FF2B5EF4-FFF2-40B4-BE49-F238E27FC236}">
                        <a16:creationId xmlns:a16="http://schemas.microsoft.com/office/drawing/2014/main" id="{33B6C3B8-3029-2247-24DB-ED1557246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1" name="Freeform 220">
                    <a:extLst>
                      <a:ext uri="{FF2B5EF4-FFF2-40B4-BE49-F238E27FC236}">
                        <a16:creationId xmlns:a16="http://schemas.microsoft.com/office/drawing/2014/main" id="{F1174B3E-4DF1-8F49-4A61-625E87E24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0" name="Group 221">
                  <a:extLst>
                    <a:ext uri="{FF2B5EF4-FFF2-40B4-BE49-F238E27FC236}">
                      <a16:creationId xmlns:a16="http://schemas.microsoft.com/office/drawing/2014/main" id="{B02F8263-8D89-8EA6-99C6-BE754B923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818" name="Freeform 222">
                    <a:extLst>
                      <a:ext uri="{FF2B5EF4-FFF2-40B4-BE49-F238E27FC236}">
                        <a16:creationId xmlns:a16="http://schemas.microsoft.com/office/drawing/2014/main" id="{92F12E45-8043-9927-FB2C-0563BC968F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9" name="Freeform 223">
                    <a:extLst>
                      <a:ext uri="{FF2B5EF4-FFF2-40B4-BE49-F238E27FC236}">
                        <a16:creationId xmlns:a16="http://schemas.microsoft.com/office/drawing/2014/main" id="{63A4E08F-6F65-2D89-7207-2BE296D80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1" name="Group 224">
                  <a:extLst>
                    <a:ext uri="{FF2B5EF4-FFF2-40B4-BE49-F238E27FC236}">
                      <a16:creationId xmlns:a16="http://schemas.microsoft.com/office/drawing/2014/main" id="{1E0698CF-B505-9599-9C8B-56511A62E0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816" name="Freeform 225">
                    <a:extLst>
                      <a:ext uri="{FF2B5EF4-FFF2-40B4-BE49-F238E27FC236}">
                        <a16:creationId xmlns:a16="http://schemas.microsoft.com/office/drawing/2014/main" id="{F8FCB68F-14DD-6B20-8EEF-91F5D2FE0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7" name="Freeform 226">
                    <a:extLst>
                      <a:ext uri="{FF2B5EF4-FFF2-40B4-BE49-F238E27FC236}">
                        <a16:creationId xmlns:a16="http://schemas.microsoft.com/office/drawing/2014/main" id="{C815CBC8-6661-E17B-C2E4-B27E07DD5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2" name="Group 227">
                  <a:extLst>
                    <a:ext uri="{FF2B5EF4-FFF2-40B4-BE49-F238E27FC236}">
                      <a16:creationId xmlns:a16="http://schemas.microsoft.com/office/drawing/2014/main" id="{65491500-A02B-6AE4-470E-0C9584616D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814" name="Freeform 228">
                    <a:extLst>
                      <a:ext uri="{FF2B5EF4-FFF2-40B4-BE49-F238E27FC236}">
                        <a16:creationId xmlns:a16="http://schemas.microsoft.com/office/drawing/2014/main" id="{686667BB-D2CB-7232-DB2B-F9590F1DF0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5" name="Freeform 229">
                    <a:extLst>
                      <a:ext uri="{FF2B5EF4-FFF2-40B4-BE49-F238E27FC236}">
                        <a16:creationId xmlns:a16="http://schemas.microsoft.com/office/drawing/2014/main" id="{61ACD84B-061E-9661-8883-FBC4D0CC4D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3" name="Group 230">
                  <a:extLst>
                    <a:ext uri="{FF2B5EF4-FFF2-40B4-BE49-F238E27FC236}">
                      <a16:creationId xmlns:a16="http://schemas.microsoft.com/office/drawing/2014/main" id="{A3B28263-5E16-F4B3-73B8-ACEAD052D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812" name="Freeform 231">
                    <a:extLst>
                      <a:ext uri="{FF2B5EF4-FFF2-40B4-BE49-F238E27FC236}">
                        <a16:creationId xmlns:a16="http://schemas.microsoft.com/office/drawing/2014/main" id="{E9DF1A44-F498-5D49-282F-A9E3C0D41C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3" name="Freeform 232">
                    <a:extLst>
                      <a:ext uri="{FF2B5EF4-FFF2-40B4-BE49-F238E27FC236}">
                        <a16:creationId xmlns:a16="http://schemas.microsoft.com/office/drawing/2014/main" id="{F86D7809-ACE7-42FE-0DCD-4878C1335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4" name="Group 233">
                  <a:extLst>
                    <a:ext uri="{FF2B5EF4-FFF2-40B4-BE49-F238E27FC236}">
                      <a16:creationId xmlns:a16="http://schemas.microsoft.com/office/drawing/2014/main" id="{5E36497C-7A71-2498-4023-4AD30EB9EE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810" name="Freeform 234">
                    <a:extLst>
                      <a:ext uri="{FF2B5EF4-FFF2-40B4-BE49-F238E27FC236}">
                        <a16:creationId xmlns:a16="http://schemas.microsoft.com/office/drawing/2014/main" id="{A19FE002-D45C-13A6-FFA8-29E2C727C0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1" name="Freeform 235">
                    <a:extLst>
                      <a:ext uri="{FF2B5EF4-FFF2-40B4-BE49-F238E27FC236}">
                        <a16:creationId xmlns:a16="http://schemas.microsoft.com/office/drawing/2014/main" id="{DCB2E195-3680-5733-B106-EFA087E9E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5" name="Group 236">
                  <a:extLst>
                    <a:ext uri="{FF2B5EF4-FFF2-40B4-BE49-F238E27FC236}">
                      <a16:creationId xmlns:a16="http://schemas.microsoft.com/office/drawing/2014/main" id="{ECBA4ABB-2604-DDA8-4CB7-F43646D269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808" name="Freeform 237">
                    <a:extLst>
                      <a:ext uri="{FF2B5EF4-FFF2-40B4-BE49-F238E27FC236}">
                        <a16:creationId xmlns:a16="http://schemas.microsoft.com/office/drawing/2014/main" id="{3316EF1B-6325-AF0A-648E-442C21DF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9" name="Freeform 238">
                    <a:extLst>
                      <a:ext uri="{FF2B5EF4-FFF2-40B4-BE49-F238E27FC236}">
                        <a16:creationId xmlns:a16="http://schemas.microsoft.com/office/drawing/2014/main" id="{45E3404D-DACC-749C-17EA-5CDE8FD77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6" name="Group 239">
                  <a:extLst>
                    <a:ext uri="{FF2B5EF4-FFF2-40B4-BE49-F238E27FC236}">
                      <a16:creationId xmlns:a16="http://schemas.microsoft.com/office/drawing/2014/main" id="{61DE6DEC-A29D-0D45-C719-2C374B47B2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806" name="Freeform 240">
                    <a:extLst>
                      <a:ext uri="{FF2B5EF4-FFF2-40B4-BE49-F238E27FC236}">
                        <a16:creationId xmlns:a16="http://schemas.microsoft.com/office/drawing/2014/main" id="{DB674FBD-BF68-2A95-9CC0-DFE7FD6A5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7" name="Freeform 241">
                    <a:extLst>
                      <a:ext uri="{FF2B5EF4-FFF2-40B4-BE49-F238E27FC236}">
                        <a16:creationId xmlns:a16="http://schemas.microsoft.com/office/drawing/2014/main" id="{6947CAA9-3280-5A1B-4A4C-372FA72A7A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7" name="Group 242">
                  <a:extLst>
                    <a:ext uri="{FF2B5EF4-FFF2-40B4-BE49-F238E27FC236}">
                      <a16:creationId xmlns:a16="http://schemas.microsoft.com/office/drawing/2014/main" id="{32113D57-B785-CE7A-53C3-E216AEEEF7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804" name="Freeform 243">
                    <a:extLst>
                      <a:ext uri="{FF2B5EF4-FFF2-40B4-BE49-F238E27FC236}">
                        <a16:creationId xmlns:a16="http://schemas.microsoft.com/office/drawing/2014/main" id="{3D39E09E-4478-9C9F-AE37-6D5870C00D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5" name="Freeform 244">
                    <a:extLst>
                      <a:ext uri="{FF2B5EF4-FFF2-40B4-BE49-F238E27FC236}">
                        <a16:creationId xmlns:a16="http://schemas.microsoft.com/office/drawing/2014/main" id="{B160AF68-FC3D-4A13-1214-04F84F72B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8" name="Group 245">
                  <a:extLst>
                    <a:ext uri="{FF2B5EF4-FFF2-40B4-BE49-F238E27FC236}">
                      <a16:creationId xmlns:a16="http://schemas.microsoft.com/office/drawing/2014/main" id="{5A20B455-B915-669B-A67B-B7C1C8D1D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802" name="Freeform 246">
                    <a:extLst>
                      <a:ext uri="{FF2B5EF4-FFF2-40B4-BE49-F238E27FC236}">
                        <a16:creationId xmlns:a16="http://schemas.microsoft.com/office/drawing/2014/main" id="{B984511B-2D9D-E305-E9AE-DAFCD5646D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3" name="Freeform 247">
                    <a:extLst>
                      <a:ext uri="{FF2B5EF4-FFF2-40B4-BE49-F238E27FC236}">
                        <a16:creationId xmlns:a16="http://schemas.microsoft.com/office/drawing/2014/main" id="{0C4C9212-3292-08AC-DD80-CA1C9DA71A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9" name="Group 248">
                  <a:extLst>
                    <a:ext uri="{FF2B5EF4-FFF2-40B4-BE49-F238E27FC236}">
                      <a16:creationId xmlns:a16="http://schemas.microsoft.com/office/drawing/2014/main" id="{834EDA0F-D43C-C46F-31AF-9DC957E1F2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800" name="Freeform 249">
                    <a:extLst>
                      <a:ext uri="{FF2B5EF4-FFF2-40B4-BE49-F238E27FC236}">
                        <a16:creationId xmlns:a16="http://schemas.microsoft.com/office/drawing/2014/main" id="{E8F910A1-5897-649E-7FC6-285040317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1" name="Freeform 250">
                    <a:extLst>
                      <a:ext uri="{FF2B5EF4-FFF2-40B4-BE49-F238E27FC236}">
                        <a16:creationId xmlns:a16="http://schemas.microsoft.com/office/drawing/2014/main" id="{ED29E917-875C-737D-5D7D-CA1EE06A8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744" name="Freeform 251">
                <a:extLst>
                  <a:ext uri="{FF2B5EF4-FFF2-40B4-BE49-F238E27FC236}">
                    <a16:creationId xmlns:a16="http://schemas.microsoft.com/office/drawing/2014/main" id="{33A0BE4F-7BD5-19B8-F810-449E651D33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5" name="Arc 252">
                <a:extLst>
                  <a:ext uri="{FF2B5EF4-FFF2-40B4-BE49-F238E27FC236}">
                    <a16:creationId xmlns:a16="http://schemas.microsoft.com/office/drawing/2014/main" id="{7EBB2533-0E80-A0D2-487F-F5893DBA7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6" name="Arc 253">
                <a:extLst>
                  <a:ext uri="{FF2B5EF4-FFF2-40B4-BE49-F238E27FC236}">
                    <a16:creationId xmlns:a16="http://schemas.microsoft.com/office/drawing/2014/main" id="{BC3BA442-EBAA-E1FD-91C6-71BE4F5B2E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7" name="Arc 254">
                <a:extLst>
                  <a:ext uri="{FF2B5EF4-FFF2-40B4-BE49-F238E27FC236}">
                    <a16:creationId xmlns:a16="http://schemas.microsoft.com/office/drawing/2014/main" id="{E549B20C-2214-FA21-1CA1-57C6E2E5352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8" name="Arc 255">
                <a:extLst>
                  <a:ext uri="{FF2B5EF4-FFF2-40B4-BE49-F238E27FC236}">
                    <a16:creationId xmlns:a16="http://schemas.microsoft.com/office/drawing/2014/main" id="{127A5B3E-6BB6-5CB0-BFB5-2F75A4B750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9" name="Arc 256">
                <a:extLst>
                  <a:ext uri="{FF2B5EF4-FFF2-40B4-BE49-F238E27FC236}">
                    <a16:creationId xmlns:a16="http://schemas.microsoft.com/office/drawing/2014/main" id="{3E7059DF-3FD0-BE72-059E-E8A49E47AA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0" name="Arc 257">
                <a:extLst>
                  <a:ext uri="{FF2B5EF4-FFF2-40B4-BE49-F238E27FC236}">
                    <a16:creationId xmlns:a16="http://schemas.microsoft.com/office/drawing/2014/main" id="{82E52CC3-3A64-CAA8-6132-7EF1EDF732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1" name="Arc 258">
                <a:extLst>
                  <a:ext uri="{FF2B5EF4-FFF2-40B4-BE49-F238E27FC236}">
                    <a16:creationId xmlns:a16="http://schemas.microsoft.com/office/drawing/2014/main" id="{D1EF93E9-8902-336A-66FE-DA98038E5B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2" name="Arc 259">
                <a:extLst>
                  <a:ext uri="{FF2B5EF4-FFF2-40B4-BE49-F238E27FC236}">
                    <a16:creationId xmlns:a16="http://schemas.microsoft.com/office/drawing/2014/main" id="{DFFE6F65-0CE4-6157-24A6-603F600652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3" name="Freeform 260">
                <a:extLst>
                  <a:ext uri="{FF2B5EF4-FFF2-40B4-BE49-F238E27FC236}">
                    <a16:creationId xmlns:a16="http://schemas.microsoft.com/office/drawing/2014/main" id="{5F334190-8884-F6EB-97F4-393DD3DFAE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4" name="Freeform 261">
                <a:extLst>
                  <a:ext uri="{FF2B5EF4-FFF2-40B4-BE49-F238E27FC236}">
                    <a16:creationId xmlns:a16="http://schemas.microsoft.com/office/drawing/2014/main" id="{26E35023-6112-650D-7B60-4D2C9DC92BF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5" name="Arc 262">
                <a:extLst>
                  <a:ext uri="{FF2B5EF4-FFF2-40B4-BE49-F238E27FC236}">
                    <a16:creationId xmlns:a16="http://schemas.microsoft.com/office/drawing/2014/main" id="{1690D4CF-21ED-AF3D-71C1-C195D5739C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6" name="Arc 263">
                <a:extLst>
                  <a:ext uri="{FF2B5EF4-FFF2-40B4-BE49-F238E27FC236}">
                    <a16:creationId xmlns:a16="http://schemas.microsoft.com/office/drawing/2014/main" id="{892095BB-B07A-4844-BBAB-7D81A48347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7" name="Arc 264">
                <a:extLst>
                  <a:ext uri="{FF2B5EF4-FFF2-40B4-BE49-F238E27FC236}">
                    <a16:creationId xmlns:a16="http://schemas.microsoft.com/office/drawing/2014/main" id="{A374A111-F959-52BF-4DAA-8B0B96A4C4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8" name="Freeform 265">
                <a:extLst>
                  <a:ext uri="{FF2B5EF4-FFF2-40B4-BE49-F238E27FC236}">
                    <a16:creationId xmlns:a16="http://schemas.microsoft.com/office/drawing/2014/main" id="{B82F816E-0A5A-DBC0-7355-6196335D87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9" name="Freeform 266">
                <a:extLst>
                  <a:ext uri="{FF2B5EF4-FFF2-40B4-BE49-F238E27FC236}">
                    <a16:creationId xmlns:a16="http://schemas.microsoft.com/office/drawing/2014/main" id="{58301F79-0D83-A97A-4A73-DE9EA10AFB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0" name="Freeform 267">
                <a:extLst>
                  <a:ext uri="{FF2B5EF4-FFF2-40B4-BE49-F238E27FC236}">
                    <a16:creationId xmlns:a16="http://schemas.microsoft.com/office/drawing/2014/main" id="{1597FDBD-0FFF-8580-5FFD-2A4B8B2D02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1" name="Freeform 268">
                <a:extLst>
                  <a:ext uri="{FF2B5EF4-FFF2-40B4-BE49-F238E27FC236}">
                    <a16:creationId xmlns:a16="http://schemas.microsoft.com/office/drawing/2014/main" id="{B451EBB6-2D55-C967-9F6F-5FE75C01E3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2" name="Freeform 269">
                <a:extLst>
                  <a:ext uri="{FF2B5EF4-FFF2-40B4-BE49-F238E27FC236}">
                    <a16:creationId xmlns:a16="http://schemas.microsoft.com/office/drawing/2014/main" id="{BAAE9A9D-C627-9B0F-0C62-CD780302A4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3" name="Freeform 270">
                <a:extLst>
                  <a:ext uri="{FF2B5EF4-FFF2-40B4-BE49-F238E27FC236}">
                    <a16:creationId xmlns:a16="http://schemas.microsoft.com/office/drawing/2014/main" id="{F801912E-9CF9-E107-E57D-3F5E3FC748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4" name="Freeform 271">
                <a:extLst>
                  <a:ext uri="{FF2B5EF4-FFF2-40B4-BE49-F238E27FC236}">
                    <a16:creationId xmlns:a16="http://schemas.microsoft.com/office/drawing/2014/main" id="{83C9624D-DF3F-2ECE-97C0-C12543FC45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5" name="Freeform 272">
                <a:extLst>
                  <a:ext uri="{FF2B5EF4-FFF2-40B4-BE49-F238E27FC236}">
                    <a16:creationId xmlns:a16="http://schemas.microsoft.com/office/drawing/2014/main" id="{A06B9F83-213E-D65E-E065-E6567A925A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945" name="Group 273">
            <a:extLst>
              <a:ext uri="{FF2B5EF4-FFF2-40B4-BE49-F238E27FC236}">
                <a16:creationId xmlns:a16="http://schemas.microsoft.com/office/drawing/2014/main" id="{2FE63332-EE2D-D00B-1ADB-4F9A4425203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9604" name="Group 274">
              <a:extLst>
                <a:ext uri="{FF2B5EF4-FFF2-40B4-BE49-F238E27FC236}">
                  <a16:creationId xmlns:a16="http://schemas.microsoft.com/office/drawing/2014/main" id="{924E1345-EEA9-06BF-B545-31B4927B3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736" name="Oval 275">
                <a:extLst>
                  <a:ext uri="{FF2B5EF4-FFF2-40B4-BE49-F238E27FC236}">
                    <a16:creationId xmlns:a16="http://schemas.microsoft.com/office/drawing/2014/main" id="{100573E9-2D74-4E7F-0CC4-939741C5BD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7" name="Oval 276">
                <a:extLst>
                  <a:ext uri="{FF2B5EF4-FFF2-40B4-BE49-F238E27FC236}">
                    <a16:creationId xmlns:a16="http://schemas.microsoft.com/office/drawing/2014/main" id="{7CAEDE8A-08E4-EF25-D78A-8A29644043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5" name="Group 277">
              <a:extLst>
                <a:ext uri="{FF2B5EF4-FFF2-40B4-BE49-F238E27FC236}">
                  <a16:creationId xmlns:a16="http://schemas.microsoft.com/office/drawing/2014/main" id="{F16435E2-9C1A-1830-60E9-C2BB31FB9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734" name="Oval 278">
                <a:extLst>
                  <a:ext uri="{FF2B5EF4-FFF2-40B4-BE49-F238E27FC236}">
                    <a16:creationId xmlns:a16="http://schemas.microsoft.com/office/drawing/2014/main" id="{9E44D885-0E3A-257B-169B-73B918D27E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5" name="Oval 279">
                <a:extLst>
                  <a:ext uri="{FF2B5EF4-FFF2-40B4-BE49-F238E27FC236}">
                    <a16:creationId xmlns:a16="http://schemas.microsoft.com/office/drawing/2014/main" id="{C84F23BA-02F1-A963-5F34-0126950CB8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6" name="Group 280">
              <a:extLst>
                <a:ext uri="{FF2B5EF4-FFF2-40B4-BE49-F238E27FC236}">
                  <a16:creationId xmlns:a16="http://schemas.microsoft.com/office/drawing/2014/main" id="{FE6C7E79-C314-E55D-8396-167569051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732" name="Oval 281">
                <a:extLst>
                  <a:ext uri="{FF2B5EF4-FFF2-40B4-BE49-F238E27FC236}">
                    <a16:creationId xmlns:a16="http://schemas.microsoft.com/office/drawing/2014/main" id="{FAA4ECB7-6530-34D3-89A1-75E9A5C5A7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3" name="Oval 282">
                <a:extLst>
                  <a:ext uri="{FF2B5EF4-FFF2-40B4-BE49-F238E27FC236}">
                    <a16:creationId xmlns:a16="http://schemas.microsoft.com/office/drawing/2014/main" id="{89CD3ECE-60C9-EBCC-AE4C-A57263E7FA0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7" name="Group 283">
              <a:extLst>
                <a:ext uri="{FF2B5EF4-FFF2-40B4-BE49-F238E27FC236}">
                  <a16:creationId xmlns:a16="http://schemas.microsoft.com/office/drawing/2014/main" id="{EE9640D3-1498-3289-D628-FFB0F074B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608" name="Group 284">
                <a:extLst>
                  <a:ext uri="{FF2B5EF4-FFF2-40B4-BE49-F238E27FC236}">
                    <a16:creationId xmlns:a16="http://schemas.microsoft.com/office/drawing/2014/main" id="{7A2A089D-8017-AA38-70BF-0EF8FBBD7A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730" name="Oval 285">
                  <a:extLst>
                    <a:ext uri="{FF2B5EF4-FFF2-40B4-BE49-F238E27FC236}">
                      <a16:creationId xmlns:a16="http://schemas.microsoft.com/office/drawing/2014/main" id="{3CA50C8E-0C27-2444-3F60-EBD5B33EA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731" name="Oval 286">
                  <a:extLst>
                    <a:ext uri="{FF2B5EF4-FFF2-40B4-BE49-F238E27FC236}">
                      <a16:creationId xmlns:a16="http://schemas.microsoft.com/office/drawing/2014/main" id="{AFA6DCA2-31FF-2412-F71D-8D1349D8F9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609" name="Group 287">
                <a:extLst>
                  <a:ext uri="{FF2B5EF4-FFF2-40B4-BE49-F238E27FC236}">
                    <a16:creationId xmlns:a16="http://schemas.microsoft.com/office/drawing/2014/main" id="{0D93E6D1-7BEB-3372-F924-2592725B8C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632" name="Group 288">
                  <a:extLst>
                    <a:ext uri="{FF2B5EF4-FFF2-40B4-BE49-F238E27FC236}">
                      <a16:creationId xmlns:a16="http://schemas.microsoft.com/office/drawing/2014/main" id="{8D2E3247-D12F-D551-5C88-93D0189F37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728" name="Freeform 289">
                    <a:extLst>
                      <a:ext uri="{FF2B5EF4-FFF2-40B4-BE49-F238E27FC236}">
                        <a16:creationId xmlns:a16="http://schemas.microsoft.com/office/drawing/2014/main" id="{95F447ED-73AB-C3BA-BBA3-2A03A7F66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9" name="Freeform 290">
                    <a:extLst>
                      <a:ext uri="{FF2B5EF4-FFF2-40B4-BE49-F238E27FC236}">
                        <a16:creationId xmlns:a16="http://schemas.microsoft.com/office/drawing/2014/main" id="{6F2BC4EF-18F7-FF52-EA0F-EE48D955B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3" name="Group 291">
                  <a:extLst>
                    <a:ext uri="{FF2B5EF4-FFF2-40B4-BE49-F238E27FC236}">
                      <a16:creationId xmlns:a16="http://schemas.microsoft.com/office/drawing/2014/main" id="{D029C5A0-42AA-7566-9BC2-79115CEF66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726" name="Freeform 292">
                    <a:extLst>
                      <a:ext uri="{FF2B5EF4-FFF2-40B4-BE49-F238E27FC236}">
                        <a16:creationId xmlns:a16="http://schemas.microsoft.com/office/drawing/2014/main" id="{350B6DEE-D507-39D7-CF71-3A12890D7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7" name="Freeform 293">
                    <a:extLst>
                      <a:ext uri="{FF2B5EF4-FFF2-40B4-BE49-F238E27FC236}">
                        <a16:creationId xmlns:a16="http://schemas.microsoft.com/office/drawing/2014/main" id="{CE640942-2D28-A5CB-9C80-5D2A40FCD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4" name="Group 294">
                  <a:extLst>
                    <a:ext uri="{FF2B5EF4-FFF2-40B4-BE49-F238E27FC236}">
                      <a16:creationId xmlns:a16="http://schemas.microsoft.com/office/drawing/2014/main" id="{453A0594-AB9A-999A-2E81-1D2AF5D492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724" name="Freeform 295">
                    <a:extLst>
                      <a:ext uri="{FF2B5EF4-FFF2-40B4-BE49-F238E27FC236}">
                        <a16:creationId xmlns:a16="http://schemas.microsoft.com/office/drawing/2014/main" id="{E8907583-0731-FFEB-FFA2-F8712CBD2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5" name="Freeform 296">
                    <a:extLst>
                      <a:ext uri="{FF2B5EF4-FFF2-40B4-BE49-F238E27FC236}">
                        <a16:creationId xmlns:a16="http://schemas.microsoft.com/office/drawing/2014/main" id="{68516D2E-2581-723E-0795-F3141C1F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5" name="Group 297">
                  <a:extLst>
                    <a:ext uri="{FF2B5EF4-FFF2-40B4-BE49-F238E27FC236}">
                      <a16:creationId xmlns:a16="http://schemas.microsoft.com/office/drawing/2014/main" id="{2AA250D6-5853-2113-E402-C5633B526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722" name="Freeform 298">
                    <a:extLst>
                      <a:ext uri="{FF2B5EF4-FFF2-40B4-BE49-F238E27FC236}">
                        <a16:creationId xmlns:a16="http://schemas.microsoft.com/office/drawing/2014/main" id="{2465F1DE-245B-0452-7089-4E5EC30EF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3" name="Freeform 299">
                    <a:extLst>
                      <a:ext uri="{FF2B5EF4-FFF2-40B4-BE49-F238E27FC236}">
                        <a16:creationId xmlns:a16="http://schemas.microsoft.com/office/drawing/2014/main" id="{04082585-7444-DB7C-6C4E-AB3B8B825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6" name="Group 300">
                  <a:extLst>
                    <a:ext uri="{FF2B5EF4-FFF2-40B4-BE49-F238E27FC236}">
                      <a16:creationId xmlns:a16="http://schemas.microsoft.com/office/drawing/2014/main" id="{2E30C121-0C54-0C86-BAB2-8D8128807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720" name="Freeform 301">
                    <a:extLst>
                      <a:ext uri="{FF2B5EF4-FFF2-40B4-BE49-F238E27FC236}">
                        <a16:creationId xmlns:a16="http://schemas.microsoft.com/office/drawing/2014/main" id="{F99D0E10-FAC1-9E5D-7AEE-A43E1A598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1" name="Freeform 302">
                    <a:extLst>
                      <a:ext uri="{FF2B5EF4-FFF2-40B4-BE49-F238E27FC236}">
                        <a16:creationId xmlns:a16="http://schemas.microsoft.com/office/drawing/2014/main" id="{18BC3B50-293F-8F7D-0DAE-0642AA4994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7" name="Group 303">
                  <a:extLst>
                    <a:ext uri="{FF2B5EF4-FFF2-40B4-BE49-F238E27FC236}">
                      <a16:creationId xmlns:a16="http://schemas.microsoft.com/office/drawing/2014/main" id="{611A1AAF-B849-2888-02B7-7788A25BB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718" name="Freeform 304">
                    <a:extLst>
                      <a:ext uri="{FF2B5EF4-FFF2-40B4-BE49-F238E27FC236}">
                        <a16:creationId xmlns:a16="http://schemas.microsoft.com/office/drawing/2014/main" id="{F2621D77-E989-C292-5B62-D0B07AE361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9" name="Freeform 305">
                    <a:extLst>
                      <a:ext uri="{FF2B5EF4-FFF2-40B4-BE49-F238E27FC236}">
                        <a16:creationId xmlns:a16="http://schemas.microsoft.com/office/drawing/2014/main" id="{9D9254FE-C0F4-8932-0E4C-FB21FD817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8" name="Group 306">
                  <a:extLst>
                    <a:ext uri="{FF2B5EF4-FFF2-40B4-BE49-F238E27FC236}">
                      <a16:creationId xmlns:a16="http://schemas.microsoft.com/office/drawing/2014/main" id="{82B2AA66-530D-048B-3FC1-642036315F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716" name="Freeform 307">
                    <a:extLst>
                      <a:ext uri="{FF2B5EF4-FFF2-40B4-BE49-F238E27FC236}">
                        <a16:creationId xmlns:a16="http://schemas.microsoft.com/office/drawing/2014/main" id="{D120B817-0E11-0456-D8BA-E973CF7B4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7" name="Freeform 308">
                    <a:extLst>
                      <a:ext uri="{FF2B5EF4-FFF2-40B4-BE49-F238E27FC236}">
                        <a16:creationId xmlns:a16="http://schemas.microsoft.com/office/drawing/2014/main" id="{520DD552-B447-505B-BD81-64D5DE37B8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9" name="Group 309">
                  <a:extLst>
                    <a:ext uri="{FF2B5EF4-FFF2-40B4-BE49-F238E27FC236}">
                      <a16:creationId xmlns:a16="http://schemas.microsoft.com/office/drawing/2014/main" id="{086C420C-021E-BBBD-E950-888312D423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714" name="Freeform 310">
                    <a:extLst>
                      <a:ext uri="{FF2B5EF4-FFF2-40B4-BE49-F238E27FC236}">
                        <a16:creationId xmlns:a16="http://schemas.microsoft.com/office/drawing/2014/main" id="{9C45C7C6-C7FA-B5BE-4934-E3BDB4746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5" name="Freeform 311">
                    <a:extLst>
                      <a:ext uri="{FF2B5EF4-FFF2-40B4-BE49-F238E27FC236}">
                        <a16:creationId xmlns:a16="http://schemas.microsoft.com/office/drawing/2014/main" id="{969FC72B-6A54-D1D9-09B6-70D80844E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0" name="Group 312">
                  <a:extLst>
                    <a:ext uri="{FF2B5EF4-FFF2-40B4-BE49-F238E27FC236}">
                      <a16:creationId xmlns:a16="http://schemas.microsoft.com/office/drawing/2014/main" id="{B00444EF-6C85-DE9D-EC7C-0246770336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712" name="Freeform 313">
                    <a:extLst>
                      <a:ext uri="{FF2B5EF4-FFF2-40B4-BE49-F238E27FC236}">
                        <a16:creationId xmlns:a16="http://schemas.microsoft.com/office/drawing/2014/main" id="{8C01D76A-E34C-FB4E-A80D-CA93637593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3" name="Freeform 314">
                    <a:extLst>
                      <a:ext uri="{FF2B5EF4-FFF2-40B4-BE49-F238E27FC236}">
                        <a16:creationId xmlns:a16="http://schemas.microsoft.com/office/drawing/2014/main" id="{0DB10375-D3EA-F47D-E357-EC50ECA1C1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1" name="Group 315">
                  <a:extLst>
                    <a:ext uri="{FF2B5EF4-FFF2-40B4-BE49-F238E27FC236}">
                      <a16:creationId xmlns:a16="http://schemas.microsoft.com/office/drawing/2014/main" id="{307FF857-F00B-B285-8D1F-1F00A1DA4D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710" name="Freeform 316">
                    <a:extLst>
                      <a:ext uri="{FF2B5EF4-FFF2-40B4-BE49-F238E27FC236}">
                        <a16:creationId xmlns:a16="http://schemas.microsoft.com/office/drawing/2014/main" id="{E85C5297-D60F-9DCB-717C-5DFF944C7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1" name="Freeform 317">
                    <a:extLst>
                      <a:ext uri="{FF2B5EF4-FFF2-40B4-BE49-F238E27FC236}">
                        <a16:creationId xmlns:a16="http://schemas.microsoft.com/office/drawing/2014/main" id="{8DF43E6F-F333-FDBB-D948-41FE450899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2" name="Group 318">
                  <a:extLst>
                    <a:ext uri="{FF2B5EF4-FFF2-40B4-BE49-F238E27FC236}">
                      <a16:creationId xmlns:a16="http://schemas.microsoft.com/office/drawing/2014/main" id="{944ED43C-9EA0-A01E-2C81-865C882C25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708" name="Freeform 319">
                    <a:extLst>
                      <a:ext uri="{FF2B5EF4-FFF2-40B4-BE49-F238E27FC236}">
                        <a16:creationId xmlns:a16="http://schemas.microsoft.com/office/drawing/2014/main" id="{1878B1E4-EFB2-62A5-12FB-6A8E64F56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9" name="Freeform 320">
                    <a:extLst>
                      <a:ext uri="{FF2B5EF4-FFF2-40B4-BE49-F238E27FC236}">
                        <a16:creationId xmlns:a16="http://schemas.microsoft.com/office/drawing/2014/main" id="{44F8BE5B-6995-2A6B-7070-6921839CC8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3" name="Group 321">
                  <a:extLst>
                    <a:ext uri="{FF2B5EF4-FFF2-40B4-BE49-F238E27FC236}">
                      <a16:creationId xmlns:a16="http://schemas.microsoft.com/office/drawing/2014/main" id="{513480B7-DE2A-8A93-106F-84E3B3C1BF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706" name="Freeform 322">
                    <a:extLst>
                      <a:ext uri="{FF2B5EF4-FFF2-40B4-BE49-F238E27FC236}">
                        <a16:creationId xmlns:a16="http://schemas.microsoft.com/office/drawing/2014/main" id="{E32FC3C5-77D1-7F53-B0CF-EA3A974A6F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7" name="Freeform 323">
                    <a:extLst>
                      <a:ext uri="{FF2B5EF4-FFF2-40B4-BE49-F238E27FC236}">
                        <a16:creationId xmlns:a16="http://schemas.microsoft.com/office/drawing/2014/main" id="{24CF4BAE-D260-9FB3-85EE-400AC2B2E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4" name="Group 324">
                  <a:extLst>
                    <a:ext uri="{FF2B5EF4-FFF2-40B4-BE49-F238E27FC236}">
                      <a16:creationId xmlns:a16="http://schemas.microsoft.com/office/drawing/2014/main" id="{86402FBF-CB17-FE52-15FF-DF6118A10E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704" name="Freeform 325">
                    <a:extLst>
                      <a:ext uri="{FF2B5EF4-FFF2-40B4-BE49-F238E27FC236}">
                        <a16:creationId xmlns:a16="http://schemas.microsoft.com/office/drawing/2014/main" id="{330BE836-BDD5-DBB9-F131-8B27A36E5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5" name="Freeform 326">
                    <a:extLst>
                      <a:ext uri="{FF2B5EF4-FFF2-40B4-BE49-F238E27FC236}">
                        <a16:creationId xmlns:a16="http://schemas.microsoft.com/office/drawing/2014/main" id="{01191B5C-4057-7665-FF76-8B005B302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5" name="Group 327">
                  <a:extLst>
                    <a:ext uri="{FF2B5EF4-FFF2-40B4-BE49-F238E27FC236}">
                      <a16:creationId xmlns:a16="http://schemas.microsoft.com/office/drawing/2014/main" id="{054DD2A5-1807-1830-A785-198D6D3F47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702" name="Freeform 328">
                    <a:extLst>
                      <a:ext uri="{FF2B5EF4-FFF2-40B4-BE49-F238E27FC236}">
                        <a16:creationId xmlns:a16="http://schemas.microsoft.com/office/drawing/2014/main" id="{5D7529F6-7440-8CE7-7DC2-014E98B70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3" name="Freeform 329">
                    <a:extLst>
                      <a:ext uri="{FF2B5EF4-FFF2-40B4-BE49-F238E27FC236}">
                        <a16:creationId xmlns:a16="http://schemas.microsoft.com/office/drawing/2014/main" id="{9469B245-DFBC-7ACF-E97B-31F8E19793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6" name="Group 330">
                  <a:extLst>
                    <a:ext uri="{FF2B5EF4-FFF2-40B4-BE49-F238E27FC236}">
                      <a16:creationId xmlns:a16="http://schemas.microsoft.com/office/drawing/2014/main" id="{F05C6016-3224-87BB-E7D5-4867D6F7E8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700" name="Freeform 331">
                    <a:extLst>
                      <a:ext uri="{FF2B5EF4-FFF2-40B4-BE49-F238E27FC236}">
                        <a16:creationId xmlns:a16="http://schemas.microsoft.com/office/drawing/2014/main" id="{7B17FBE4-D0D8-8584-1CB7-C6F1E1FF2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1" name="Freeform 332">
                    <a:extLst>
                      <a:ext uri="{FF2B5EF4-FFF2-40B4-BE49-F238E27FC236}">
                        <a16:creationId xmlns:a16="http://schemas.microsoft.com/office/drawing/2014/main" id="{4C28291F-7A23-6E50-1683-F24CF3B8D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7" name="Group 333">
                  <a:extLst>
                    <a:ext uri="{FF2B5EF4-FFF2-40B4-BE49-F238E27FC236}">
                      <a16:creationId xmlns:a16="http://schemas.microsoft.com/office/drawing/2014/main" id="{22803F76-8C2B-AA8F-D456-CABDE1B7C5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698" name="Freeform 334">
                    <a:extLst>
                      <a:ext uri="{FF2B5EF4-FFF2-40B4-BE49-F238E27FC236}">
                        <a16:creationId xmlns:a16="http://schemas.microsoft.com/office/drawing/2014/main" id="{8839E222-B03B-7497-7DE0-26BA710F1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9" name="Freeform 335">
                    <a:extLst>
                      <a:ext uri="{FF2B5EF4-FFF2-40B4-BE49-F238E27FC236}">
                        <a16:creationId xmlns:a16="http://schemas.microsoft.com/office/drawing/2014/main" id="{07EF8D13-DCFE-62C8-F4E1-D710E1C90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8" name="Group 336">
                  <a:extLst>
                    <a:ext uri="{FF2B5EF4-FFF2-40B4-BE49-F238E27FC236}">
                      <a16:creationId xmlns:a16="http://schemas.microsoft.com/office/drawing/2014/main" id="{44A86DDB-EFA5-AB75-8C91-33E494B3C7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696" name="Freeform 337">
                    <a:extLst>
                      <a:ext uri="{FF2B5EF4-FFF2-40B4-BE49-F238E27FC236}">
                        <a16:creationId xmlns:a16="http://schemas.microsoft.com/office/drawing/2014/main" id="{DDC81B6E-B754-7B70-9C6C-789F1C5FB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7" name="Freeform 338">
                    <a:extLst>
                      <a:ext uri="{FF2B5EF4-FFF2-40B4-BE49-F238E27FC236}">
                        <a16:creationId xmlns:a16="http://schemas.microsoft.com/office/drawing/2014/main" id="{054BE18B-9104-BB51-7EB6-9224B7B603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9" name="Group 339">
                  <a:extLst>
                    <a:ext uri="{FF2B5EF4-FFF2-40B4-BE49-F238E27FC236}">
                      <a16:creationId xmlns:a16="http://schemas.microsoft.com/office/drawing/2014/main" id="{3E4FEB06-0723-77C3-801C-19706038B3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694" name="Freeform 340">
                    <a:extLst>
                      <a:ext uri="{FF2B5EF4-FFF2-40B4-BE49-F238E27FC236}">
                        <a16:creationId xmlns:a16="http://schemas.microsoft.com/office/drawing/2014/main" id="{1200ED7F-63F7-9814-283C-AC6A6D4F08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5" name="Freeform 341">
                    <a:extLst>
                      <a:ext uri="{FF2B5EF4-FFF2-40B4-BE49-F238E27FC236}">
                        <a16:creationId xmlns:a16="http://schemas.microsoft.com/office/drawing/2014/main" id="{A0A2C89C-0900-B643-2AA5-9DEBF1265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0" name="Group 342">
                  <a:extLst>
                    <a:ext uri="{FF2B5EF4-FFF2-40B4-BE49-F238E27FC236}">
                      <a16:creationId xmlns:a16="http://schemas.microsoft.com/office/drawing/2014/main" id="{F79CBA3F-D323-952C-5CA9-3104E93CAD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692" name="Freeform 343">
                    <a:extLst>
                      <a:ext uri="{FF2B5EF4-FFF2-40B4-BE49-F238E27FC236}">
                        <a16:creationId xmlns:a16="http://schemas.microsoft.com/office/drawing/2014/main" id="{2E78A08E-3E4B-F4D4-D2DF-2B45288B4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3" name="Freeform 344">
                    <a:extLst>
                      <a:ext uri="{FF2B5EF4-FFF2-40B4-BE49-F238E27FC236}">
                        <a16:creationId xmlns:a16="http://schemas.microsoft.com/office/drawing/2014/main" id="{6A5837C2-E1E1-FF7B-0914-730E96F0C4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1" name="Group 345">
                  <a:extLst>
                    <a:ext uri="{FF2B5EF4-FFF2-40B4-BE49-F238E27FC236}">
                      <a16:creationId xmlns:a16="http://schemas.microsoft.com/office/drawing/2014/main" id="{64559697-CBBF-E039-780B-7D1ADADB81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690" name="Freeform 346">
                    <a:extLst>
                      <a:ext uri="{FF2B5EF4-FFF2-40B4-BE49-F238E27FC236}">
                        <a16:creationId xmlns:a16="http://schemas.microsoft.com/office/drawing/2014/main" id="{F6C5F816-C39B-5B05-3463-29F1599A1D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1" name="Freeform 347">
                    <a:extLst>
                      <a:ext uri="{FF2B5EF4-FFF2-40B4-BE49-F238E27FC236}">
                        <a16:creationId xmlns:a16="http://schemas.microsoft.com/office/drawing/2014/main" id="{147FD64A-4BD5-8D6F-1A64-B614CDB17D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2" name="Group 348">
                  <a:extLst>
                    <a:ext uri="{FF2B5EF4-FFF2-40B4-BE49-F238E27FC236}">
                      <a16:creationId xmlns:a16="http://schemas.microsoft.com/office/drawing/2014/main" id="{77559872-1B49-E72B-E43B-2C7ABBD6EB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688" name="Freeform 349">
                    <a:extLst>
                      <a:ext uri="{FF2B5EF4-FFF2-40B4-BE49-F238E27FC236}">
                        <a16:creationId xmlns:a16="http://schemas.microsoft.com/office/drawing/2014/main" id="{B169FCC0-6865-80EB-0D71-C2FE1E628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9" name="Freeform 350">
                    <a:extLst>
                      <a:ext uri="{FF2B5EF4-FFF2-40B4-BE49-F238E27FC236}">
                        <a16:creationId xmlns:a16="http://schemas.microsoft.com/office/drawing/2014/main" id="{35634FF9-953F-E13F-0EE4-E01BCAF1F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53" name="Freeform 351">
                  <a:extLst>
                    <a:ext uri="{FF2B5EF4-FFF2-40B4-BE49-F238E27FC236}">
                      <a16:creationId xmlns:a16="http://schemas.microsoft.com/office/drawing/2014/main" id="{A9310CAA-2E87-CE9C-9287-C59354A5DA6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4" name="Freeform 352">
                  <a:extLst>
                    <a:ext uri="{FF2B5EF4-FFF2-40B4-BE49-F238E27FC236}">
                      <a16:creationId xmlns:a16="http://schemas.microsoft.com/office/drawing/2014/main" id="{4B653512-1101-6B37-5E34-A0462E93610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655" name="Group 353">
                  <a:extLst>
                    <a:ext uri="{FF2B5EF4-FFF2-40B4-BE49-F238E27FC236}">
                      <a16:creationId xmlns:a16="http://schemas.microsoft.com/office/drawing/2014/main" id="{2F2FF3A5-B710-F1FA-AF98-FAA2E7E682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686" name="Freeform 354">
                    <a:extLst>
                      <a:ext uri="{FF2B5EF4-FFF2-40B4-BE49-F238E27FC236}">
                        <a16:creationId xmlns:a16="http://schemas.microsoft.com/office/drawing/2014/main" id="{EE681F4C-ED2C-F2C8-7A84-202533335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7" name="Freeform 355">
                    <a:extLst>
                      <a:ext uri="{FF2B5EF4-FFF2-40B4-BE49-F238E27FC236}">
                        <a16:creationId xmlns:a16="http://schemas.microsoft.com/office/drawing/2014/main" id="{FB58479B-8774-50D5-AB4C-F22E52E432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6" name="Group 356">
                  <a:extLst>
                    <a:ext uri="{FF2B5EF4-FFF2-40B4-BE49-F238E27FC236}">
                      <a16:creationId xmlns:a16="http://schemas.microsoft.com/office/drawing/2014/main" id="{86663435-6E8D-04BD-D4BE-0A2F40650C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684" name="Freeform 357">
                    <a:extLst>
                      <a:ext uri="{FF2B5EF4-FFF2-40B4-BE49-F238E27FC236}">
                        <a16:creationId xmlns:a16="http://schemas.microsoft.com/office/drawing/2014/main" id="{A3B3E06A-33DE-C92E-0BA2-4DB2F929E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5" name="Freeform 358">
                    <a:extLst>
                      <a:ext uri="{FF2B5EF4-FFF2-40B4-BE49-F238E27FC236}">
                        <a16:creationId xmlns:a16="http://schemas.microsoft.com/office/drawing/2014/main" id="{B408C62B-2166-D28F-83A7-F0B545A96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7" name="Group 359">
                  <a:extLst>
                    <a:ext uri="{FF2B5EF4-FFF2-40B4-BE49-F238E27FC236}">
                      <a16:creationId xmlns:a16="http://schemas.microsoft.com/office/drawing/2014/main" id="{AF143833-E9CC-0557-89B5-FD51B331A8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682" name="Freeform 360">
                    <a:extLst>
                      <a:ext uri="{FF2B5EF4-FFF2-40B4-BE49-F238E27FC236}">
                        <a16:creationId xmlns:a16="http://schemas.microsoft.com/office/drawing/2014/main" id="{0FBB9601-5635-E809-B115-2E6CE510B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3" name="Freeform 361">
                    <a:extLst>
                      <a:ext uri="{FF2B5EF4-FFF2-40B4-BE49-F238E27FC236}">
                        <a16:creationId xmlns:a16="http://schemas.microsoft.com/office/drawing/2014/main" id="{645B5EA9-FBB6-5D34-581C-93DEE0550F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8" name="Group 362">
                  <a:extLst>
                    <a:ext uri="{FF2B5EF4-FFF2-40B4-BE49-F238E27FC236}">
                      <a16:creationId xmlns:a16="http://schemas.microsoft.com/office/drawing/2014/main" id="{CB3EACF2-5BEB-7AA9-9E02-218180CB4C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680" name="Freeform 363">
                    <a:extLst>
                      <a:ext uri="{FF2B5EF4-FFF2-40B4-BE49-F238E27FC236}">
                        <a16:creationId xmlns:a16="http://schemas.microsoft.com/office/drawing/2014/main" id="{030E852B-DCC7-23D3-3161-912FF8097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1" name="Freeform 364">
                    <a:extLst>
                      <a:ext uri="{FF2B5EF4-FFF2-40B4-BE49-F238E27FC236}">
                        <a16:creationId xmlns:a16="http://schemas.microsoft.com/office/drawing/2014/main" id="{63875061-407E-13FD-E3FF-EB1D44285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9" name="Group 365">
                  <a:extLst>
                    <a:ext uri="{FF2B5EF4-FFF2-40B4-BE49-F238E27FC236}">
                      <a16:creationId xmlns:a16="http://schemas.microsoft.com/office/drawing/2014/main" id="{D9FBED72-B052-2849-B32A-2297F90995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678" name="Freeform 366">
                    <a:extLst>
                      <a:ext uri="{FF2B5EF4-FFF2-40B4-BE49-F238E27FC236}">
                        <a16:creationId xmlns:a16="http://schemas.microsoft.com/office/drawing/2014/main" id="{89F98D29-C5C4-6E3A-3A77-ED5B53C6D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9" name="Freeform 367">
                    <a:extLst>
                      <a:ext uri="{FF2B5EF4-FFF2-40B4-BE49-F238E27FC236}">
                        <a16:creationId xmlns:a16="http://schemas.microsoft.com/office/drawing/2014/main" id="{C83146D5-E04D-25A1-E7E4-B0B20E9169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0" name="Group 368">
                  <a:extLst>
                    <a:ext uri="{FF2B5EF4-FFF2-40B4-BE49-F238E27FC236}">
                      <a16:creationId xmlns:a16="http://schemas.microsoft.com/office/drawing/2014/main" id="{3831644C-B093-B017-204A-4AD82DED50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676" name="Freeform 369">
                    <a:extLst>
                      <a:ext uri="{FF2B5EF4-FFF2-40B4-BE49-F238E27FC236}">
                        <a16:creationId xmlns:a16="http://schemas.microsoft.com/office/drawing/2014/main" id="{ACF1D70B-9DEA-7123-B5C9-FA6B7376C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7" name="Freeform 370">
                    <a:extLst>
                      <a:ext uri="{FF2B5EF4-FFF2-40B4-BE49-F238E27FC236}">
                        <a16:creationId xmlns:a16="http://schemas.microsoft.com/office/drawing/2014/main" id="{96AC659F-B136-A832-8F74-00E7286847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1" name="Group 371">
                  <a:extLst>
                    <a:ext uri="{FF2B5EF4-FFF2-40B4-BE49-F238E27FC236}">
                      <a16:creationId xmlns:a16="http://schemas.microsoft.com/office/drawing/2014/main" id="{A1F060F0-3E42-41EE-CB94-D80B33B58E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674" name="Freeform 372">
                    <a:extLst>
                      <a:ext uri="{FF2B5EF4-FFF2-40B4-BE49-F238E27FC236}">
                        <a16:creationId xmlns:a16="http://schemas.microsoft.com/office/drawing/2014/main" id="{E72FD2CE-4D20-7802-8E03-B37F11CA8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5" name="Freeform 373">
                    <a:extLst>
                      <a:ext uri="{FF2B5EF4-FFF2-40B4-BE49-F238E27FC236}">
                        <a16:creationId xmlns:a16="http://schemas.microsoft.com/office/drawing/2014/main" id="{D03E5E58-004B-2FED-738B-F0FB5803C1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2" name="Group 374">
                  <a:extLst>
                    <a:ext uri="{FF2B5EF4-FFF2-40B4-BE49-F238E27FC236}">
                      <a16:creationId xmlns:a16="http://schemas.microsoft.com/office/drawing/2014/main" id="{70B47C10-A882-E373-3834-EDD60D1F7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672" name="Freeform 375">
                    <a:extLst>
                      <a:ext uri="{FF2B5EF4-FFF2-40B4-BE49-F238E27FC236}">
                        <a16:creationId xmlns:a16="http://schemas.microsoft.com/office/drawing/2014/main" id="{29D76451-2C34-9CC3-7307-F6D6C90E0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3" name="Freeform 376">
                    <a:extLst>
                      <a:ext uri="{FF2B5EF4-FFF2-40B4-BE49-F238E27FC236}">
                        <a16:creationId xmlns:a16="http://schemas.microsoft.com/office/drawing/2014/main" id="{5CDB6BE6-0EF5-5B2C-1E4E-DE1FB281D1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3" name="Group 377">
                  <a:extLst>
                    <a:ext uri="{FF2B5EF4-FFF2-40B4-BE49-F238E27FC236}">
                      <a16:creationId xmlns:a16="http://schemas.microsoft.com/office/drawing/2014/main" id="{7D7A45D8-F478-352D-2F32-29AF369EDA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670" name="Freeform 378">
                    <a:extLst>
                      <a:ext uri="{FF2B5EF4-FFF2-40B4-BE49-F238E27FC236}">
                        <a16:creationId xmlns:a16="http://schemas.microsoft.com/office/drawing/2014/main" id="{1FCD1F84-A9CE-466F-B363-54B606D685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1" name="Freeform 379">
                    <a:extLst>
                      <a:ext uri="{FF2B5EF4-FFF2-40B4-BE49-F238E27FC236}">
                        <a16:creationId xmlns:a16="http://schemas.microsoft.com/office/drawing/2014/main" id="{355EC879-521C-DB82-7E00-F1B115B84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4" name="Group 380">
                  <a:extLst>
                    <a:ext uri="{FF2B5EF4-FFF2-40B4-BE49-F238E27FC236}">
                      <a16:creationId xmlns:a16="http://schemas.microsoft.com/office/drawing/2014/main" id="{98153631-03D5-AA2B-A420-261D0FD67C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668" name="Freeform 381">
                    <a:extLst>
                      <a:ext uri="{FF2B5EF4-FFF2-40B4-BE49-F238E27FC236}">
                        <a16:creationId xmlns:a16="http://schemas.microsoft.com/office/drawing/2014/main" id="{8A073CC1-43EF-4A5A-FD38-61AEC1D9D9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9" name="Freeform 382">
                    <a:extLst>
                      <a:ext uri="{FF2B5EF4-FFF2-40B4-BE49-F238E27FC236}">
                        <a16:creationId xmlns:a16="http://schemas.microsoft.com/office/drawing/2014/main" id="{5DAD1709-9943-63D5-CEC3-D6B4949FD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5" name="Group 383">
                  <a:extLst>
                    <a:ext uri="{FF2B5EF4-FFF2-40B4-BE49-F238E27FC236}">
                      <a16:creationId xmlns:a16="http://schemas.microsoft.com/office/drawing/2014/main" id="{28A37F25-6049-3163-8306-0517149804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666" name="Freeform 384">
                    <a:extLst>
                      <a:ext uri="{FF2B5EF4-FFF2-40B4-BE49-F238E27FC236}">
                        <a16:creationId xmlns:a16="http://schemas.microsoft.com/office/drawing/2014/main" id="{ADBB7F3C-9AB3-8151-20A3-35C9E5C31B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7" name="Freeform 385">
                    <a:extLst>
                      <a:ext uri="{FF2B5EF4-FFF2-40B4-BE49-F238E27FC236}">
                        <a16:creationId xmlns:a16="http://schemas.microsoft.com/office/drawing/2014/main" id="{966752A8-2620-A7AF-CE8A-C051FEB5F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610" name="Freeform 386">
                <a:extLst>
                  <a:ext uri="{FF2B5EF4-FFF2-40B4-BE49-F238E27FC236}">
                    <a16:creationId xmlns:a16="http://schemas.microsoft.com/office/drawing/2014/main" id="{09FF41E4-9F77-1CA1-7EF5-461B093A65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1" name="Arc 387">
                <a:extLst>
                  <a:ext uri="{FF2B5EF4-FFF2-40B4-BE49-F238E27FC236}">
                    <a16:creationId xmlns:a16="http://schemas.microsoft.com/office/drawing/2014/main" id="{A2787682-92CB-6CD3-6A98-F0A2D4055F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2" name="Arc 388">
                <a:extLst>
                  <a:ext uri="{FF2B5EF4-FFF2-40B4-BE49-F238E27FC236}">
                    <a16:creationId xmlns:a16="http://schemas.microsoft.com/office/drawing/2014/main" id="{F0AD098F-32E2-FAD7-152B-49C82D69C2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3" name="Arc 389">
                <a:extLst>
                  <a:ext uri="{FF2B5EF4-FFF2-40B4-BE49-F238E27FC236}">
                    <a16:creationId xmlns:a16="http://schemas.microsoft.com/office/drawing/2014/main" id="{22E558B6-9FCF-BE51-E382-AACA112413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4" name="Arc 390">
                <a:extLst>
                  <a:ext uri="{FF2B5EF4-FFF2-40B4-BE49-F238E27FC236}">
                    <a16:creationId xmlns:a16="http://schemas.microsoft.com/office/drawing/2014/main" id="{9DCA7B81-A225-4735-E8D3-C6BB34E310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5" name="Arc 391">
                <a:extLst>
                  <a:ext uri="{FF2B5EF4-FFF2-40B4-BE49-F238E27FC236}">
                    <a16:creationId xmlns:a16="http://schemas.microsoft.com/office/drawing/2014/main" id="{2CA5ECCE-5134-9124-996D-3166C418C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6" name="Arc 392">
                <a:extLst>
                  <a:ext uri="{FF2B5EF4-FFF2-40B4-BE49-F238E27FC236}">
                    <a16:creationId xmlns:a16="http://schemas.microsoft.com/office/drawing/2014/main" id="{1D97B127-7081-0362-C165-E53A0BFB95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7" name="Arc 393">
                <a:extLst>
                  <a:ext uri="{FF2B5EF4-FFF2-40B4-BE49-F238E27FC236}">
                    <a16:creationId xmlns:a16="http://schemas.microsoft.com/office/drawing/2014/main" id="{1DF607DB-3B8A-91DD-111A-19C7983212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8" name="Arc 394">
                <a:extLst>
                  <a:ext uri="{FF2B5EF4-FFF2-40B4-BE49-F238E27FC236}">
                    <a16:creationId xmlns:a16="http://schemas.microsoft.com/office/drawing/2014/main" id="{699CC25C-CC4F-5D09-B3D4-EF9FFABE92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9" name="Freeform 395">
                <a:extLst>
                  <a:ext uri="{FF2B5EF4-FFF2-40B4-BE49-F238E27FC236}">
                    <a16:creationId xmlns:a16="http://schemas.microsoft.com/office/drawing/2014/main" id="{EB709FAF-6CAB-E74B-F602-C2BD097C65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0" name="Freeform 396">
                <a:extLst>
                  <a:ext uri="{FF2B5EF4-FFF2-40B4-BE49-F238E27FC236}">
                    <a16:creationId xmlns:a16="http://schemas.microsoft.com/office/drawing/2014/main" id="{556B240B-F719-212B-D619-4C7529D220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1" name="Arc 397">
                <a:extLst>
                  <a:ext uri="{FF2B5EF4-FFF2-40B4-BE49-F238E27FC236}">
                    <a16:creationId xmlns:a16="http://schemas.microsoft.com/office/drawing/2014/main" id="{F8923F1A-CA62-6EFF-28EA-A6321798D9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2" name="Arc 398">
                <a:extLst>
                  <a:ext uri="{FF2B5EF4-FFF2-40B4-BE49-F238E27FC236}">
                    <a16:creationId xmlns:a16="http://schemas.microsoft.com/office/drawing/2014/main" id="{908306A2-4B70-9D46-B374-5D720184D4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3" name="Arc 399">
                <a:extLst>
                  <a:ext uri="{FF2B5EF4-FFF2-40B4-BE49-F238E27FC236}">
                    <a16:creationId xmlns:a16="http://schemas.microsoft.com/office/drawing/2014/main" id="{7ACDA605-DEEC-4AEF-0D68-76E6F3867D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4" name="Freeform 400">
                <a:extLst>
                  <a:ext uri="{FF2B5EF4-FFF2-40B4-BE49-F238E27FC236}">
                    <a16:creationId xmlns:a16="http://schemas.microsoft.com/office/drawing/2014/main" id="{6A76D0E3-E948-28D2-787A-9BD9D18607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5" name="Freeform 401">
                <a:extLst>
                  <a:ext uri="{FF2B5EF4-FFF2-40B4-BE49-F238E27FC236}">
                    <a16:creationId xmlns:a16="http://schemas.microsoft.com/office/drawing/2014/main" id="{2926FD1C-D8AC-2EF2-A2BC-98EF2C4AEA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6" name="Freeform 402">
                <a:extLst>
                  <a:ext uri="{FF2B5EF4-FFF2-40B4-BE49-F238E27FC236}">
                    <a16:creationId xmlns:a16="http://schemas.microsoft.com/office/drawing/2014/main" id="{A17FD22A-FC71-618D-7834-487F05B9BA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7" name="Freeform 403">
                <a:extLst>
                  <a:ext uri="{FF2B5EF4-FFF2-40B4-BE49-F238E27FC236}">
                    <a16:creationId xmlns:a16="http://schemas.microsoft.com/office/drawing/2014/main" id="{1C67C36B-B39E-5B7B-C8CD-2E49CFAFE8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8" name="Freeform 404">
                <a:extLst>
                  <a:ext uri="{FF2B5EF4-FFF2-40B4-BE49-F238E27FC236}">
                    <a16:creationId xmlns:a16="http://schemas.microsoft.com/office/drawing/2014/main" id="{7DE191E3-589E-7541-7CA4-9D3FFF40AC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9" name="Freeform 405">
                <a:extLst>
                  <a:ext uri="{FF2B5EF4-FFF2-40B4-BE49-F238E27FC236}">
                    <a16:creationId xmlns:a16="http://schemas.microsoft.com/office/drawing/2014/main" id="{D5A90FED-C4F1-0554-0477-6A7A29EF59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0" name="Freeform 406">
                <a:extLst>
                  <a:ext uri="{FF2B5EF4-FFF2-40B4-BE49-F238E27FC236}">
                    <a16:creationId xmlns:a16="http://schemas.microsoft.com/office/drawing/2014/main" id="{4E5A2099-01B4-DA83-1FF2-DF716C11E3D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1" name="Freeform 407">
                <a:extLst>
                  <a:ext uri="{FF2B5EF4-FFF2-40B4-BE49-F238E27FC236}">
                    <a16:creationId xmlns:a16="http://schemas.microsoft.com/office/drawing/2014/main" id="{4B9BFE95-1463-ABB6-AD9D-0909BA715EE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080" name="Group 408">
            <a:extLst>
              <a:ext uri="{FF2B5EF4-FFF2-40B4-BE49-F238E27FC236}">
                <a16:creationId xmlns:a16="http://schemas.microsoft.com/office/drawing/2014/main" id="{36511401-0C1A-DF26-A443-57C493F785C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9470" name="Group 409">
              <a:extLst>
                <a:ext uri="{FF2B5EF4-FFF2-40B4-BE49-F238E27FC236}">
                  <a16:creationId xmlns:a16="http://schemas.microsoft.com/office/drawing/2014/main" id="{9D3DC67B-B8E6-6E4D-87E5-0005F860E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602" name="Oval 410">
                <a:extLst>
                  <a:ext uri="{FF2B5EF4-FFF2-40B4-BE49-F238E27FC236}">
                    <a16:creationId xmlns:a16="http://schemas.microsoft.com/office/drawing/2014/main" id="{F1469F88-DAFB-BA55-5B45-8A857F5313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3" name="Oval 411">
                <a:extLst>
                  <a:ext uri="{FF2B5EF4-FFF2-40B4-BE49-F238E27FC236}">
                    <a16:creationId xmlns:a16="http://schemas.microsoft.com/office/drawing/2014/main" id="{72B1643E-D550-5E8D-104E-3C58762C8A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1" name="Group 412">
              <a:extLst>
                <a:ext uri="{FF2B5EF4-FFF2-40B4-BE49-F238E27FC236}">
                  <a16:creationId xmlns:a16="http://schemas.microsoft.com/office/drawing/2014/main" id="{C74DA117-DAE4-BA12-D8D0-D24DEC3D0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600" name="Oval 413">
                <a:extLst>
                  <a:ext uri="{FF2B5EF4-FFF2-40B4-BE49-F238E27FC236}">
                    <a16:creationId xmlns:a16="http://schemas.microsoft.com/office/drawing/2014/main" id="{20952F09-8E33-021A-AB69-4AA7A4C0A74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1" name="Oval 414">
                <a:extLst>
                  <a:ext uri="{FF2B5EF4-FFF2-40B4-BE49-F238E27FC236}">
                    <a16:creationId xmlns:a16="http://schemas.microsoft.com/office/drawing/2014/main" id="{159B1290-F345-9FE4-4F4C-774F253BC8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2" name="Group 415">
              <a:extLst>
                <a:ext uri="{FF2B5EF4-FFF2-40B4-BE49-F238E27FC236}">
                  <a16:creationId xmlns:a16="http://schemas.microsoft.com/office/drawing/2014/main" id="{DBED8984-E4E5-6184-8950-F252C1D95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598" name="Oval 416">
                <a:extLst>
                  <a:ext uri="{FF2B5EF4-FFF2-40B4-BE49-F238E27FC236}">
                    <a16:creationId xmlns:a16="http://schemas.microsoft.com/office/drawing/2014/main" id="{DCF960D9-D04D-B51E-9306-61EA2F28B9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99" name="Oval 417">
                <a:extLst>
                  <a:ext uri="{FF2B5EF4-FFF2-40B4-BE49-F238E27FC236}">
                    <a16:creationId xmlns:a16="http://schemas.microsoft.com/office/drawing/2014/main" id="{237E99B3-12C3-0266-007D-2B0BC96EF2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3" name="Group 418">
              <a:extLst>
                <a:ext uri="{FF2B5EF4-FFF2-40B4-BE49-F238E27FC236}">
                  <a16:creationId xmlns:a16="http://schemas.microsoft.com/office/drawing/2014/main" id="{9434EB8B-2BEC-7102-CF77-3AF2BFE2C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474" name="Group 419">
                <a:extLst>
                  <a:ext uri="{FF2B5EF4-FFF2-40B4-BE49-F238E27FC236}">
                    <a16:creationId xmlns:a16="http://schemas.microsoft.com/office/drawing/2014/main" id="{DCA6BF0B-7030-5019-46E4-7EEE2AA49E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596" name="Oval 420">
                  <a:extLst>
                    <a:ext uri="{FF2B5EF4-FFF2-40B4-BE49-F238E27FC236}">
                      <a16:creationId xmlns:a16="http://schemas.microsoft.com/office/drawing/2014/main" id="{1F2F67FB-4409-2E5D-0116-1749CF186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97" name="Oval 421">
                  <a:extLst>
                    <a:ext uri="{FF2B5EF4-FFF2-40B4-BE49-F238E27FC236}">
                      <a16:creationId xmlns:a16="http://schemas.microsoft.com/office/drawing/2014/main" id="{6D126C28-B049-D155-216F-0085A5A9F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475" name="Group 422">
                <a:extLst>
                  <a:ext uri="{FF2B5EF4-FFF2-40B4-BE49-F238E27FC236}">
                    <a16:creationId xmlns:a16="http://schemas.microsoft.com/office/drawing/2014/main" id="{06B22CB6-DB0D-08CA-BB53-E4AB4A5D7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498" name="Group 423">
                  <a:extLst>
                    <a:ext uri="{FF2B5EF4-FFF2-40B4-BE49-F238E27FC236}">
                      <a16:creationId xmlns:a16="http://schemas.microsoft.com/office/drawing/2014/main" id="{38C6A927-2D85-0A84-61C8-95A660878C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594" name="Freeform 424">
                    <a:extLst>
                      <a:ext uri="{FF2B5EF4-FFF2-40B4-BE49-F238E27FC236}">
                        <a16:creationId xmlns:a16="http://schemas.microsoft.com/office/drawing/2014/main" id="{005AFCF9-2216-CD6E-E02E-33BD412CB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5" name="Freeform 425">
                    <a:extLst>
                      <a:ext uri="{FF2B5EF4-FFF2-40B4-BE49-F238E27FC236}">
                        <a16:creationId xmlns:a16="http://schemas.microsoft.com/office/drawing/2014/main" id="{1C60241E-D969-A907-A035-36EEB0B7AA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99" name="Group 426">
                  <a:extLst>
                    <a:ext uri="{FF2B5EF4-FFF2-40B4-BE49-F238E27FC236}">
                      <a16:creationId xmlns:a16="http://schemas.microsoft.com/office/drawing/2014/main" id="{906DECE9-8A78-7D58-C508-33AEBB0250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592" name="Freeform 427">
                    <a:extLst>
                      <a:ext uri="{FF2B5EF4-FFF2-40B4-BE49-F238E27FC236}">
                        <a16:creationId xmlns:a16="http://schemas.microsoft.com/office/drawing/2014/main" id="{7A036141-923D-4BFA-E733-93B06E5536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3" name="Freeform 428">
                    <a:extLst>
                      <a:ext uri="{FF2B5EF4-FFF2-40B4-BE49-F238E27FC236}">
                        <a16:creationId xmlns:a16="http://schemas.microsoft.com/office/drawing/2014/main" id="{FD55146D-E1E0-157B-B406-69356792B1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0" name="Group 429">
                  <a:extLst>
                    <a:ext uri="{FF2B5EF4-FFF2-40B4-BE49-F238E27FC236}">
                      <a16:creationId xmlns:a16="http://schemas.microsoft.com/office/drawing/2014/main" id="{1EABFA4E-BCD6-2752-5C93-F97C8232C3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590" name="Freeform 430">
                    <a:extLst>
                      <a:ext uri="{FF2B5EF4-FFF2-40B4-BE49-F238E27FC236}">
                        <a16:creationId xmlns:a16="http://schemas.microsoft.com/office/drawing/2014/main" id="{69CC7735-66E0-BA1F-3839-87D65E433B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1" name="Freeform 431">
                    <a:extLst>
                      <a:ext uri="{FF2B5EF4-FFF2-40B4-BE49-F238E27FC236}">
                        <a16:creationId xmlns:a16="http://schemas.microsoft.com/office/drawing/2014/main" id="{DD41D890-4692-06FD-E362-372FEA275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1" name="Group 432">
                  <a:extLst>
                    <a:ext uri="{FF2B5EF4-FFF2-40B4-BE49-F238E27FC236}">
                      <a16:creationId xmlns:a16="http://schemas.microsoft.com/office/drawing/2014/main" id="{78FAD8C7-061D-A76E-001C-45E5C29C1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588" name="Freeform 433">
                    <a:extLst>
                      <a:ext uri="{FF2B5EF4-FFF2-40B4-BE49-F238E27FC236}">
                        <a16:creationId xmlns:a16="http://schemas.microsoft.com/office/drawing/2014/main" id="{B71DD88B-C9D8-C0DA-A471-559A2EEAA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9" name="Freeform 434">
                    <a:extLst>
                      <a:ext uri="{FF2B5EF4-FFF2-40B4-BE49-F238E27FC236}">
                        <a16:creationId xmlns:a16="http://schemas.microsoft.com/office/drawing/2014/main" id="{138C4839-5DA5-C88E-37EC-6E98D98D69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2" name="Group 435">
                  <a:extLst>
                    <a:ext uri="{FF2B5EF4-FFF2-40B4-BE49-F238E27FC236}">
                      <a16:creationId xmlns:a16="http://schemas.microsoft.com/office/drawing/2014/main" id="{6199626B-EE98-43EE-A1CD-65282FB70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586" name="Freeform 436">
                    <a:extLst>
                      <a:ext uri="{FF2B5EF4-FFF2-40B4-BE49-F238E27FC236}">
                        <a16:creationId xmlns:a16="http://schemas.microsoft.com/office/drawing/2014/main" id="{3E1CD701-3019-BE51-4BBB-85A2BB49D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7" name="Freeform 437">
                    <a:extLst>
                      <a:ext uri="{FF2B5EF4-FFF2-40B4-BE49-F238E27FC236}">
                        <a16:creationId xmlns:a16="http://schemas.microsoft.com/office/drawing/2014/main" id="{1406128A-FAE1-2DB1-4032-2D01F546F1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3" name="Group 438">
                  <a:extLst>
                    <a:ext uri="{FF2B5EF4-FFF2-40B4-BE49-F238E27FC236}">
                      <a16:creationId xmlns:a16="http://schemas.microsoft.com/office/drawing/2014/main" id="{017F97DB-AD9E-8227-8C77-B63A0C730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584" name="Freeform 439">
                    <a:extLst>
                      <a:ext uri="{FF2B5EF4-FFF2-40B4-BE49-F238E27FC236}">
                        <a16:creationId xmlns:a16="http://schemas.microsoft.com/office/drawing/2014/main" id="{A504AC9E-132D-F7C2-ABFE-DDF77FF114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5" name="Freeform 440">
                    <a:extLst>
                      <a:ext uri="{FF2B5EF4-FFF2-40B4-BE49-F238E27FC236}">
                        <a16:creationId xmlns:a16="http://schemas.microsoft.com/office/drawing/2014/main" id="{5DF7A71B-7DC9-D242-BF07-BC1197EE6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4" name="Group 441">
                  <a:extLst>
                    <a:ext uri="{FF2B5EF4-FFF2-40B4-BE49-F238E27FC236}">
                      <a16:creationId xmlns:a16="http://schemas.microsoft.com/office/drawing/2014/main" id="{646B6DAE-E196-E8F0-30B3-DA5AC78686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582" name="Freeform 442">
                    <a:extLst>
                      <a:ext uri="{FF2B5EF4-FFF2-40B4-BE49-F238E27FC236}">
                        <a16:creationId xmlns:a16="http://schemas.microsoft.com/office/drawing/2014/main" id="{FB2926E3-38E8-396B-80F3-C49C6A97E3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3" name="Freeform 443">
                    <a:extLst>
                      <a:ext uri="{FF2B5EF4-FFF2-40B4-BE49-F238E27FC236}">
                        <a16:creationId xmlns:a16="http://schemas.microsoft.com/office/drawing/2014/main" id="{F3F5DF3E-D78D-FA47-65D8-BDE932BEF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5" name="Group 444">
                  <a:extLst>
                    <a:ext uri="{FF2B5EF4-FFF2-40B4-BE49-F238E27FC236}">
                      <a16:creationId xmlns:a16="http://schemas.microsoft.com/office/drawing/2014/main" id="{FC5F520C-13A0-7B77-F72F-B81E352E5D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580" name="Freeform 445">
                    <a:extLst>
                      <a:ext uri="{FF2B5EF4-FFF2-40B4-BE49-F238E27FC236}">
                        <a16:creationId xmlns:a16="http://schemas.microsoft.com/office/drawing/2014/main" id="{BD3385BA-9D40-1814-D4F8-0510C7B7F1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1" name="Freeform 446">
                    <a:extLst>
                      <a:ext uri="{FF2B5EF4-FFF2-40B4-BE49-F238E27FC236}">
                        <a16:creationId xmlns:a16="http://schemas.microsoft.com/office/drawing/2014/main" id="{5D96A5E7-BBE4-8329-0B84-F79C2365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6" name="Group 447">
                  <a:extLst>
                    <a:ext uri="{FF2B5EF4-FFF2-40B4-BE49-F238E27FC236}">
                      <a16:creationId xmlns:a16="http://schemas.microsoft.com/office/drawing/2014/main" id="{E06D118C-7F65-C3E7-9BC7-BF535FCC2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578" name="Freeform 448">
                    <a:extLst>
                      <a:ext uri="{FF2B5EF4-FFF2-40B4-BE49-F238E27FC236}">
                        <a16:creationId xmlns:a16="http://schemas.microsoft.com/office/drawing/2014/main" id="{3CD04242-A378-B7C2-66FA-94892026E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9" name="Freeform 449">
                    <a:extLst>
                      <a:ext uri="{FF2B5EF4-FFF2-40B4-BE49-F238E27FC236}">
                        <a16:creationId xmlns:a16="http://schemas.microsoft.com/office/drawing/2014/main" id="{9112CF9A-EA9D-6B8A-2BA3-C51BF23709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7" name="Group 450">
                  <a:extLst>
                    <a:ext uri="{FF2B5EF4-FFF2-40B4-BE49-F238E27FC236}">
                      <a16:creationId xmlns:a16="http://schemas.microsoft.com/office/drawing/2014/main" id="{B0FCC5ED-F429-DE77-3BCE-86C624B7BE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576" name="Freeform 451">
                    <a:extLst>
                      <a:ext uri="{FF2B5EF4-FFF2-40B4-BE49-F238E27FC236}">
                        <a16:creationId xmlns:a16="http://schemas.microsoft.com/office/drawing/2014/main" id="{89B087EE-5AC4-01A1-BB62-C5CB282B3C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7" name="Freeform 452">
                    <a:extLst>
                      <a:ext uri="{FF2B5EF4-FFF2-40B4-BE49-F238E27FC236}">
                        <a16:creationId xmlns:a16="http://schemas.microsoft.com/office/drawing/2014/main" id="{A09B2E2D-B481-7F35-A071-2A126F07D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8" name="Group 453">
                  <a:extLst>
                    <a:ext uri="{FF2B5EF4-FFF2-40B4-BE49-F238E27FC236}">
                      <a16:creationId xmlns:a16="http://schemas.microsoft.com/office/drawing/2014/main" id="{43F8C0E4-C5E0-C136-46A5-F5B59228C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574" name="Freeform 454">
                    <a:extLst>
                      <a:ext uri="{FF2B5EF4-FFF2-40B4-BE49-F238E27FC236}">
                        <a16:creationId xmlns:a16="http://schemas.microsoft.com/office/drawing/2014/main" id="{D33038C6-ADD2-1B93-721E-42F0045046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5" name="Freeform 455">
                    <a:extLst>
                      <a:ext uri="{FF2B5EF4-FFF2-40B4-BE49-F238E27FC236}">
                        <a16:creationId xmlns:a16="http://schemas.microsoft.com/office/drawing/2014/main" id="{7D7CA102-E840-F8F7-BBB1-C663FAA86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9" name="Group 456">
                  <a:extLst>
                    <a:ext uri="{FF2B5EF4-FFF2-40B4-BE49-F238E27FC236}">
                      <a16:creationId xmlns:a16="http://schemas.microsoft.com/office/drawing/2014/main" id="{6D5CD8BB-C31E-CCFD-0F50-656542EC9D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572" name="Freeform 457">
                    <a:extLst>
                      <a:ext uri="{FF2B5EF4-FFF2-40B4-BE49-F238E27FC236}">
                        <a16:creationId xmlns:a16="http://schemas.microsoft.com/office/drawing/2014/main" id="{8BA141B6-0D3F-027A-5C87-EB5FBE49F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3" name="Freeform 458">
                    <a:extLst>
                      <a:ext uri="{FF2B5EF4-FFF2-40B4-BE49-F238E27FC236}">
                        <a16:creationId xmlns:a16="http://schemas.microsoft.com/office/drawing/2014/main" id="{DFEEED03-688B-B62A-F999-094416935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0" name="Group 459">
                  <a:extLst>
                    <a:ext uri="{FF2B5EF4-FFF2-40B4-BE49-F238E27FC236}">
                      <a16:creationId xmlns:a16="http://schemas.microsoft.com/office/drawing/2014/main" id="{3FCB1EDB-93F7-CF1C-80C7-4E9D1FE4C4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570" name="Freeform 460">
                    <a:extLst>
                      <a:ext uri="{FF2B5EF4-FFF2-40B4-BE49-F238E27FC236}">
                        <a16:creationId xmlns:a16="http://schemas.microsoft.com/office/drawing/2014/main" id="{EA6085D5-74CC-24E3-CC9F-1008016C90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1" name="Freeform 461">
                    <a:extLst>
                      <a:ext uri="{FF2B5EF4-FFF2-40B4-BE49-F238E27FC236}">
                        <a16:creationId xmlns:a16="http://schemas.microsoft.com/office/drawing/2014/main" id="{19064D94-B7DD-B2D6-64EA-43B958C1F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1" name="Group 462">
                  <a:extLst>
                    <a:ext uri="{FF2B5EF4-FFF2-40B4-BE49-F238E27FC236}">
                      <a16:creationId xmlns:a16="http://schemas.microsoft.com/office/drawing/2014/main" id="{839EC030-5E50-B5DA-13D7-9C20C151AA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568" name="Freeform 463">
                    <a:extLst>
                      <a:ext uri="{FF2B5EF4-FFF2-40B4-BE49-F238E27FC236}">
                        <a16:creationId xmlns:a16="http://schemas.microsoft.com/office/drawing/2014/main" id="{2B624049-C408-D37E-D741-2E54713C97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" name="Freeform 464">
                    <a:extLst>
                      <a:ext uri="{FF2B5EF4-FFF2-40B4-BE49-F238E27FC236}">
                        <a16:creationId xmlns:a16="http://schemas.microsoft.com/office/drawing/2014/main" id="{23791446-240F-90C1-E5F3-FBC47AF374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2" name="Group 465">
                  <a:extLst>
                    <a:ext uri="{FF2B5EF4-FFF2-40B4-BE49-F238E27FC236}">
                      <a16:creationId xmlns:a16="http://schemas.microsoft.com/office/drawing/2014/main" id="{7054D7D9-5C47-8A3F-F0E0-78926B773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566" name="Freeform 466">
                    <a:extLst>
                      <a:ext uri="{FF2B5EF4-FFF2-40B4-BE49-F238E27FC236}">
                        <a16:creationId xmlns:a16="http://schemas.microsoft.com/office/drawing/2014/main" id="{B9DFD1B9-A8CF-BBB9-D5DD-C77EDCEEB8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7" name="Freeform 467">
                    <a:extLst>
                      <a:ext uri="{FF2B5EF4-FFF2-40B4-BE49-F238E27FC236}">
                        <a16:creationId xmlns:a16="http://schemas.microsoft.com/office/drawing/2014/main" id="{FA0B976A-75F4-2397-AE5C-723F99D63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3" name="Group 468">
                  <a:extLst>
                    <a:ext uri="{FF2B5EF4-FFF2-40B4-BE49-F238E27FC236}">
                      <a16:creationId xmlns:a16="http://schemas.microsoft.com/office/drawing/2014/main" id="{E6D24BCF-6711-52A2-0F55-22FEC0A45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564" name="Freeform 469">
                    <a:extLst>
                      <a:ext uri="{FF2B5EF4-FFF2-40B4-BE49-F238E27FC236}">
                        <a16:creationId xmlns:a16="http://schemas.microsoft.com/office/drawing/2014/main" id="{5451C1BB-2F2A-607A-7C82-FC89D092F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5" name="Freeform 470">
                    <a:extLst>
                      <a:ext uri="{FF2B5EF4-FFF2-40B4-BE49-F238E27FC236}">
                        <a16:creationId xmlns:a16="http://schemas.microsoft.com/office/drawing/2014/main" id="{517741BE-FCF9-B58B-F42B-4BB25D29E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4" name="Group 471">
                  <a:extLst>
                    <a:ext uri="{FF2B5EF4-FFF2-40B4-BE49-F238E27FC236}">
                      <a16:creationId xmlns:a16="http://schemas.microsoft.com/office/drawing/2014/main" id="{A925075C-B621-5B61-F86A-CCBD4C3B43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562" name="Freeform 472">
                    <a:extLst>
                      <a:ext uri="{FF2B5EF4-FFF2-40B4-BE49-F238E27FC236}">
                        <a16:creationId xmlns:a16="http://schemas.microsoft.com/office/drawing/2014/main" id="{5503D017-614E-5E01-8668-2730F15593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3" name="Freeform 473">
                    <a:extLst>
                      <a:ext uri="{FF2B5EF4-FFF2-40B4-BE49-F238E27FC236}">
                        <a16:creationId xmlns:a16="http://schemas.microsoft.com/office/drawing/2014/main" id="{882B9B6F-72C0-3E93-9224-257D6BB18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5" name="Group 474">
                  <a:extLst>
                    <a:ext uri="{FF2B5EF4-FFF2-40B4-BE49-F238E27FC236}">
                      <a16:creationId xmlns:a16="http://schemas.microsoft.com/office/drawing/2014/main" id="{87930D2A-D96A-C01E-9E0E-6A8931701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560" name="Freeform 475">
                    <a:extLst>
                      <a:ext uri="{FF2B5EF4-FFF2-40B4-BE49-F238E27FC236}">
                        <a16:creationId xmlns:a16="http://schemas.microsoft.com/office/drawing/2014/main" id="{B243E6E0-9279-9559-6E7A-7E2055053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1" name="Freeform 476">
                    <a:extLst>
                      <a:ext uri="{FF2B5EF4-FFF2-40B4-BE49-F238E27FC236}">
                        <a16:creationId xmlns:a16="http://schemas.microsoft.com/office/drawing/2014/main" id="{13178085-3D75-0912-8D89-092B85F2F5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6" name="Group 477">
                  <a:extLst>
                    <a:ext uri="{FF2B5EF4-FFF2-40B4-BE49-F238E27FC236}">
                      <a16:creationId xmlns:a16="http://schemas.microsoft.com/office/drawing/2014/main" id="{4D695EE0-36D9-CC80-BD50-2C557835E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558" name="Freeform 478">
                    <a:extLst>
                      <a:ext uri="{FF2B5EF4-FFF2-40B4-BE49-F238E27FC236}">
                        <a16:creationId xmlns:a16="http://schemas.microsoft.com/office/drawing/2014/main" id="{D3442E92-A663-6248-CC5B-6C69EEA9E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9" name="Freeform 479">
                    <a:extLst>
                      <a:ext uri="{FF2B5EF4-FFF2-40B4-BE49-F238E27FC236}">
                        <a16:creationId xmlns:a16="http://schemas.microsoft.com/office/drawing/2014/main" id="{0169FD7A-D534-3796-CEC1-1392038EF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7" name="Group 480">
                  <a:extLst>
                    <a:ext uri="{FF2B5EF4-FFF2-40B4-BE49-F238E27FC236}">
                      <a16:creationId xmlns:a16="http://schemas.microsoft.com/office/drawing/2014/main" id="{73DA650C-458E-2D0B-B555-5DBCB4B07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556" name="Freeform 481">
                    <a:extLst>
                      <a:ext uri="{FF2B5EF4-FFF2-40B4-BE49-F238E27FC236}">
                        <a16:creationId xmlns:a16="http://schemas.microsoft.com/office/drawing/2014/main" id="{EDDA508B-C6C7-4F13-02DD-44EDF1826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7" name="Freeform 482">
                    <a:extLst>
                      <a:ext uri="{FF2B5EF4-FFF2-40B4-BE49-F238E27FC236}">
                        <a16:creationId xmlns:a16="http://schemas.microsoft.com/office/drawing/2014/main" id="{02F86BF7-350E-D671-CCFD-7CEE1053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8" name="Group 483">
                  <a:extLst>
                    <a:ext uri="{FF2B5EF4-FFF2-40B4-BE49-F238E27FC236}">
                      <a16:creationId xmlns:a16="http://schemas.microsoft.com/office/drawing/2014/main" id="{17294E4F-2698-39E8-A94A-D3968086C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554" name="Freeform 484">
                    <a:extLst>
                      <a:ext uri="{FF2B5EF4-FFF2-40B4-BE49-F238E27FC236}">
                        <a16:creationId xmlns:a16="http://schemas.microsoft.com/office/drawing/2014/main" id="{4FAC58F8-66E9-E0E8-0775-4A6AA2CCC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5" name="Freeform 485">
                    <a:extLst>
                      <a:ext uri="{FF2B5EF4-FFF2-40B4-BE49-F238E27FC236}">
                        <a16:creationId xmlns:a16="http://schemas.microsoft.com/office/drawing/2014/main" id="{46EF64AE-D1AD-C3DA-2093-3309F3FCDD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19" name="Freeform 486">
                  <a:extLst>
                    <a:ext uri="{FF2B5EF4-FFF2-40B4-BE49-F238E27FC236}">
                      <a16:creationId xmlns:a16="http://schemas.microsoft.com/office/drawing/2014/main" id="{E5AD172C-ACEA-88FA-E507-02CF4F7B6F5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0" name="Freeform 487">
                  <a:extLst>
                    <a:ext uri="{FF2B5EF4-FFF2-40B4-BE49-F238E27FC236}">
                      <a16:creationId xmlns:a16="http://schemas.microsoft.com/office/drawing/2014/main" id="{071B2E27-DD5D-19A4-E936-DE124479CE9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521" name="Group 488">
                  <a:extLst>
                    <a:ext uri="{FF2B5EF4-FFF2-40B4-BE49-F238E27FC236}">
                      <a16:creationId xmlns:a16="http://schemas.microsoft.com/office/drawing/2014/main" id="{569108A6-1C65-7FCE-86EE-34806B9FE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552" name="Freeform 489">
                    <a:extLst>
                      <a:ext uri="{FF2B5EF4-FFF2-40B4-BE49-F238E27FC236}">
                        <a16:creationId xmlns:a16="http://schemas.microsoft.com/office/drawing/2014/main" id="{E876D728-7835-2CD0-55CA-97E901C5B7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3" name="Freeform 490">
                    <a:extLst>
                      <a:ext uri="{FF2B5EF4-FFF2-40B4-BE49-F238E27FC236}">
                        <a16:creationId xmlns:a16="http://schemas.microsoft.com/office/drawing/2014/main" id="{5D2D99D5-1C68-C0CB-3DC0-200485997B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2" name="Group 491">
                  <a:extLst>
                    <a:ext uri="{FF2B5EF4-FFF2-40B4-BE49-F238E27FC236}">
                      <a16:creationId xmlns:a16="http://schemas.microsoft.com/office/drawing/2014/main" id="{3CCA0500-28D4-6E1E-2E36-CC4C984E7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550" name="Freeform 492">
                    <a:extLst>
                      <a:ext uri="{FF2B5EF4-FFF2-40B4-BE49-F238E27FC236}">
                        <a16:creationId xmlns:a16="http://schemas.microsoft.com/office/drawing/2014/main" id="{288F6871-05B1-10CB-FC9D-7E940A6DE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1" name="Freeform 493">
                    <a:extLst>
                      <a:ext uri="{FF2B5EF4-FFF2-40B4-BE49-F238E27FC236}">
                        <a16:creationId xmlns:a16="http://schemas.microsoft.com/office/drawing/2014/main" id="{A0BA09B5-F3CF-7AB9-6A64-F7FB3BA989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3" name="Group 494">
                  <a:extLst>
                    <a:ext uri="{FF2B5EF4-FFF2-40B4-BE49-F238E27FC236}">
                      <a16:creationId xmlns:a16="http://schemas.microsoft.com/office/drawing/2014/main" id="{A8C86322-B749-49A0-5ACF-4D96442AD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548" name="Freeform 495">
                    <a:extLst>
                      <a:ext uri="{FF2B5EF4-FFF2-40B4-BE49-F238E27FC236}">
                        <a16:creationId xmlns:a16="http://schemas.microsoft.com/office/drawing/2014/main" id="{0BCE043A-91AE-80B0-7E81-07E971CBC8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9" name="Freeform 496">
                    <a:extLst>
                      <a:ext uri="{FF2B5EF4-FFF2-40B4-BE49-F238E27FC236}">
                        <a16:creationId xmlns:a16="http://schemas.microsoft.com/office/drawing/2014/main" id="{61AD2157-352E-FCBE-AA14-083479608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4" name="Group 497">
                  <a:extLst>
                    <a:ext uri="{FF2B5EF4-FFF2-40B4-BE49-F238E27FC236}">
                      <a16:creationId xmlns:a16="http://schemas.microsoft.com/office/drawing/2014/main" id="{28F14D8C-D543-9E92-D6B7-A24ED6F47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546" name="Freeform 498">
                    <a:extLst>
                      <a:ext uri="{FF2B5EF4-FFF2-40B4-BE49-F238E27FC236}">
                        <a16:creationId xmlns:a16="http://schemas.microsoft.com/office/drawing/2014/main" id="{D74E251E-CD67-29F2-2740-3CCFB8C4A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7" name="Freeform 499">
                    <a:extLst>
                      <a:ext uri="{FF2B5EF4-FFF2-40B4-BE49-F238E27FC236}">
                        <a16:creationId xmlns:a16="http://schemas.microsoft.com/office/drawing/2014/main" id="{2C9F074A-D0F7-5A3F-3B90-7860546E1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5" name="Group 500">
                  <a:extLst>
                    <a:ext uri="{FF2B5EF4-FFF2-40B4-BE49-F238E27FC236}">
                      <a16:creationId xmlns:a16="http://schemas.microsoft.com/office/drawing/2014/main" id="{EA2ACDBF-D028-093B-0D6B-349AF14BE2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544" name="Freeform 501">
                    <a:extLst>
                      <a:ext uri="{FF2B5EF4-FFF2-40B4-BE49-F238E27FC236}">
                        <a16:creationId xmlns:a16="http://schemas.microsoft.com/office/drawing/2014/main" id="{AFFA4F42-B9B5-68B6-5B16-C77AD547D8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5" name="Freeform 502">
                    <a:extLst>
                      <a:ext uri="{FF2B5EF4-FFF2-40B4-BE49-F238E27FC236}">
                        <a16:creationId xmlns:a16="http://schemas.microsoft.com/office/drawing/2014/main" id="{0A66186C-0668-3337-F63F-A96794D0C0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6" name="Group 503">
                  <a:extLst>
                    <a:ext uri="{FF2B5EF4-FFF2-40B4-BE49-F238E27FC236}">
                      <a16:creationId xmlns:a16="http://schemas.microsoft.com/office/drawing/2014/main" id="{9A8AD5A6-5EAE-93D1-FBAF-C46CB62F3E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542" name="Freeform 504">
                    <a:extLst>
                      <a:ext uri="{FF2B5EF4-FFF2-40B4-BE49-F238E27FC236}">
                        <a16:creationId xmlns:a16="http://schemas.microsoft.com/office/drawing/2014/main" id="{38526EEE-F8B4-B25C-E32A-B18C4E32D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3" name="Freeform 505">
                    <a:extLst>
                      <a:ext uri="{FF2B5EF4-FFF2-40B4-BE49-F238E27FC236}">
                        <a16:creationId xmlns:a16="http://schemas.microsoft.com/office/drawing/2014/main" id="{A68F03EF-3609-B41F-32E0-B97AF991E8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7" name="Group 506">
                  <a:extLst>
                    <a:ext uri="{FF2B5EF4-FFF2-40B4-BE49-F238E27FC236}">
                      <a16:creationId xmlns:a16="http://schemas.microsoft.com/office/drawing/2014/main" id="{91F298C6-4821-33BB-DE3F-5829704990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540" name="Freeform 507">
                    <a:extLst>
                      <a:ext uri="{FF2B5EF4-FFF2-40B4-BE49-F238E27FC236}">
                        <a16:creationId xmlns:a16="http://schemas.microsoft.com/office/drawing/2014/main" id="{BBF239F6-DB6A-7432-FD4F-A4FADF405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1" name="Freeform 508">
                    <a:extLst>
                      <a:ext uri="{FF2B5EF4-FFF2-40B4-BE49-F238E27FC236}">
                        <a16:creationId xmlns:a16="http://schemas.microsoft.com/office/drawing/2014/main" id="{D6017BAC-2AA9-89C3-EF57-7A0F9FBBE3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8" name="Group 509">
                  <a:extLst>
                    <a:ext uri="{FF2B5EF4-FFF2-40B4-BE49-F238E27FC236}">
                      <a16:creationId xmlns:a16="http://schemas.microsoft.com/office/drawing/2014/main" id="{0F1EF4D1-5EE7-7B97-61BD-A3CD6D37CF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538" name="Freeform 510">
                    <a:extLst>
                      <a:ext uri="{FF2B5EF4-FFF2-40B4-BE49-F238E27FC236}">
                        <a16:creationId xmlns:a16="http://schemas.microsoft.com/office/drawing/2014/main" id="{05AD0909-068C-048F-1917-C5C4D9DD2B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9" name="Freeform 511">
                    <a:extLst>
                      <a:ext uri="{FF2B5EF4-FFF2-40B4-BE49-F238E27FC236}">
                        <a16:creationId xmlns:a16="http://schemas.microsoft.com/office/drawing/2014/main" id="{A1871F1B-8AC3-D615-A151-DDB76A8111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9" name="Group 512">
                  <a:extLst>
                    <a:ext uri="{FF2B5EF4-FFF2-40B4-BE49-F238E27FC236}">
                      <a16:creationId xmlns:a16="http://schemas.microsoft.com/office/drawing/2014/main" id="{D023872D-3AD1-2958-5D8D-396B7A7DD0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536" name="Freeform 513">
                    <a:extLst>
                      <a:ext uri="{FF2B5EF4-FFF2-40B4-BE49-F238E27FC236}">
                        <a16:creationId xmlns:a16="http://schemas.microsoft.com/office/drawing/2014/main" id="{5C6F092E-C623-01D7-CFE0-8176E7B48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7" name="Freeform 514">
                    <a:extLst>
                      <a:ext uri="{FF2B5EF4-FFF2-40B4-BE49-F238E27FC236}">
                        <a16:creationId xmlns:a16="http://schemas.microsoft.com/office/drawing/2014/main" id="{B810120E-6636-BF5B-F9B1-2D0A7034A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0" name="Group 515">
                  <a:extLst>
                    <a:ext uri="{FF2B5EF4-FFF2-40B4-BE49-F238E27FC236}">
                      <a16:creationId xmlns:a16="http://schemas.microsoft.com/office/drawing/2014/main" id="{457B0D9A-7B0D-3E39-0652-6176268F1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534" name="Freeform 516">
                    <a:extLst>
                      <a:ext uri="{FF2B5EF4-FFF2-40B4-BE49-F238E27FC236}">
                        <a16:creationId xmlns:a16="http://schemas.microsoft.com/office/drawing/2014/main" id="{0E644410-76E6-568D-26D0-2EA357A13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5" name="Freeform 517">
                    <a:extLst>
                      <a:ext uri="{FF2B5EF4-FFF2-40B4-BE49-F238E27FC236}">
                        <a16:creationId xmlns:a16="http://schemas.microsoft.com/office/drawing/2014/main" id="{2A7195A3-8E09-4F27-B99F-3C2109C86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1" name="Group 518">
                  <a:extLst>
                    <a:ext uri="{FF2B5EF4-FFF2-40B4-BE49-F238E27FC236}">
                      <a16:creationId xmlns:a16="http://schemas.microsoft.com/office/drawing/2014/main" id="{2D19DF48-B7EA-304E-A0D5-882DDA4924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532" name="Freeform 519">
                    <a:extLst>
                      <a:ext uri="{FF2B5EF4-FFF2-40B4-BE49-F238E27FC236}">
                        <a16:creationId xmlns:a16="http://schemas.microsoft.com/office/drawing/2014/main" id="{39ACB3BB-B270-9EC2-CA76-10D9FAEE2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3" name="Freeform 520">
                    <a:extLst>
                      <a:ext uri="{FF2B5EF4-FFF2-40B4-BE49-F238E27FC236}">
                        <a16:creationId xmlns:a16="http://schemas.microsoft.com/office/drawing/2014/main" id="{954558D1-94C1-614B-9D32-4DE444B88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476" name="Freeform 521">
                <a:extLst>
                  <a:ext uri="{FF2B5EF4-FFF2-40B4-BE49-F238E27FC236}">
                    <a16:creationId xmlns:a16="http://schemas.microsoft.com/office/drawing/2014/main" id="{DE990CDC-29DF-583C-AD11-3A0C2FCE21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Arc 522">
                <a:extLst>
                  <a:ext uri="{FF2B5EF4-FFF2-40B4-BE49-F238E27FC236}">
                    <a16:creationId xmlns:a16="http://schemas.microsoft.com/office/drawing/2014/main" id="{59934721-FF7C-26D6-16D3-5750018750C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Arc 523">
                <a:extLst>
                  <a:ext uri="{FF2B5EF4-FFF2-40B4-BE49-F238E27FC236}">
                    <a16:creationId xmlns:a16="http://schemas.microsoft.com/office/drawing/2014/main" id="{18F7D327-8046-218F-6F8E-FC9199456B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Arc 524">
                <a:extLst>
                  <a:ext uri="{FF2B5EF4-FFF2-40B4-BE49-F238E27FC236}">
                    <a16:creationId xmlns:a16="http://schemas.microsoft.com/office/drawing/2014/main" id="{A1F2FDA4-E092-EF03-F104-EB3CC5EABF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Arc 525">
                <a:extLst>
                  <a:ext uri="{FF2B5EF4-FFF2-40B4-BE49-F238E27FC236}">
                    <a16:creationId xmlns:a16="http://schemas.microsoft.com/office/drawing/2014/main" id="{9FE5010E-B7F4-A9B0-03EE-BC33E1B0D2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Arc 526">
                <a:extLst>
                  <a:ext uri="{FF2B5EF4-FFF2-40B4-BE49-F238E27FC236}">
                    <a16:creationId xmlns:a16="http://schemas.microsoft.com/office/drawing/2014/main" id="{1F7613AF-A210-41D0-A328-9F6F9798F9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Arc 527">
                <a:extLst>
                  <a:ext uri="{FF2B5EF4-FFF2-40B4-BE49-F238E27FC236}">
                    <a16:creationId xmlns:a16="http://schemas.microsoft.com/office/drawing/2014/main" id="{BEA434D3-BA1B-C560-E39D-1BCC4CF26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Arc 528">
                <a:extLst>
                  <a:ext uri="{FF2B5EF4-FFF2-40B4-BE49-F238E27FC236}">
                    <a16:creationId xmlns:a16="http://schemas.microsoft.com/office/drawing/2014/main" id="{40CF6105-E1CC-84F5-7D90-478CF3CDA2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Arc 529">
                <a:extLst>
                  <a:ext uri="{FF2B5EF4-FFF2-40B4-BE49-F238E27FC236}">
                    <a16:creationId xmlns:a16="http://schemas.microsoft.com/office/drawing/2014/main" id="{6B302C0F-75DA-6FBB-EF8A-B7E071BCC8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Freeform 530">
                <a:extLst>
                  <a:ext uri="{FF2B5EF4-FFF2-40B4-BE49-F238E27FC236}">
                    <a16:creationId xmlns:a16="http://schemas.microsoft.com/office/drawing/2014/main" id="{F5F4F7DD-C4D2-A2FB-4F18-8CB7B1CC7A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Freeform 531">
                <a:extLst>
                  <a:ext uri="{FF2B5EF4-FFF2-40B4-BE49-F238E27FC236}">
                    <a16:creationId xmlns:a16="http://schemas.microsoft.com/office/drawing/2014/main" id="{5D232615-5817-C907-853F-E38820D2CB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Arc 532">
                <a:extLst>
                  <a:ext uri="{FF2B5EF4-FFF2-40B4-BE49-F238E27FC236}">
                    <a16:creationId xmlns:a16="http://schemas.microsoft.com/office/drawing/2014/main" id="{5D11A45C-8AB0-2A84-32AE-4B59F19E15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Arc 533">
                <a:extLst>
                  <a:ext uri="{FF2B5EF4-FFF2-40B4-BE49-F238E27FC236}">
                    <a16:creationId xmlns:a16="http://schemas.microsoft.com/office/drawing/2014/main" id="{3363C201-D8BA-360B-AD77-7C42AC2302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Arc 534">
                <a:extLst>
                  <a:ext uri="{FF2B5EF4-FFF2-40B4-BE49-F238E27FC236}">
                    <a16:creationId xmlns:a16="http://schemas.microsoft.com/office/drawing/2014/main" id="{BDF99825-8771-F0CE-94C2-04054A487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Freeform 535">
                <a:extLst>
                  <a:ext uri="{FF2B5EF4-FFF2-40B4-BE49-F238E27FC236}">
                    <a16:creationId xmlns:a16="http://schemas.microsoft.com/office/drawing/2014/main" id="{EC52C7C0-D10D-F533-27CB-BD24001AA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Freeform 536">
                <a:extLst>
                  <a:ext uri="{FF2B5EF4-FFF2-40B4-BE49-F238E27FC236}">
                    <a16:creationId xmlns:a16="http://schemas.microsoft.com/office/drawing/2014/main" id="{06674ACC-9D53-04D6-1F03-D83502E356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Freeform 537">
                <a:extLst>
                  <a:ext uri="{FF2B5EF4-FFF2-40B4-BE49-F238E27FC236}">
                    <a16:creationId xmlns:a16="http://schemas.microsoft.com/office/drawing/2014/main" id="{F6544F5C-0B8D-BCD8-93E1-14B1FC7B41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Freeform 538">
                <a:extLst>
                  <a:ext uri="{FF2B5EF4-FFF2-40B4-BE49-F238E27FC236}">
                    <a16:creationId xmlns:a16="http://schemas.microsoft.com/office/drawing/2014/main" id="{0EADA972-F2DC-A0A8-87E1-9F7F4BA195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Freeform 539">
                <a:extLst>
                  <a:ext uri="{FF2B5EF4-FFF2-40B4-BE49-F238E27FC236}">
                    <a16:creationId xmlns:a16="http://schemas.microsoft.com/office/drawing/2014/main" id="{089265C4-9DED-88C8-FC78-461F1A9953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Freeform 540">
                <a:extLst>
                  <a:ext uri="{FF2B5EF4-FFF2-40B4-BE49-F238E27FC236}">
                    <a16:creationId xmlns:a16="http://schemas.microsoft.com/office/drawing/2014/main" id="{313E19EC-22A3-7964-B64D-B7E08C7FA4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Freeform 541">
                <a:extLst>
                  <a:ext uri="{FF2B5EF4-FFF2-40B4-BE49-F238E27FC236}">
                    <a16:creationId xmlns:a16="http://schemas.microsoft.com/office/drawing/2014/main" id="{6486A8F4-02EF-F788-2573-F4B9D30A486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Freeform 542">
                <a:extLst>
                  <a:ext uri="{FF2B5EF4-FFF2-40B4-BE49-F238E27FC236}">
                    <a16:creationId xmlns:a16="http://schemas.microsoft.com/office/drawing/2014/main" id="{9EE994CF-7AD3-3C45-1905-0AC44196EF3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215" name="Group 543">
            <a:extLst>
              <a:ext uri="{FF2B5EF4-FFF2-40B4-BE49-F238E27FC236}">
                <a16:creationId xmlns:a16="http://schemas.microsoft.com/office/drawing/2014/main" id="{31DE24F4-AC4B-9929-425A-40D421C4029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9336" name="Group 544">
              <a:extLst>
                <a:ext uri="{FF2B5EF4-FFF2-40B4-BE49-F238E27FC236}">
                  <a16:creationId xmlns:a16="http://schemas.microsoft.com/office/drawing/2014/main" id="{C9A8D21D-481E-D8BC-A963-485DAA23F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468" name="Oval 545">
                <a:extLst>
                  <a:ext uri="{FF2B5EF4-FFF2-40B4-BE49-F238E27FC236}">
                    <a16:creationId xmlns:a16="http://schemas.microsoft.com/office/drawing/2014/main" id="{67A5355C-544A-68C9-1D7A-3CA9A4A808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9" name="Oval 546">
                <a:extLst>
                  <a:ext uri="{FF2B5EF4-FFF2-40B4-BE49-F238E27FC236}">
                    <a16:creationId xmlns:a16="http://schemas.microsoft.com/office/drawing/2014/main" id="{FDA0E212-71C9-CB30-17CD-29E91C5BE0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7" name="Group 547">
              <a:extLst>
                <a:ext uri="{FF2B5EF4-FFF2-40B4-BE49-F238E27FC236}">
                  <a16:creationId xmlns:a16="http://schemas.microsoft.com/office/drawing/2014/main" id="{19E79EC6-5787-F5FC-3F56-21124DAC6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466" name="Oval 548">
                <a:extLst>
                  <a:ext uri="{FF2B5EF4-FFF2-40B4-BE49-F238E27FC236}">
                    <a16:creationId xmlns:a16="http://schemas.microsoft.com/office/drawing/2014/main" id="{CF2EC241-B00E-2E7C-A773-A5D0D063C2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7" name="Oval 549">
                <a:extLst>
                  <a:ext uri="{FF2B5EF4-FFF2-40B4-BE49-F238E27FC236}">
                    <a16:creationId xmlns:a16="http://schemas.microsoft.com/office/drawing/2014/main" id="{6097AEBA-26E4-A809-5A1B-54DA93AECE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8" name="Group 550">
              <a:extLst>
                <a:ext uri="{FF2B5EF4-FFF2-40B4-BE49-F238E27FC236}">
                  <a16:creationId xmlns:a16="http://schemas.microsoft.com/office/drawing/2014/main" id="{C38308BD-C2EE-213E-0FF6-00341468F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464" name="Oval 551">
                <a:extLst>
                  <a:ext uri="{FF2B5EF4-FFF2-40B4-BE49-F238E27FC236}">
                    <a16:creationId xmlns:a16="http://schemas.microsoft.com/office/drawing/2014/main" id="{9BDD780A-7EF6-0188-7385-FF9F71C205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5" name="Oval 552">
                <a:extLst>
                  <a:ext uri="{FF2B5EF4-FFF2-40B4-BE49-F238E27FC236}">
                    <a16:creationId xmlns:a16="http://schemas.microsoft.com/office/drawing/2014/main" id="{61B4CB3A-AE9A-154F-6D68-4838C70E9B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9" name="Group 553">
              <a:extLst>
                <a:ext uri="{FF2B5EF4-FFF2-40B4-BE49-F238E27FC236}">
                  <a16:creationId xmlns:a16="http://schemas.microsoft.com/office/drawing/2014/main" id="{F9AC90BF-4FE6-FE2C-2B91-AFA89F97E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340" name="Group 554">
                <a:extLst>
                  <a:ext uri="{FF2B5EF4-FFF2-40B4-BE49-F238E27FC236}">
                    <a16:creationId xmlns:a16="http://schemas.microsoft.com/office/drawing/2014/main" id="{FE2ED0DE-160F-7847-2C0A-51B8F37F9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462" name="Oval 555">
                  <a:extLst>
                    <a:ext uri="{FF2B5EF4-FFF2-40B4-BE49-F238E27FC236}">
                      <a16:creationId xmlns:a16="http://schemas.microsoft.com/office/drawing/2014/main" id="{65478418-9888-2486-0506-6154C0BBC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63" name="Oval 556">
                  <a:extLst>
                    <a:ext uri="{FF2B5EF4-FFF2-40B4-BE49-F238E27FC236}">
                      <a16:creationId xmlns:a16="http://schemas.microsoft.com/office/drawing/2014/main" id="{AA70DCD2-749F-7639-B715-F049222A0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341" name="Group 557">
                <a:extLst>
                  <a:ext uri="{FF2B5EF4-FFF2-40B4-BE49-F238E27FC236}">
                    <a16:creationId xmlns:a16="http://schemas.microsoft.com/office/drawing/2014/main" id="{CE99AFF4-2A71-D69D-FDA5-0629A2F39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364" name="Group 558">
                  <a:extLst>
                    <a:ext uri="{FF2B5EF4-FFF2-40B4-BE49-F238E27FC236}">
                      <a16:creationId xmlns:a16="http://schemas.microsoft.com/office/drawing/2014/main" id="{BB30489A-29CC-5909-7032-F74D56AB97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460" name="Freeform 559">
                    <a:extLst>
                      <a:ext uri="{FF2B5EF4-FFF2-40B4-BE49-F238E27FC236}">
                        <a16:creationId xmlns:a16="http://schemas.microsoft.com/office/drawing/2014/main" id="{F4DE3896-46AC-BEC3-726A-3252B19A1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61" name="Freeform 560">
                    <a:extLst>
                      <a:ext uri="{FF2B5EF4-FFF2-40B4-BE49-F238E27FC236}">
                        <a16:creationId xmlns:a16="http://schemas.microsoft.com/office/drawing/2014/main" id="{6BEFAACF-4271-6FD0-0002-9D40BF135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5" name="Group 561">
                  <a:extLst>
                    <a:ext uri="{FF2B5EF4-FFF2-40B4-BE49-F238E27FC236}">
                      <a16:creationId xmlns:a16="http://schemas.microsoft.com/office/drawing/2014/main" id="{126BD117-06F8-C643-B6D8-705B0AF475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458" name="Freeform 562">
                    <a:extLst>
                      <a:ext uri="{FF2B5EF4-FFF2-40B4-BE49-F238E27FC236}">
                        <a16:creationId xmlns:a16="http://schemas.microsoft.com/office/drawing/2014/main" id="{71126328-EC71-7A65-17CD-A521534CE7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9" name="Freeform 563">
                    <a:extLst>
                      <a:ext uri="{FF2B5EF4-FFF2-40B4-BE49-F238E27FC236}">
                        <a16:creationId xmlns:a16="http://schemas.microsoft.com/office/drawing/2014/main" id="{F51CECF7-90A5-E58D-97F6-26A055FA37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6" name="Group 564">
                  <a:extLst>
                    <a:ext uri="{FF2B5EF4-FFF2-40B4-BE49-F238E27FC236}">
                      <a16:creationId xmlns:a16="http://schemas.microsoft.com/office/drawing/2014/main" id="{02E51F03-293D-C58D-6A9C-5692C4A5D4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456" name="Freeform 565">
                    <a:extLst>
                      <a:ext uri="{FF2B5EF4-FFF2-40B4-BE49-F238E27FC236}">
                        <a16:creationId xmlns:a16="http://schemas.microsoft.com/office/drawing/2014/main" id="{C9AE3B30-9EB3-75E9-839E-2625F94D27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7" name="Freeform 566">
                    <a:extLst>
                      <a:ext uri="{FF2B5EF4-FFF2-40B4-BE49-F238E27FC236}">
                        <a16:creationId xmlns:a16="http://schemas.microsoft.com/office/drawing/2014/main" id="{30E90218-1AAA-E409-A034-4A5A793C1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7" name="Group 567">
                  <a:extLst>
                    <a:ext uri="{FF2B5EF4-FFF2-40B4-BE49-F238E27FC236}">
                      <a16:creationId xmlns:a16="http://schemas.microsoft.com/office/drawing/2014/main" id="{D2935DC7-627F-001C-B588-2CF8AFEA50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454" name="Freeform 568">
                    <a:extLst>
                      <a:ext uri="{FF2B5EF4-FFF2-40B4-BE49-F238E27FC236}">
                        <a16:creationId xmlns:a16="http://schemas.microsoft.com/office/drawing/2014/main" id="{A3F424B0-8CF7-4747-64F8-5AC23BB7F4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5" name="Freeform 569">
                    <a:extLst>
                      <a:ext uri="{FF2B5EF4-FFF2-40B4-BE49-F238E27FC236}">
                        <a16:creationId xmlns:a16="http://schemas.microsoft.com/office/drawing/2014/main" id="{3A6B81D9-6011-99B2-E854-6BD8D1758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8" name="Group 570">
                  <a:extLst>
                    <a:ext uri="{FF2B5EF4-FFF2-40B4-BE49-F238E27FC236}">
                      <a16:creationId xmlns:a16="http://schemas.microsoft.com/office/drawing/2014/main" id="{2AD60A07-1231-E1CD-E40F-ED505BEBF3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452" name="Freeform 571">
                    <a:extLst>
                      <a:ext uri="{FF2B5EF4-FFF2-40B4-BE49-F238E27FC236}">
                        <a16:creationId xmlns:a16="http://schemas.microsoft.com/office/drawing/2014/main" id="{85E58BB8-614F-2352-C9EC-02C0F942E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3" name="Freeform 572">
                    <a:extLst>
                      <a:ext uri="{FF2B5EF4-FFF2-40B4-BE49-F238E27FC236}">
                        <a16:creationId xmlns:a16="http://schemas.microsoft.com/office/drawing/2014/main" id="{5C3AEC29-4E76-AEFD-1F67-2649246B4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9" name="Group 573">
                  <a:extLst>
                    <a:ext uri="{FF2B5EF4-FFF2-40B4-BE49-F238E27FC236}">
                      <a16:creationId xmlns:a16="http://schemas.microsoft.com/office/drawing/2014/main" id="{C456776D-8363-B582-BB3D-10A069695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450" name="Freeform 574">
                    <a:extLst>
                      <a:ext uri="{FF2B5EF4-FFF2-40B4-BE49-F238E27FC236}">
                        <a16:creationId xmlns:a16="http://schemas.microsoft.com/office/drawing/2014/main" id="{B08B5002-9F16-61CA-D940-0F0DA3B86F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1" name="Freeform 575">
                    <a:extLst>
                      <a:ext uri="{FF2B5EF4-FFF2-40B4-BE49-F238E27FC236}">
                        <a16:creationId xmlns:a16="http://schemas.microsoft.com/office/drawing/2014/main" id="{FCB21E8A-FC66-4CFC-BDF9-A4B8576320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0" name="Group 576">
                  <a:extLst>
                    <a:ext uri="{FF2B5EF4-FFF2-40B4-BE49-F238E27FC236}">
                      <a16:creationId xmlns:a16="http://schemas.microsoft.com/office/drawing/2014/main" id="{70FD12E1-C2B1-945E-1A03-5B3F75F11F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448" name="Freeform 577">
                    <a:extLst>
                      <a:ext uri="{FF2B5EF4-FFF2-40B4-BE49-F238E27FC236}">
                        <a16:creationId xmlns:a16="http://schemas.microsoft.com/office/drawing/2014/main" id="{71C7B8BB-F3F8-15FB-208D-8E9FCD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9" name="Freeform 578">
                    <a:extLst>
                      <a:ext uri="{FF2B5EF4-FFF2-40B4-BE49-F238E27FC236}">
                        <a16:creationId xmlns:a16="http://schemas.microsoft.com/office/drawing/2014/main" id="{332E86A5-C337-694D-AC6F-576E8DD656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1" name="Group 579">
                  <a:extLst>
                    <a:ext uri="{FF2B5EF4-FFF2-40B4-BE49-F238E27FC236}">
                      <a16:creationId xmlns:a16="http://schemas.microsoft.com/office/drawing/2014/main" id="{0666399E-A666-7428-4DDA-D6C8E9B495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446" name="Freeform 580">
                    <a:extLst>
                      <a:ext uri="{FF2B5EF4-FFF2-40B4-BE49-F238E27FC236}">
                        <a16:creationId xmlns:a16="http://schemas.microsoft.com/office/drawing/2014/main" id="{4C1BCA00-0D2F-27CD-6274-BEF11F4709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7" name="Freeform 581">
                    <a:extLst>
                      <a:ext uri="{FF2B5EF4-FFF2-40B4-BE49-F238E27FC236}">
                        <a16:creationId xmlns:a16="http://schemas.microsoft.com/office/drawing/2014/main" id="{DDECAE2B-08D3-4BF3-8395-D14A3AA2B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2" name="Group 582">
                  <a:extLst>
                    <a:ext uri="{FF2B5EF4-FFF2-40B4-BE49-F238E27FC236}">
                      <a16:creationId xmlns:a16="http://schemas.microsoft.com/office/drawing/2014/main" id="{D8BACA8C-EE64-1F17-D058-8F8EA991EF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444" name="Freeform 583">
                    <a:extLst>
                      <a:ext uri="{FF2B5EF4-FFF2-40B4-BE49-F238E27FC236}">
                        <a16:creationId xmlns:a16="http://schemas.microsoft.com/office/drawing/2014/main" id="{17F6FF19-4315-A1AE-270C-9F85D3C03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5" name="Freeform 584">
                    <a:extLst>
                      <a:ext uri="{FF2B5EF4-FFF2-40B4-BE49-F238E27FC236}">
                        <a16:creationId xmlns:a16="http://schemas.microsoft.com/office/drawing/2014/main" id="{0E26E8F2-748F-4CBB-51D1-770ACD222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3" name="Group 585">
                  <a:extLst>
                    <a:ext uri="{FF2B5EF4-FFF2-40B4-BE49-F238E27FC236}">
                      <a16:creationId xmlns:a16="http://schemas.microsoft.com/office/drawing/2014/main" id="{B6D771DF-7B3C-981D-F718-FBBE15CF4F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442" name="Freeform 586">
                    <a:extLst>
                      <a:ext uri="{FF2B5EF4-FFF2-40B4-BE49-F238E27FC236}">
                        <a16:creationId xmlns:a16="http://schemas.microsoft.com/office/drawing/2014/main" id="{CA3ED459-D71E-03AC-244E-6ABA73246D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3" name="Freeform 587">
                    <a:extLst>
                      <a:ext uri="{FF2B5EF4-FFF2-40B4-BE49-F238E27FC236}">
                        <a16:creationId xmlns:a16="http://schemas.microsoft.com/office/drawing/2014/main" id="{0DCD1028-70F3-8F9B-EFCD-783D82197A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4" name="Group 588">
                  <a:extLst>
                    <a:ext uri="{FF2B5EF4-FFF2-40B4-BE49-F238E27FC236}">
                      <a16:creationId xmlns:a16="http://schemas.microsoft.com/office/drawing/2014/main" id="{4C69D906-8FDB-7F88-D2DE-B67BCE36D5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440" name="Freeform 589">
                    <a:extLst>
                      <a:ext uri="{FF2B5EF4-FFF2-40B4-BE49-F238E27FC236}">
                        <a16:creationId xmlns:a16="http://schemas.microsoft.com/office/drawing/2014/main" id="{41F3E2BD-1122-B971-B749-C126BF755D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1" name="Freeform 590">
                    <a:extLst>
                      <a:ext uri="{FF2B5EF4-FFF2-40B4-BE49-F238E27FC236}">
                        <a16:creationId xmlns:a16="http://schemas.microsoft.com/office/drawing/2014/main" id="{92C7B749-D89B-9476-55F1-D2B6B7D16C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5" name="Group 591">
                  <a:extLst>
                    <a:ext uri="{FF2B5EF4-FFF2-40B4-BE49-F238E27FC236}">
                      <a16:creationId xmlns:a16="http://schemas.microsoft.com/office/drawing/2014/main" id="{005E6503-F596-C2E7-E6D8-15E05D83B0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438" name="Freeform 592">
                    <a:extLst>
                      <a:ext uri="{FF2B5EF4-FFF2-40B4-BE49-F238E27FC236}">
                        <a16:creationId xmlns:a16="http://schemas.microsoft.com/office/drawing/2014/main" id="{9C33C303-2A24-762B-D051-C1B4C9C2BE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9" name="Freeform 593">
                    <a:extLst>
                      <a:ext uri="{FF2B5EF4-FFF2-40B4-BE49-F238E27FC236}">
                        <a16:creationId xmlns:a16="http://schemas.microsoft.com/office/drawing/2014/main" id="{84224CA7-0537-8C7F-835F-3A77AF088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6" name="Group 594">
                  <a:extLst>
                    <a:ext uri="{FF2B5EF4-FFF2-40B4-BE49-F238E27FC236}">
                      <a16:creationId xmlns:a16="http://schemas.microsoft.com/office/drawing/2014/main" id="{2025F218-0843-DC39-7E2D-60A00E7524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436" name="Freeform 595">
                    <a:extLst>
                      <a:ext uri="{FF2B5EF4-FFF2-40B4-BE49-F238E27FC236}">
                        <a16:creationId xmlns:a16="http://schemas.microsoft.com/office/drawing/2014/main" id="{FF1B3BC0-310D-8398-0273-0D5C0F9DB3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7" name="Freeform 596">
                    <a:extLst>
                      <a:ext uri="{FF2B5EF4-FFF2-40B4-BE49-F238E27FC236}">
                        <a16:creationId xmlns:a16="http://schemas.microsoft.com/office/drawing/2014/main" id="{32CCE983-B9E6-7429-A166-D4407FC9F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7" name="Group 597">
                  <a:extLst>
                    <a:ext uri="{FF2B5EF4-FFF2-40B4-BE49-F238E27FC236}">
                      <a16:creationId xmlns:a16="http://schemas.microsoft.com/office/drawing/2014/main" id="{43716349-81ED-26C8-C2C6-1FBA6F5F4F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434" name="Freeform 598">
                    <a:extLst>
                      <a:ext uri="{FF2B5EF4-FFF2-40B4-BE49-F238E27FC236}">
                        <a16:creationId xmlns:a16="http://schemas.microsoft.com/office/drawing/2014/main" id="{4B3E583D-9F1C-9692-4553-0A9177937F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5" name="Freeform 599">
                    <a:extLst>
                      <a:ext uri="{FF2B5EF4-FFF2-40B4-BE49-F238E27FC236}">
                        <a16:creationId xmlns:a16="http://schemas.microsoft.com/office/drawing/2014/main" id="{332A046C-CCE1-A2E4-74FA-96F867F7E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8" name="Group 600">
                  <a:extLst>
                    <a:ext uri="{FF2B5EF4-FFF2-40B4-BE49-F238E27FC236}">
                      <a16:creationId xmlns:a16="http://schemas.microsoft.com/office/drawing/2014/main" id="{C05DF484-9967-CBC2-F9CA-8F1541AC9C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432" name="Freeform 601">
                    <a:extLst>
                      <a:ext uri="{FF2B5EF4-FFF2-40B4-BE49-F238E27FC236}">
                        <a16:creationId xmlns:a16="http://schemas.microsoft.com/office/drawing/2014/main" id="{B1D0869D-972D-C1BE-6301-B70878A0EB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3" name="Freeform 602">
                    <a:extLst>
                      <a:ext uri="{FF2B5EF4-FFF2-40B4-BE49-F238E27FC236}">
                        <a16:creationId xmlns:a16="http://schemas.microsoft.com/office/drawing/2014/main" id="{B7A3686F-AC53-8B30-F877-C291FACAE8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9" name="Group 603">
                  <a:extLst>
                    <a:ext uri="{FF2B5EF4-FFF2-40B4-BE49-F238E27FC236}">
                      <a16:creationId xmlns:a16="http://schemas.microsoft.com/office/drawing/2014/main" id="{4CAC0F75-401E-50E6-3655-7745C6C69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430" name="Freeform 604">
                    <a:extLst>
                      <a:ext uri="{FF2B5EF4-FFF2-40B4-BE49-F238E27FC236}">
                        <a16:creationId xmlns:a16="http://schemas.microsoft.com/office/drawing/2014/main" id="{167A46B9-03DF-EE6F-3942-ECCF8CACB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1" name="Freeform 605">
                    <a:extLst>
                      <a:ext uri="{FF2B5EF4-FFF2-40B4-BE49-F238E27FC236}">
                        <a16:creationId xmlns:a16="http://schemas.microsoft.com/office/drawing/2014/main" id="{15237408-04DD-9033-0C97-0FB6F857A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0" name="Group 606">
                  <a:extLst>
                    <a:ext uri="{FF2B5EF4-FFF2-40B4-BE49-F238E27FC236}">
                      <a16:creationId xmlns:a16="http://schemas.microsoft.com/office/drawing/2014/main" id="{877C055C-8508-045C-0659-1648D95656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428" name="Freeform 607">
                    <a:extLst>
                      <a:ext uri="{FF2B5EF4-FFF2-40B4-BE49-F238E27FC236}">
                        <a16:creationId xmlns:a16="http://schemas.microsoft.com/office/drawing/2014/main" id="{7C43EA58-828F-4AE1-CC2B-85D1458D1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9" name="Freeform 608">
                    <a:extLst>
                      <a:ext uri="{FF2B5EF4-FFF2-40B4-BE49-F238E27FC236}">
                        <a16:creationId xmlns:a16="http://schemas.microsoft.com/office/drawing/2014/main" id="{1AF8F08A-CC68-82E9-1277-A1C4685AAA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1" name="Group 609">
                  <a:extLst>
                    <a:ext uri="{FF2B5EF4-FFF2-40B4-BE49-F238E27FC236}">
                      <a16:creationId xmlns:a16="http://schemas.microsoft.com/office/drawing/2014/main" id="{A73540DE-0A42-B1FA-16C8-289BB4D7D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426" name="Freeform 610">
                    <a:extLst>
                      <a:ext uri="{FF2B5EF4-FFF2-40B4-BE49-F238E27FC236}">
                        <a16:creationId xmlns:a16="http://schemas.microsoft.com/office/drawing/2014/main" id="{5E15F871-CC58-5B6D-D448-058B122C6A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7" name="Freeform 611">
                    <a:extLst>
                      <a:ext uri="{FF2B5EF4-FFF2-40B4-BE49-F238E27FC236}">
                        <a16:creationId xmlns:a16="http://schemas.microsoft.com/office/drawing/2014/main" id="{0863073F-2383-8337-4879-5D980B9AA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2" name="Group 612">
                  <a:extLst>
                    <a:ext uri="{FF2B5EF4-FFF2-40B4-BE49-F238E27FC236}">
                      <a16:creationId xmlns:a16="http://schemas.microsoft.com/office/drawing/2014/main" id="{96E5E3A7-765D-4647-8016-645D70AC52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424" name="Freeform 613">
                    <a:extLst>
                      <a:ext uri="{FF2B5EF4-FFF2-40B4-BE49-F238E27FC236}">
                        <a16:creationId xmlns:a16="http://schemas.microsoft.com/office/drawing/2014/main" id="{518AF9BF-63A5-C1F0-F896-EDBDA537C3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5" name="Freeform 614">
                    <a:extLst>
                      <a:ext uri="{FF2B5EF4-FFF2-40B4-BE49-F238E27FC236}">
                        <a16:creationId xmlns:a16="http://schemas.microsoft.com/office/drawing/2014/main" id="{18DB8EAE-43A3-483E-3257-6C4C372EC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3" name="Group 615">
                  <a:extLst>
                    <a:ext uri="{FF2B5EF4-FFF2-40B4-BE49-F238E27FC236}">
                      <a16:creationId xmlns:a16="http://schemas.microsoft.com/office/drawing/2014/main" id="{9D42AFB8-01C7-FFAB-B082-BF0833BA1F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422" name="Freeform 616">
                    <a:extLst>
                      <a:ext uri="{FF2B5EF4-FFF2-40B4-BE49-F238E27FC236}">
                        <a16:creationId xmlns:a16="http://schemas.microsoft.com/office/drawing/2014/main" id="{3ABA5CC7-9EAD-B5FD-3322-F39AFCFC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3" name="Freeform 617">
                    <a:extLst>
                      <a:ext uri="{FF2B5EF4-FFF2-40B4-BE49-F238E27FC236}">
                        <a16:creationId xmlns:a16="http://schemas.microsoft.com/office/drawing/2014/main" id="{3E9442E2-F1FC-516C-977C-34667F497C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4" name="Group 618">
                  <a:extLst>
                    <a:ext uri="{FF2B5EF4-FFF2-40B4-BE49-F238E27FC236}">
                      <a16:creationId xmlns:a16="http://schemas.microsoft.com/office/drawing/2014/main" id="{E4EF2BBE-DE73-A0DC-B853-D32715F987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420" name="Freeform 619">
                    <a:extLst>
                      <a:ext uri="{FF2B5EF4-FFF2-40B4-BE49-F238E27FC236}">
                        <a16:creationId xmlns:a16="http://schemas.microsoft.com/office/drawing/2014/main" id="{C51C261C-5C91-9103-20AD-3F6E0E6B01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1" name="Freeform 620">
                    <a:extLst>
                      <a:ext uri="{FF2B5EF4-FFF2-40B4-BE49-F238E27FC236}">
                        <a16:creationId xmlns:a16="http://schemas.microsoft.com/office/drawing/2014/main" id="{01137EBB-FD46-E396-C9C4-0CD6172008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385" name="Freeform 621">
                  <a:extLst>
                    <a:ext uri="{FF2B5EF4-FFF2-40B4-BE49-F238E27FC236}">
                      <a16:creationId xmlns:a16="http://schemas.microsoft.com/office/drawing/2014/main" id="{9494714C-B21B-2E83-664A-E13791A5C9E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86" name="Freeform 622">
                  <a:extLst>
                    <a:ext uri="{FF2B5EF4-FFF2-40B4-BE49-F238E27FC236}">
                      <a16:creationId xmlns:a16="http://schemas.microsoft.com/office/drawing/2014/main" id="{43089191-F6AF-7389-70C3-1FADB5E7B9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387" name="Group 623">
                  <a:extLst>
                    <a:ext uri="{FF2B5EF4-FFF2-40B4-BE49-F238E27FC236}">
                      <a16:creationId xmlns:a16="http://schemas.microsoft.com/office/drawing/2014/main" id="{9072E102-A114-4F85-7E0D-31F5800D19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418" name="Freeform 624">
                    <a:extLst>
                      <a:ext uri="{FF2B5EF4-FFF2-40B4-BE49-F238E27FC236}">
                        <a16:creationId xmlns:a16="http://schemas.microsoft.com/office/drawing/2014/main" id="{73ED8F8A-C5FB-F469-B295-AB808FB6DC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9" name="Freeform 625">
                    <a:extLst>
                      <a:ext uri="{FF2B5EF4-FFF2-40B4-BE49-F238E27FC236}">
                        <a16:creationId xmlns:a16="http://schemas.microsoft.com/office/drawing/2014/main" id="{238D8130-541A-1D33-2539-EDA4EDA80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8" name="Group 626">
                  <a:extLst>
                    <a:ext uri="{FF2B5EF4-FFF2-40B4-BE49-F238E27FC236}">
                      <a16:creationId xmlns:a16="http://schemas.microsoft.com/office/drawing/2014/main" id="{C6BED0FA-CDF7-6E26-E13C-BEE7EAABCD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416" name="Freeform 627">
                    <a:extLst>
                      <a:ext uri="{FF2B5EF4-FFF2-40B4-BE49-F238E27FC236}">
                        <a16:creationId xmlns:a16="http://schemas.microsoft.com/office/drawing/2014/main" id="{E6C10080-9070-3AA7-6DC5-49EED042DF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7" name="Freeform 628">
                    <a:extLst>
                      <a:ext uri="{FF2B5EF4-FFF2-40B4-BE49-F238E27FC236}">
                        <a16:creationId xmlns:a16="http://schemas.microsoft.com/office/drawing/2014/main" id="{646AFEE8-C904-3A6F-FAD8-4D53EFD1AD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9" name="Group 629">
                  <a:extLst>
                    <a:ext uri="{FF2B5EF4-FFF2-40B4-BE49-F238E27FC236}">
                      <a16:creationId xmlns:a16="http://schemas.microsoft.com/office/drawing/2014/main" id="{EE99A918-B571-2DD7-97A7-CA448D8ADC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414" name="Freeform 630">
                    <a:extLst>
                      <a:ext uri="{FF2B5EF4-FFF2-40B4-BE49-F238E27FC236}">
                        <a16:creationId xmlns:a16="http://schemas.microsoft.com/office/drawing/2014/main" id="{CEE9D847-711C-8EBB-7530-B0D5EB2460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5" name="Freeform 631">
                    <a:extLst>
                      <a:ext uri="{FF2B5EF4-FFF2-40B4-BE49-F238E27FC236}">
                        <a16:creationId xmlns:a16="http://schemas.microsoft.com/office/drawing/2014/main" id="{5F405C75-1BED-488F-F036-10DF69EAE4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0" name="Group 632">
                  <a:extLst>
                    <a:ext uri="{FF2B5EF4-FFF2-40B4-BE49-F238E27FC236}">
                      <a16:creationId xmlns:a16="http://schemas.microsoft.com/office/drawing/2014/main" id="{41822389-1532-DCF1-CDF9-50FCF158C9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412" name="Freeform 633">
                    <a:extLst>
                      <a:ext uri="{FF2B5EF4-FFF2-40B4-BE49-F238E27FC236}">
                        <a16:creationId xmlns:a16="http://schemas.microsoft.com/office/drawing/2014/main" id="{50ADF2A8-56CE-4464-C38E-AA3F9E213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3" name="Freeform 634">
                    <a:extLst>
                      <a:ext uri="{FF2B5EF4-FFF2-40B4-BE49-F238E27FC236}">
                        <a16:creationId xmlns:a16="http://schemas.microsoft.com/office/drawing/2014/main" id="{BADDCF75-38A0-A092-2960-8FE22333E4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1" name="Group 635">
                  <a:extLst>
                    <a:ext uri="{FF2B5EF4-FFF2-40B4-BE49-F238E27FC236}">
                      <a16:creationId xmlns:a16="http://schemas.microsoft.com/office/drawing/2014/main" id="{977F9594-187C-FC9C-648B-DED186E92A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410" name="Freeform 636">
                    <a:extLst>
                      <a:ext uri="{FF2B5EF4-FFF2-40B4-BE49-F238E27FC236}">
                        <a16:creationId xmlns:a16="http://schemas.microsoft.com/office/drawing/2014/main" id="{EFE60692-5F75-A3E7-0930-76DE1DABB9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1" name="Freeform 637">
                    <a:extLst>
                      <a:ext uri="{FF2B5EF4-FFF2-40B4-BE49-F238E27FC236}">
                        <a16:creationId xmlns:a16="http://schemas.microsoft.com/office/drawing/2014/main" id="{26387634-4300-C4A4-8012-F77E76D31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2" name="Group 638">
                  <a:extLst>
                    <a:ext uri="{FF2B5EF4-FFF2-40B4-BE49-F238E27FC236}">
                      <a16:creationId xmlns:a16="http://schemas.microsoft.com/office/drawing/2014/main" id="{C237287D-F1EF-9C76-EB68-F9C8ADCD82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408" name="Freeform 639">
                    <a:extLst>
                      <a:ext uri="{FF2B5EF4-FFF2-40B4-BE49-F238E27FC236}">
                        <a16:creationId xmlns:a16="http://schemas.microsoft.com/office/drawing/2014/main" id="{ADC1C675-EE48-41F1-99BE-0AD5ACEA52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9" name="Freeform 640">
                    <a:extLst>
                      <a:ext uri="{FF2B5EF4-FFF2-40B4-BE49-F238E27FC236}">
                        <a16:creationId xmlns:a16="http://schemas.microsoft.com/office/drawing/2014/main" id="{4D7B4230-9CA4-9DFA-2EFE-A9339F0CB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3" name="Group 641">
                  <a:extLst>
                    <a:ext uri="{FF2B5EF4-FFF2-40B4-BE49-F238E27FC236}">
                      <a16:creationId xmlns:a16="http://schemas.microsoft.com/office/drawing/2014/main" id="{C27ACAE7-D898-7DB6-D33F-3C715A2712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406" name="Freeform 642">
                    <a:extLst>
                      <a:ext uri="{FF2B5EF4-FFF2-40B4-BE49-F238E27FC236}">
                        <a16:creationId xmlns:a16="http://schemas.microsoft.com/office/drawing/2014/main" id="{D03E00E1-3CEA-1556-612F-6DFE87A68B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7" name="Freeform 643">
                    <a:extLst>
                      <a:ext uri="{FF2B5EF4-FFF2-40B4-BE49-F238E27FC236}">
                        <a16:creationId xmlns:a16="http://schemas.microsoft.com/office/drawing/2014/main" id="{BE289208-4850-2540-0D18-F50532ACE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4" name="Group 644">
                  <a:extLst>
                    <a:ext uri="{FF2B5EF4-FFF2-40B4-BE49-F238E27FC236}">
                      <a16:creationId xmlns:a16="http://schemas.microsoft.com/office/drawing/2014/main" id="{B2868BED-1D0A-0440-2667-24ED0ED2B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404" name="Freeform 645">
                    <a:extLst>
                      <a:ext uri="{FF2B5EF4-FFF2-40B4-BE49-F238E27FC236}">
                        <a16:creationId xmlns:a16="http://schemas.microsoft.com/office/drawing/2014/main" id="{F4DBC175-173D-DA62-0240-F977CD1B5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5" name="Freeform 646">
                    <a:extLst>
                      <a:ext uri="{FF2B5EF4-FFF2-40B4-BE49-F238E27FC236}">
                        <a16:creationId xmlns:a16="http://schemas.microsoft.com/office/drawing/2014/main" id="{98C62112-D9C0-C241-15ED-9DD6080F8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5" name="Group 647">
                  <a:extLst>
                    <a:ext uri="{FF2B5EF4-FFF2-40B4-BE49-F238E27FC236}">
                      <a16:creationId xmlns:a16="http://schemas.microsoft.com/office/drawing/2014/main" id="{8E80D000-FF0C-A721-AA09-C859E370D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402" name="Freeform 648">
                    <a:extLst>
                      <a:ext uri="{FF2B5EF4-FFF2-40B4-BE49-F238E27FC236}">
                        <a16:creationId xmlns:a16="http://schemas.microsoft.com/office/drawing/2014/main" id="{16D6F3E9-2AE2-107A-0EE7-24E6C4D97F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3" name="Freeform 649">
                    <a:extLst>
                      <a:ext uri="{FF2B5EF4-FFF2-40B4-BE49-F238E27FC236}">
                        <a16:creationId xmlns:a16="http://schemas.microsoft.com/office/drawing/2014/main" id="{0A312332-BC80-DEC8-FA3B-EAF27D951F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6" name="Group 650">
                  <a:extLst>
                    <a:ext uri="{FF2B5EF4-FFF2-40B4-BE49-F238E27FC236}">
                      <a16:creationId xmlns:a16="http://schemas.microsoft.com/office/drawing/2014/main" id="{B0A2018D-9D87-D3A0-2D12-857E4B7898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400" name="Freeform 651">
                    <a:extLst>
                      <a:ext uri="{FF2B5EF4-FFF2-40B4-BE49-F238E27FC236}">
                        <a16:creationId xmlns:a16="http://schemas.microsoft.com/office/drawing/2014/main" id="{958CA191-D02A-5337-C367-433C927FD4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1" name="Freeform 652">
                    <a:extLst>
                      <a:ext uri="{FF2B5EF4-FFF2-40B4-BE49-F238E27FC236}">
                        <a16:creationId xmlns:a16="http://schemas.microsoft.com/office/drawing/2014/main" id="{97279367-0DCC-CEED-BD05-FC5F03FB2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7" name="Group 653">
                  <a:extLst>
                    <a:ext uri="{FF2B5EF4-FFF2-40B4-BE49-F238E27FC236}">
                      <a16:creationId xmlns:a16="http://schemas.microsoft.com/office/drawing/2014/main" id="{FBFF360E-2A65-89EF-A56B-CF07D52462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398" name="Freeform 654">
                    <a:extLst>
                      <a:ext uri="{FF2B5EF4-FFF2-40B4-BE49-F238E27FC236}">
                        <a16:creationId xmlns:a16="http://schemas.microsoft.com/office/drawing/2014/main" id="{FF826CFF-B235-A3B1-8237-260F227C9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99" name="Freeform 655">
                    <a:extLst>
                      <a:ext uri="{FF2B5EF4-FFF2-40B4-BE49-F238E27FC236}">
                        <a16:creationId xmlns:a16="http://schemas.microsoft.com/office/drawing/2014/main" id="{D3F0E1FF-304C-A6E5-2DCE-959A92DA65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342" name="Freeform 656">
                <a:extLst>
                  <a:ext uri="{FF2B5EF4-FFF2-40B4-BE49-F238E27FC236}">
                    <a16:creationId xmlns:a16="http://schemas.microsoft.com/office/drawing/2014/main" id="{55AF5E23-3E96-726A-DBE4-52512D5AD3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3" name="Arc 657">
                <a:extLst>
                  <a:ext uri="{FF2B5EF4-FFF2-40B4-BE49-F238E27FC236}">
                    <a16:creationId xmlns:a16="http://schemas.microsoft.com/office/drawing/2014/main" id="{DF50BD3A-D206-66A9-C6FC-A37763CC8F2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4" name="Arc 658">
                <a:extLst>
                  <a:ext uri="{FF2B5EF4-FFF2-40B4-BE49-F238E27FC236}">
                    <a16:creationId xmlns:a16="http://schemas.microsoft.com/office/drawing/2014/main" id="{15AA1D89-08B8-F4AB-65F4-C850F0080EB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5" name="Arc 659">
                <a:extLst>
                  <a:ext uri="{FF2B5EF4-FFF2-40B4-BE49-F238E27FC236}">
                    <a16:creationId xmlns:a16="http://schemas.microsoft.com/office/drawing/2014/main" id="{0E4187D6-8B2B-5CBE-461F-9BC50B6E7C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6" name="Arc 660">
                <a:extLst>
                  <a:ext uri="{FF2B5EF4-FFF2-40B4-BE49-F238E27FC236}">
                    <a16:creationId xmlns:a16="http://schemas.microsoft.com/office/drawing/2014/main" id="{A8B0E281-0217-689E-47F7-DE75268696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7" name="Arc 661">
                <a:extLst>
                  <a:ext uri="{FF2B5EF4-FFF2-40B4-BE49-F238E27FC236}">
                    <a16:creationId xmlns:a16="http://schemas.microsoft.com/office/drawing/2014/main" id="{34C08763-9D49-5026-18DA-365C36026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8" name="Arc 662">
                <a:extLst>
                  <a:ext uri="{FF2B5EF4-FFF2-40B4-BE49-F238E27FC236}">
                    <a16:creationId xmlns:a16="http://schemas.microsoft.com/office/drawing/2014/main" id="{70AE5C06-40AE-DE9D-2E03-2F82AD6AF3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9" name="Arc 663">
                <a:extLst>
                  <a:ext uri="{FF2B5EF4-FFF2-40B4-BE49-F238E27FC236}">
                    <a16:creationId xmlns:a16="http://schemas.microsoft.com/office/drawing/2014/main" id="{D61D9B4D-4E35-8685-E9E7-DDBD8747E6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0" name="Arc 664">
                <a:extLst>
                  <a:ext uri="{FF2B5EF4-FFF2-40B4-BE49-F238E27FC236}">
                    <a16:creationId xmlns:a16="http://schemas.microsoft.com/office/drawing/2014/main" id="{5D1F9520-4064-E23F-14F1-C7C574CFC0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1" name="Freeform 665">
                <a:extLst>
                  <a:ext uri="{FF2B5EF4-FFF2-40B4-BE49-F238E27FC236}">
                    <a16:creationId xmlns:a16="http://schemas.microsoft.com/office/drawing/2014/main" id="{0E4E5988-7DD2-9724-3FA2-9FFC85B9D2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2" name="Freeform 666">
                <a:extLst>
                  <a:ext uri="{FF2B5EF4-FFF2-40B4-BE49-F238E27FC236}">
                    <a16:creationId xmlns:a16="http://schemas.microsoft.com/office/drawing/2014/main" id="{312CBDF7-81C0-0A89-73C7-B7DED5290F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3" name="Arc 667">
                <a:extLst>
                  <a:ext uri="{FF2B5EF4-FFF2-40B4-BE49-F238E27FC236}">
                    <a16:creationId xmlns:a16="http://schemas.microsoft.com/office/drawing/2014/main" id="{A97494BB-0F80-78D2-4D2E-841E6763FF9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4" name="Arc 668">
                <a:extLst>
                  <a:ext uri="{FF2B5EF4-FFF2-40B4-BE49-F238E27FC236}">
                    <a16:creationId xmlns:a16="http://schemas.microsoft.com/office/drawing/2014/main" id="{C4EC5088-26FC-E2DE-8EA1-F4C5E692D1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5" name="Arc 669">
                <a:extLst>
                  <a:ext uri="{FF2B5EF4-FFF2-40B4-BE49-F238E27FC236}">
                    <a16:creationId xmlns:a16="http://schemas.microsoft.com/office/drawing/2014/main" id="{2DBC6953-78C7-3CF8-CC11-674CE0221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6" name="Freeform 670">
                <a:extLst>
                  <a:ext uri="{FF2B5EF4-FFF2-40B4-BE49-F238E27FC236}">
                    <a16:creationId xmlns:a16="http://schemas.microsoft.com/office/drawing/2014/main" id="{8D12DEED-CD63-66CD-3F51-AA18B1B1267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7" name="Freeform 671">
                <a:extLst>
                  <a:ext uri="{FF2B5EF4-FFF2-40B4-BE49-F238E27FC236}">
                    <a16:creationId xmlns:a16="http://schemas.microsoft.com/office/drawing/2014/main" id="{04CF3EDB-56FA-8C49-CC70-563B16EFE30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8" name="Freeform 672">
                <a:extLst>
                  <a:ext uri="{FF2B5EF4-FFF2-40B4-BE49-F238E27FC236}">
                    <a16:creationId xmlns:a16="http://schemas.microsoft.com/office/drawing/2014/main" id="{885C1222-78C4-DA1F-020A-4190E782DA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" name="Freeform 673">
                <a:extLst>
                  <a:ext uri="{FF2B5EF4-FFF2-40B4-BE49-F238E27FC236}">
                    <a16:creationId xmlns:a16="http://schemas.microsoft.com/office/drawing/2014/main" id="{926E6287-AB55-8BCA-C80B-CB2EC99EFD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" name="Freeform 674">
                <a:extLst>
                  <a:ext uri="{FF2B5EF4-FFF2-40B4-BE49-F238E27FC236}">
                    <a16:creationId xmlns:a16="http://schemas.microsoft.com/office/drawing/2014/main" id="{E46C9623-8C72-413B-8C47-F5EEEEB969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" name="Freeform 675">
                <a:extLst>
                  <a:ext uri="{FF2B5EF4-FFF2-40B4-BE49-F238E27FC236}">
                    <a16:creationId xmlns:a16="http://schemas.microsoft.com/office/drawing/2014/main" id="{E3B79062-A709-4FDD-6E79-9117D2DD97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" name="Freeform 676">
                <a:extLst>
                  <a:ext uri="{FF2B5EF4-FFF2-40B4-BE49-F238E27FC236}">
                    <a16:creationId xmlns:a16="http://schemas.microsoft.com/office/drawing/2014/main" id="{EF543F69-6C91-B3D1-6882-0E6D13B635F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" name="Freeform 677">
                <a:extLst>
                  <a:ext uri="{FF2B5EF4-FFF2-40B4-BE49-F238E27FC236}">
                    <a16:creationId xmlns:a16="http://schemas.microsoft.com/office/drawing/2014/main" id="{85029EAE-FD7F-D075-AFDA-A03236EDD1B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350" name="Group 678">
            <a:extLst>
              <a:ext uri="{FF2B5EF4-FFF2-40B4-BE49-F238E27FC236}">
                <a16:creationId xmlns:a16="http://schemas.microsoft.com/office/drawing/2014/main" id="{F4F8C8A2-832A-B3E4-3771-F595DDA7CC92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9202" name="Group 679">
              <a:extLst>
                <a:ext uri="{FF2B5EF4-FFF2-40B4-BE49-F238E27FC236}">
                  <a16:creationId xmlns:a16="http://schemas.microsoft.com/office/drawing/2014/main" id="{5C5DC139-B521-76DF-E79B-55A8680E5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334" name="Oval 680">
                <a:extLst>
                  <a:ext uri="{FF2B5EF4-FFF2-40B4-BE49-F238E27FC236}">
                    <a16:creationId xmlns:a16="http://schemas.microsoft.com/office/drawing/2014/main" id="{BC449049-F145-3B71-422A-84E687F545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5" name="Oval 681">
                <a:extLst>
                  <a:ext uri="{FF2B5EF4-FFF2-40B4-BE49-F238E27FC236}">
                    <a16:creationId xmlns:a16="http://schemas.microsoft.com/office/drawing/2014/main" id="{B9960805-9A73-F099-EFCC-8DE9E31882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3" name="Group 682">
              <a:extLst>
                <a:ext uri="{FF2B5EF4-FFF2-40B4-BE49-F238E27FC236}">
                  <a16:creationId xmlns:a16="http://schemas.microsoft.com/office/drawing/2014/main" id="{A7398A68-F833-2275-9658-3480FC327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332" name="Oval 683">
                <a:extLst>
                  <a:ext uri="{FF2B5EF4-FFF2-40B4-BE49-F238E27FC236}">
                    <a16:creationId xmlns:a16="http://schemas.microsoft.com/office/drawing/2014/main" id="{61A06327-DC82-7065-91A6-7204CF79F0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3" name="Oval 684">
                <a:extLst>
                  <a:ext uri="{FF2B5EF4-FFF2-40B4-BE49-F238E27FC236}">
                    <a16:creationId xmlns:a16="http://schemas.microsoft.com/office/drawing/2014/main" id="{5AF5EE4C-AB83-B42C-6A12-4C3B03E0B3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4" name="Group 685">
              <a:extLst>
                <a:ext uri="{FF2B5EF4-FFF2-40B4-BE49-F238E27FC236}">
                  <a16:creationId xmlns:a16="http://schemas.microsoft.com/office/drawing/2014/main" id="{67411584-A576-83E9-F276-9CBC9FC8E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330" name="Oval 686">
                <a:extLst>
                  <a:ext uri="{FF2B5EF4-FFF2-40B4-BE49-F238E27FC236}">
                    <a16:creationId xmlns:a16="http://schemas.microsoft.com/office/drawing/2014/main" id="{27B37E57-CE4E-3A3F-CDC0-0806F1FE20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1" name="Oval 687">
                <a:extLst>
                  <a:ext uri="{FF2B5EF4-FFF2-40B4-BE49-F238E27FC236}">
                    <a16:creationId xmlns:a16="http://schemas.microsoft.com/office/drawing/2014/main" id="{84C3DC0F-93D6-8162-8138-7D33C3F5B3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5" name="Group 688">
              <a:extLst>
                <a:ext uri="{FF2B5EF4-FFF2-40B4-BE49-F238E27FC236}">
                  <a16:creationId xmlns:a16="http://schemas.microsoft.com/office/drawing/2014/main" id="{49F53B79-BF30-97BC-3DB9-61050C579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206" name="Group 689">
                <a:extLst>
                  <a:ext uri="{FF2B5EF4-FFF2-40B4-BE49-F238E27FC236}">
                    <a16:creationId xmlns:a16="http://schemas.microsoft.com/office/drawing/2014/main" id="{7065EA0D-F070-8FF7-48A7-A842D3EC0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328" name="Oval 690">
                  <a:extLst>
                    <a:ext uri="{FF2B5EF4-FFF2-40B4-BE49-F238E27FC236}">
                      <a16:creationId xmlns:a16="http://schemas.microsoft.com/office/drawing/2014/main" id="{D2239F5F-9952-CACA-149E-0A7B9736A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329" name="Oval 691">
                  <a:extLst>
                    <a:ext uri="{FF2B5EF4-FFF2-40B4-BE49-F238E27FC236}">
                      <a16:creationId xmlns:a16="http://schemas.microsoft.com/office/drawing/2014/main" id="{4B27D210-AB43-A5BC-2C3C-DA0275EB7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207" name="Group 692">
                <a:extLst>
                  <a:ext uri="{FF2B5EF4-FFF2-40B4-BE49-F238E27FC236}">
                    <a16:creationId xmlns:a16="http://schemas.microsoft.com/office/drawing/2014/main" id="{D50022C7-5CBD-BFD2-F366-7AB548FB34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230" name="Group 693">
                  <a:extLst>
                    <a:ext uri="{FF2B5EF4-FFF2-40B4-BE49-F238E27FC236}">
                      <a16:creationId xmlns:a16="http://schemas.microsoft.com/office/drawing/2014/main" id="{D054C6CD-7568-85CE-FC90-EED19A9420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326" name="Freeform 694">
                    <a:extLst>
                      <a:ext uri="{FF2B5EF4-FFF2-40B4-BE49-F238E27FC236}">
                        <a16:creationId xmlns:a16="http://schemas.microsoft.com/office/drawing/2014/main" id="{482DCCE0-6D3F-2D52-EEDE-DCDD1659D6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7" name="Freeform 695">
                    <a:extLst>
                      <a:ext uri="{FF2B5EF4-FFF2-40B4-BE49-F238E27FC236}">
                        <a16:creationId xmlns:a16="http://schemas.microsoft.com/office/drawing/2014/main" id="{87C74710-BFF1-7B60-6429-DB5DD5DCA9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1" name="Group 696">
                  <a:extLst>
                    <a:ext uri="{FF2B5EF4-FFF2-40B4-BE49-F238E27FC236}">
                      <a16:creationId xmlns:a16="http://schemas.microsoft.com/office/drawing/2014/main" id="{48E6F2BC-E58C-0F5B-BABB-AEB5EDA829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324" name="Freeform 697">
                    <a:extLst>
                      <a:ext uri="{FF2B5EF4-FFF2-40B4-BE49-F238E27FC236}">
                        <a16:creationId xmlns:a16="http://schemas.microsoft.com/office/drawing/2014/main" id="{DBE67A56-B544-6681-F92B-0C515FEC2A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5" name="Freeform 698">
                    <a:extLst>
                      <a:ext uri="{FF2B5EF4-FFF2-40B4-BE49-F238E27FC236}">
                        <a16:creationId xmlns:a16="http://schemas.microsoft.com/office/drawing/2014/main" id="{C7A5C184-73AA-9C40-FE91-6703BB68A8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2" name="Group 699">
                  <a:extLst>
                    <a:ext uri="{FF2B5EF4-FFF2-40B4-BE49-F238E27FC236}">
                      <a16:creationId xmlns:a16="http://schemas.microsoft.com/office/drawing/2014/main" id="{9EC93947-CC92-8668-6268-7F939194A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322" name="Freeform 700">
                    <a:extLst>
                      <a:ext uri="{FF2B5EF4-FFF2-40B4-BE49-F238E27FC236}">
                        <a16:creationId xmlns:a16="http://schemas.microsoft.com/office/drawing/2014/main" id="{7358108F-CB33-50F1-EC1D-BA2415DC60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3" name="Freeform 701">
                    <a:extLst>
                      <a:ext uri="{FF2B5EF4-FFF2-40B4-BE49-F238E27FC236}">
                        <a16:creationId xmlns:a16="http://schemas.microsoft.com/office/drawing/2014/main" id="{264A9F38-15DF-8136-2AEB-F4C422F15D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3" name="Group 702">
                  <a:extLst>
                    <a:ext uri="{FF2B5EF4-FFF2-40B4-BE49-F238E27FC236}">
                      <a16:creationId xmlns:a16="http://schemas.microsoft.com/office/drawing/2014/main" id="{EA6EAEA3-DC84-459A-A8B6-4F29644C31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320" name="Freeform 703">
                    <a:extLst>
                      <a:ext uri="{FF2B5EF4-FFF2-40B4-BE49-F238E27FC236}">
                        <a16:creationId xmlns:a16="http://schemas.microsoft.com/office/drawing/2014/main" id="{EF08451D-A6B0-08FA-F3EB-699D12FF2B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1" name="Freeform 704">
                    <a:extLst>
                      <a:ext uri="{FF2B5EF4-FFF2-40B4-BE49-F238E27FC236}">
                        <a16:creationId xmlns:a16="http://schemas.microsoft.com/office/drawing/2014/main" id="{ADB9C090-E7AA-86A0-8049-ADC16195D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4" name="Group 705">
                  <a:extLst>
                    <a:ext uri="{FF2B5EF4-FFF2-40B4-BE49-F238E27FC236}">
                      <a16:creationId xmlns:a16="http://schemas.microsoft.com/office/drawing/2014/main" id="{26F18476-81F6-6E63-56D7-61746E098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318" name="Freeform 706">
                    <a:extLst>
                      <a:ext uri="{FF2B5EF4-FFF2-40B4-BE49-F238E27FC236}">
                        <a16:creationId xmlns:a16="http://schemas.microsoft.com/office/drawing/2014/main" id="{2C1D29EC-6B1D-5376-E7F5-640DBEED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9" name="Freeform 707">
                    <a:extLst>
                      <a:ext uri="{FF2B5EF4-FFF2-40B4-BE49-F238E27FC236}">
                        <a16:creationId xmlns:a16="http://schemas.microsoft.com/office/drawing/2014/main" id="{D49A1BFF-531E-DDEC-3575-F7EF782F4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5" name="Group 708">
                  <a:extLst>
                    <a:ext uri="{FF2B5EF4-FFF2-40B4-BE49-F238E27FC236}">
                      <a16:creationId xmlns:a16="http://schemas.microsoft.com/office/drawing/2014/main" id="{C8ACB9E2-0259-6106-B8BA-44DC13E8A9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316" name="Freeform 709">
                    <a:extLst>
                      <a:ext uri="{FF2B5EF4-FFF2-40B4-BE49-F238E27FC236}">
                        <a16:creationId xmlns:a16="http://schemas.microsoft.com/office/drawing/2014/main" id="{1CFFE089-81F5-656A-7735-32DB07994C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7" name="Freeform 710">
                    <a:extLst>
                      <a:ext uri="{FF2B5EF4-FFF2-40B4-BE49-F238E27FC236}">
                        <a16:creationId xmlns:a16="http://schemas.microsoft.com/office/drawing/2014/main" id="{BF70DBDF-B2E5-7165-FD3D-40495C6F50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6" name="Group 711">
                  <a:extLst>
                    <a:ext uri="{FF2B5EF4-FFF2-40B4-BE49-F238E27FC236}">
                      <a16:creationId xmlns:a16="http://schemas.microsoft.com/office/drawing/2014/main" id="{7221606C-0C9A-852D-D668-9DE47946B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314" name="Freeform 712">
                    <a:extLst>
                      <a:ext uri="{FF2B5EF4-FFF2-40B4-BE49-F238E27FC236}">
                        <a16:creationId xmlns:a16="http://schemas.microsoft.com/office/drawing/2014/main" id="{660A2D24-EBC8-8AB0-21C8-B7C583895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5" name="Freeform 713">
                    <a:extLst>
                      <a:ext uri="{FF2B5EF4-FFF2-40B4-BE49-F238E27FC236}">
                        <a16:creationId xmlns:a16="http://schemas.microsoft.com/office/drawing/2014/main" id="{D463A601-A4D8-D056-CD84-849FC9767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7" name="Group 714">
                  <a:extLst>
                    <a:ext uri="{FF2B5EF4-FFF2-40B4-BE49-F238E27FC236}">
                      <a16:creationId xmlns:a16="http://schemas.microsoft.com/office/drawing/2014/main" id="{C28BFD12-424D-9D70-0BE9-815AE9B132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312" name="Freeform 715">
                    <a:extLst>
                      <a:ext uri="{FF2B5EF4-FFF2-40B4-BE49-F238E27FC236}">
                        <a16:creationId xmlns:a16="http://schemas.microsoft.com/office/drawing/2014/main" id="{57DE57D0-304C-CBE5-1F4B-FDDAEA7BAE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3" name="Freeform 716">
                    <a:extLst>
                      <a:ext uri="{FF2B5EF4-FFF2-40B4-BE49-F238E27FC236}">
                        <a16:creationId xmlns:a16="http://schemas.microsoft.com/office/drawing/2014/main" id="{AB58C6A9-80B7-DBE0-2E8A-B6B5E3AA05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8" name="Group 717">
                  <a:extLst>
                    <a:ext uri="{FF2B5EF4-FFF2-40B4-BE49-F238E27FC236}">
                      <a16:creationId xmlns:a16="http://schemas.microsoft.com/office/drawing/2014/main" id="{0BF648A5-6830-32B4-587F-15621E40E9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310" name="Freeform 718">
                    <a:extLst>
                      <a:ext uri="{FF2B5EF4-FFF2-40B4-BE49-F238E27FC236}">
                        <a16:creationId xmlns:a16="http://schemas.microsoft.com/office/drawing/2014/main" id="{F96F9D14-1E54-6A17-93EA-CB86918CE7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1" name="Freeform 719">
                    <a:extLst>
                      <a:ext uri="{FF2B5EF4-FFF2-40B4-BE49-F238E27FC236}">
                        <a16:creationId xmlns:a16="http://schemas.microsoft.com/office/drawing/2014/main" id="{3BDCC965-1E9A-90F0-E640-020531906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9" name="Group 720">
                  <a:extLst>
                    <a:ext uri="{FF2B5EF4-FFF2-40B4-BE49-F238E27FC236}">
                      <a16:creationId xmlns:a16="http://schemas.microsoft.com/office/drawing/2014/main" id="{2928A0BB-E098-0769-9F5D-D1D97EB6BC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308" name="Freeform 721">
                    <a:extLst>
                      <a:ext uri="{FF2B5EF4-FFF2-40B4-BE49-F238E27FC236}">
                        <a16:creationId xmlns:a16="http://schemas.microsoft.com/office/drawing/2014/main" id="{D9CFDB61-5271-783B-2ED6-E85DDA7E7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9" name="Freeform 722">
                    <a:extLst>
                      <a:ext uri="{FF2B5EF4-FFF2-40B4-BE49-F238E27FC236}">
                        <a16:creationId xmlns:a16="http://schemas.microsoft.com/office/drawing/2014/main" id="{49A8318D-7958-1185-8979-9FB5E9BBE8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0" name="Group 723">
                  <a:extLst>
                    <a:ext uri="{FF2B5EF4-FFF2-40B4-BE49-F238E27FC236}">
                      <a16:creationId xmlns:a16="http://schemas.microsoft.com/office/drawing/2014/main" id="{B8940CBC-0F27-B8AE-DA36-33FE51672E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306" name="Freeform 724">
                    <a:extLst>
                      <a:ext uri="{FF2B5EF4-FFF2-40B4-BE49-F238E27FC236}">
                        <a16:creationId xmlns:a16="http://schemas.microsoft.com/office/drawing/2014/main" id="{639BCEF7-8F48-3CBA-1021-B1DA1D3F6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7" name="Freeform 725">
                    <a:extLst>
                      <a:ext uri="{FF2B5EF4-FFF2-40B4-BE49-F238E27FC236}">
                        <a16:creationId xmlns:a16="http://schemas.microsoft.com/office/drawing/2014/main" id="{04C417A3-7EC7-2915-E768-2B8BFA218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1" name="Group 726">
                  <a:extLst>
                    <a:ext uri="{FF2B5EF4-FFF2-40B4-BE49-F238E27FC236}">
                      <a16:creationId xmlns:a16="http://schemas.microsoft.com/office/drawing/2014/main" id="{2A4F9CB4-80CE-10FD-E146-3A5CDB0D02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304" name="Freeform 727">
                    <a:extLst>
                      <a:ext uri="{FF2B5EF4-FFF2-40B4-BE49-F238E27FC236}">
                        <a16:creationId xmlns:a16="http://schemas.microsoft.com/office/drawing/2014/main" id="{1C50979B-A60C-7FD3-C1AE-059C7FA2D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5" name="Freeform 728">
                    <a:extLst>
                      <a:ext uri="{FF2B5EF4-FFF2-40B4-BE49-F238E27FC236}">
                        <a16:creationId xmlns:a16="http://schemas.microsoft.com/office/drawing/2014/main" id="{562DDD53-784B-1D10-CA37-1D1BD848CE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2" name="Group 729">
                  <a:extLst>
                    <a:ext uri="{FF2B5EF4-FFF2-40B4-BE49-F238E27FC236}">
                      <a16:creationId xmlns:a16="http://schemas.microsoft.com/office/drawing/2014/main" id="{D9E51946-2CD4-D527-E68A-14F6F88D1D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302" name="Freeform 730">
                    <a:extLst>
                      <a:ext uri="{FF2B5EF4-FFF2-40B4-BE49-F238E27FC236}">
                        <a16:creationId xmlns:a16="http://schemas.microsoft.com/office/drawing/2014/main" id="{2100AD5D-2753-8373-7E23-C4FDE497E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3" name="Freeform 731">
                    <a:extLst>
                      <a:ext uri="{FF2B5EF4-FFF2-40B4-BE49-F238E27FC236}">
                        <a16:creationId xmlns:a16="http://schemas.microsoft.com/office/drawing/2014/main" id="{0BB848CD-7320-0C21-4B1E-5BA3D45A99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3" name="Group 732">
                  <a:extLst>
                    <a:ext uri="{FF2B5EF4-FFF2-40B4-BE49-F238E27FC236}">
                      <a16:creationId xmlns:a16="http://schemas.microsoft.com/office/drawing/2014/main" id="{AB324112-1E00-E6EE-480F-9C1BAEA4F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300" name="Freeform 733">
                    <a:extLst>
                      <a:ext uri="{FF2B5EF4-FFF2-40B4-BE49-F238E27FC236}">
                        <a16:creationId xmlns:a16="http://schemas.microsoft.com/office/drawing/2014/main" id="{7F5030E5-2780-3D12-669F-75BC09816B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1" name="Freeform 734">
                    <a:extLst>
                      <a:ext uri="{FF2B5EF4-FFF2-40B4-BE49-F238E27FC236}">
                        <a16:creationId xmlns:a16="http://schemas.microsoft.com/office/drawing/2014/main" id="{EE999F36-3D34-94A4-D367-BCACEF77A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4" name="Group 735">
                  <a:extLst>
                    <a:ext uri="{FF2B5EF4-FFF2-40B4-BE49-F238E27FC236}">
                      <a16:creationId xmlns:a16="http://schemas.microsoft.com/office/drawing/2014/main" id="{35240B83-0CF6-1F76-4975-71FDE708D7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298" name="Freeform 736">
                    <a:extLst>
                      <a:ext uri="{FF2B5EF4-FFF2-40B4-BE49-F238E27FC236}">
                        <a16:creationId xmlns:a16="http://schemas.microsoft.com/office/drawing/2014/main" id="{FE86F441-3C93-05BC-C79C-B1AE2F568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9" name="Freeform 737">
                    <a:extLst>
                      <a:ext uri="{FF2B5EF4-FFF2-40B4-BE49-F238E27FC236}">
                        <a16:creationId xmlns:a16="http://schemas.microsoft.com/office/drawing/2014/main" id="{511CCB1B-22A0-14C8-5D57-8DF109264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5" name="Group 738">
                  <a:extLst>
                    <a:ext uri="{FF2B5EF4-FFF2-40B4-BE49-F238E27FC236}">
                      <a16:creationId xmlns:a16="http://schemas.microsoft.com/office/drawing/2014/main" id="{2234FD81-B025-DEC0-3653-9014AD6841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296" name="Freeform 739">
                    <a:extLst>
                      <a:ext uri="{FF2B5EF4-FFF2-40B4-BE49-F238E27FC236}">
                        <a16:creationId xmlns:a16="http://schemas.microsoft.com/office/drawing/2014/main" id="{E8CFAC20-AB46-9A54-E29F-ABF670056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7" name="Freeform 740">
                    <a:extLst>
                      <a:ext uri="{FF2B5EF4-FFF2-40B4-BE49-F238E27FC236}">
                        <a16:creationId xmlns:a16="http://schemas.microsoft.com/office/drawing/2014/main" id="{66361FFB-0281-62AF-BA2C-6243B55767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6" name="Group 741">
                  <a:extLst>
                    <a:ext uri="{FF2B5EF4-FFF2-40B4-BE49-F238E27FC236}">
                      <a16:creationId xmlns:a16="http://schemas.microsoft.com/office/drawing/2014/main" id="{D5CC510D-61F6-CB20-048D-C9B0226B37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294" name="Freeform 742">
                    <a:extLst>
                      <a:ext uri="{FF2B5EF4-FFF2-40B4-BE49-F238E27FC236}">
                        <a16:creationId xmlns:a16="http://schemas.microsoft.com/office/drawing/2014/main" id="{0D8171A4-9A1F-95EC-0B51-C13F02E731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5" name="Freeform 743">
                    <a:extLst>
                      <a:ext uri="{FF2B5EF4-FFF2-40B4-BE49-F238E27FC236}">
                        <a16:creationId xmlns:a16="http://schemas.microsoft.com/office/drawing/2014/main" id="{17383782-31BF-6B39-411B-623E8B1787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7" name="Group 744">
                  <a:extLst>
                    <a:ext uri="{FF2B5EF4-FFF2-40B4-BE49-F238E27FC236}">
                      <a16:creationId xmlns:a16="http://schemas.microsoft.com/office/drawing/2014/main" id="{247DEC0B-7FA5-30E4-82F2-D2BFA44FF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292" name="Freeform 745">
                    <a:extLst>
                      <a:ext uri="{FF2B5EF4-FFF2-40B4-BE49-F238E27FC236}">
                        <a16:creationId xmlns:a16="http://schemas.microsoft.com/office/drawing/2014/main" id="{A3E93382-2327-995B-C7FF-DB43FDF6E4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3" name="Freeform 746">
                    <a:extLst>
                      <a:ext uri="{FF2B5EF4-FFF2-40B4-BE49-F238E27FC236}">
                        <a16:creationId xmlns:a16="http://schemas.microsoft.com/office/drawing/2014/main" id="{9DA604B6-784E-E20E-82F2-D392EB2DED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8" name="Group 747">
                  <a:extLst>
                    <a:ext uri="{FF2B5EF4-FFF2-40B4-BE49-F238E27FC236}">
                      <a16:creationId xmlns:a16="http://schemas.microsoft.com/office/drawing/2014/main" id="{876AAA07-7771-689B-16D8-AA22C8B528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290" name="Freeform 748">
                    <a:extLst>
                      <a:ext uri="{FF2B5EF4-FFF2-40B4-BE49-F238E27FC236}">
                        <a16:creationId xmlns:a16="http://schemas.microsoft.com/office/drawing/2014/main" id="{EB43770F-CCAF-C7D5-D2C3-A5346F5EB8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1" name="Freeform 749">
                    <a:extLst>
                      <a:ext uri="{FF2B5EF4-FFF2-40B4-BE49-F238E27FC236}">
                        <a16:creationId xmlns:a16="http://schemas.microsoft.com/office/drawing/2014/main" id="{833E7E90-3F55-3163-2889-961C1F4F11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9" name="Group 750">
                  <a:extLst>
                    <a:ext uri="{FF2B5EF4-FFF2-40B4-BE49-F238E27FC236}">
                      <a16:creationId xmlns:a16="http://schemas.microsoft.com/office/drawing/2014/main" id="{2C2EBD06-D112-5AC0-6D96-2768D60364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288" name="Freeform 751">
                    <a:extLst>
                      <a:ext uri="{FF2B5EF4-FFF2-40B4-BE49-F238E27FC236}">
                        <a16:creationId xmlns:a16="http://schemas.microsoft.com/office/drawing/2014/main" id="{E2669CB1-C78E-5E7E-83ED-0849021E30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9" name="Freeform 752">
                    <a:extLst>
                      <a:ext uri="{FF2B5EF4-FFF2-40B4-BE49-F238E27FC236}">
                        <a16:creationId xmlns:a16="http://schemas.microsoft.com/office/drawing/2014/main" id="{A9D52655-8F5E-C2E6-4811-527DCCB2CD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0" name="Group 753">
                  <a:extLst>
                    <a:ext uri="{FF2B5EF4-FFF2-40B4-BE49-F238E27FC236}">
                      <a16:creationId xmlns:a16="http://schemas.microsoft.com/office/drawing/2014/main" id="{B1B303BF-F927-96B2-17D0-4DC37FC1C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286" name="Freeform 754">
                    <a:extLst>
                      <a:ext uri="{FF2B5EF4-FFF2-40B4-BE49-F238E27FC236}">
                        <a16:creationId xmlns:a16="http://schemas.microsoft.com/office/drawing/2014/main" id="{32D14BA3-1508-9705-F34E-99844BCAF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7" name="Freeform 755">
                    <a:extLst>
                      <a:ext uri="{FF2B5EF4-FFF2-40B4-BE49-F238E27FC236}">
                        <a16:creationId xmlns:a16="http://schemas.microsoft.com/office/drawing/2014/main" id="{E20F494B-0EF7-2495-DFD3-948906AD9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51" name="Freeform 756">
                  <a:extLst>
                    <a:ext uri="{FF2B5EF4-FFF2-40B4-BE49-F238E27FC236}">
                      <a16:creationId xmlns:a16="http://schemas.microsoft.com/office/drawing/2014/main" id="{791AD285-6894-EEC2-D0B7-49829B8AC34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52" name="Freeform 757">
                  <a:extLst>
                    <a:ext uri="{FF2B5EF4-FFF2-40B4-BE49-F238E27FC236}">
                      <a16:creationId xmlns:a16="http://schemas.microsoft.com/office/drawing/2014/main" id="{E1F8CD2A-9B64-DC4A-14E4-C535D04E5B7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253" name="Group 758">
                  <a:extLst>
                    <a:ext uri="{FF2B5EF4-FFF2-40B4-BE49-F238E27FC236}">
                      <a16:creationId xmlns:a16="http://schemas.microsoft.com/office/drawing/2014/main" id="{A9361B53-320F-1AE7-087D-6FFE59099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284" name="Freeform 759">
                    <a:extLst>
                      <a:ext uri="{FF2B5EF4-FFF2-40B4-BE49-F238E27FC236}">
                        <a16:creationId xmlns:a16="http://schemas.microsoft.com/office/drawing/2014/main" id="{F74BD141-9D8D-F682-0BF1-2BED7A093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5" name="Freeform 760">
                    <a:extLst>
                      <a:ext uri="{FF2B5EF4-FFF2-40B4-BE49-F238E27FC236}">
                        <a16:creationId xmlns:a16="http://schemas.microsoft.com/office/drawing/2014/main" id="{10597883-7B16-9D47-1780-5132C67C7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4" name="Group 761">
                  <a:extLst>
                    <a:ext uri="{FF2B5EF4-FFF2-40B4-BE49-F238E27FC236}">
                      <a16:creationId xmlns:a16="http://schemas.microsoft.com/office/drawing/2014/main" id="{58575694-3517-0312-E1F1-68CE22C12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282" name="Freeform 762">
                    <a:extLst>
                      <a:ext uri="{FF2B5EF4-FFF2-40B4-BE49-F238E27FC236}">
                        <a16:creationId xmlns:a16="http://schemas.microsoft.com/office/drawing/2014/main" id="{5A704F7B-D0C1-E56A-4BE3-1C09A0B39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3" name="Freeform 763">
                    <a:extLst>
                      <a:ext uri="{FF2B5EF4-FFF2-40B4-BE49-F238E27FC236}">
                        <a16:creationId xmlns:a16="http://schemas.microsoft.com/office/drawing/2014/main" id="{B4BCB8F8-4C9C-AEB1-08F1-5DDF61C64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5" name="Group 764">
                  <a:extLst>
                    <a:ext uri="{FF2B5EF4-FFF2-40B4-BE49-F238E27FC236}">
                      <a16:creationId xmlns:a16="http://schemas.microsoft.com/office/drawing/2014/main" id="{0AB2E798-7737-1AB1-2067-ED22005AFF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280" name="Freeform 765">
                    <a:extLst>
                      <a:ext uri="{FF2B5EF4-FFF2-40B4-BE49-F238E27FC236}">
                        <a16:creationId xmlns:a16="http://schemas.microsoft.com/office/drawing/2014/main" id="{02DA5088-83DD-1831-8699-B1074D9912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1" name="Freeform 766">
                    <a:extLst>
                      <a:ext uri="{FF2B5EF4-FFF2-40B4-BE49-F238E27FC236}">
                        <a16:creationId xmlns:a16="http://schemas.microsoft.com/office/drawing/2014/main" id="{13CE204F-C098-75DC-76AC-097B235728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6" name="Group 767">
                  <a:extLst>
                    <a:ext uri="{FF2B5EF4-FFF2-40B4-BE49-F238E27FC236}">
                      <a16:creationId xmlns:a16="http://schemas.microsoft.com/office/drawing/2014/main" id="{11374DFB-1F79-519F-17B0-680B5F658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278" name="Freeform 768">
                    <a:extLst>
                      <a:ext uri="{FF2B5EF4-FFF2-40B4-BE49-F238E27FC236}">
                        <a16:creationId xmlns:a16="http://schemas.microsoft.com/office/drawing/2014/main" id="{22BF638C-692B-CC7F-3BF7-7B501C524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9" name="Freeform 769">
                    <a:extLst>
                      <a:ext uri="{FF2B5EF4-FFF2-40B4-BE49-F238E27FC236}">
                        <a16:creationId xmlns:a16="http://schemas.microsoft.com/office/drawing/2014/main" id="{2B2EF8BD-FEEF-94C8-FB07-5F3299CA03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7" name="Group 770">
                  <a:extLst>
                    <a:ext uri="{FF2B5EF4-FFF2-40B4-BE49-F238E27FC236}">
                      <a16:creationId xmlns:a16="http://schemas.microsoft.com/office/drawing/2014/main" id="{97A548C7-55AE-B923-3AF1-BCAA290ED3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276" name="Freeform 771">
                    <a:extLst>
                      <a:ext uri="{FF2B5EF4-FFF2-40B4-BE49-F238E27FC236}">
                        <a16:creationId xmlns:a16="http://schemas.microsoft.com/office/drawing/2014/main" id="{A8E9391B-82A9-ABF2-E415-21898F9F2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7" name="Freeform 772">
                    <a:extLst>
                      <a:ext uri="{FF2B5EF4-FFF2-40B4-BE49-F238E27FC236}">
                        <a16:creationId xmlns:a16="http://schemas.microsoft.com/office/drawing/2014/main" id="{6A841924-9D95-7477-746F-56507D966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8" name="Group 773">
                  <a:extLst>
                    <a:ext uri="{FF2B5EF4-FFF2-40B4-BE49-F238E27FC236}">
                      <a16:creationId xmlns:a16="http://schemas.microsoft.com/office/drawing/2014/main" id="{34D68056-38E7-8ACD-690F-3538A5C9E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274" name="Freeform 774">
                    <a:extLst>
                      <a:ext uri="{FF2B5EF4-FFF2-40B4-BE49-F238E27FC236}">
                        <a16:creationId xmlns:a16="http://schemas.microsoft.com/office/drawing/2014/main" id="{6977A09A-8720-3DBD-DBBD-4B2D61276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5" name="Freeform 775">
                    <a:extLst>
                      <a:ext uri="{FF2B5EF4-FFF2-40B4-BE49-F238E27FC236}">
                        <a16:creationId xmlns:a16="http://schemas.microsoft.com/office/drawing/2014/main" id="{7AB5F779-0DBB-2ABD-4E43-FF84514369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9" name="Group 776">
                  <a:extLst>
                    <a:ext uri="{FF2B5EF4-FFF2-40B4-BE49-F238E27FC236}">
                      <a16:creationId xmlns:a16="http://schemas.microsoft.com/office/drawing/2014/main" id="{901E7EA2-EC20-C721-6FDE-7C1661E25E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272" name="Freeform 777">
                    <a:extLst>
                      <a:ext uri="{FF2B5EF4-FFF2-40B4-BE49-F238E27FC236}">
                        <a16:creationId xmlns:a16="http://schemas.microsoft.com/office/drawing/2014/main" id="{2FC6969E-7FD7-7CDC-B896-5635A5982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3" name="Freeform 778">
                    <a:extLst>
                      <a:ext uri="{FF2B5EF4-FFF2-40B4-BE49-F238E27FC236}">
                        <a16:creationId xmlns:a16="http://schemas.microsoft.com/office/drawing/2014/main" id="{67A13542-7A2F-09C5-9A21-1BABE139B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0" name="Group 779">
                  <a:extLst>
                    <a:ext uri="{FF2B5EF4-FFF2-40B4-BE49-F238E27FC236}">
                      <a16:creationId xmlns:a16="http://schemas.microsoft.com/office/drawing/2014/main" id="{2FC55453-2E93-FC58-AFBD-62BB1FDB38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270" name="Freeform 780">
                    <a:extLst>
                      <a:ext uri="{FF2B5EF4-FFF2-40B4-BE49-F238E27FC236}">
                        <a16:creationId xmlns:a16="http://schemas.microsoft.com/office/drawing/2014/main" id="{DBF0321A-48DB-7B46-8645-9860EF0ED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1" name="Freeform 781">
                    <a:extLst>
                      <a:ext uri="{FF2B5EF4-FFF2-40B4-BE49-F238E27FC236}">
                        <a16:creationId xmlns:a16="http://schemas.microsoft.com/office/drawing/2014/main" id="{C34F3A2C-3398-D72D-7A89-1CFEECC6D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1" name="Group 782">
                  <a:extLst>
                    <a:ext uri="{FF2B5EF4-FFF2-40B4-BE49-F238E27FC236}">
                      <a16:creationId xmlns:a16="http://schemas.microsoft.com/office/drawing/2014/main" id="{CB0ECF5F-5B4B-5291-2813-0853CD126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268" name="Freeform 783">
                    <a:extLst>
                      <a:ext uri="{FF2B5EF4-FFF2-40B4-BE49-F238E27FC236}">
                        <a16:creationId xmlns:a16="http://schemas.microsoft.com/office/drawing/2014/main" id="{9DF82ADE-71D3-B310-83A5-578A65D3B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9" name="Freeform 784">
                    <a:extLst>
                      <a:ext uri="{FF2B5EF4-FFF2-40B4-BE49-F238E27FC236}">
                        <a16:creationId xmlns:a16="http://schemas.microsoft.com/office/drawing/2014/main" id="{FF4C5ED7-7E30-A9D4-FECD-9F1D09F04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2" name="Group 785">
                  <a:extLst>
                    <a:ext uri="{FF2B5EF4-FFF2-40B4-BE49-F238E27FC236}">
                      <a16:creationId xmlns:a16="http://schemas.microsoft.com/office/drawing/2014/main" id="{8EC9328E-A766-9872-D5D8-30742825C5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266" name="Freeform 786">
                    <a:extLst>
                      <a:ext uri="{FF2B5EF4-FFF2-40B4-BE49-F238E27FC236}">
                        <a16:creationId xmlns:a16="http://schemas.microsoft.com/office/drawing/2014/main" id="{DD7D7A0B-9F4B-7A9D-E13E-25F8C616B7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7" name="Freeform 787">
                    <a:extLst>
                      <a:ext uri="{FF2B5EF4-FFF2-40B4-BE49-F238E27FC236}">
                        <a16:creationId xmlns:a16="http://schemas.microsoft.com/office/drawing/2014/main" id="{73AFF76C-845E-8478-C907-1AC9C67D2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3" name="Group 788">
                  <a:extLst>
                    <a:ext uri="{FF2B5EF4-FFF2-40B4-BE49-F238E27FC236}">
                      <a16:creationId xmlns:a16="http://schemas.microsoft.com/office/drawing/2014/main" id="{5B6626BA-DF8C-E09D-054A-4C28BFD64C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264" name="Freeform 789">
                    <a:extLst>
                      <a:ext uri="{FF2B5EF4-FFF2-40B4-BE49-F238E27FC236}">
                        <a16:creationId xmlns:a16="http://schemas.microsoft.com/office/drawing/2014/main" id="{B24F2E67-7B9D-B2FD-D057-B25D0040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5" name="Freeform 790">
                    <a:extLst>
                      <a:ext uri="{FF2B5EF4-FFF2-40B4-BE49-F238E27FC236}">
                        <a16:creationId xmlns:a16="http://schemas.microsoft.com/office/drawing/2014/main" id="{B2768A68-F74D-A298-7576-91A45FA6E4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208" name="Freeform 791">
                <a:extLst>
                  <a:ext uri="{FF2B5EF4-FFF2-40B4-BE49-F238E27FC236}">
                    <a16:creationId xmlns:a16="http://schemas.microsoft.com/office/drawing/2014/main" id="{C0D0BFA5-F10E-C1A1-CE8F-BEA58EAB13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9" name="Arc 792">
                <a:extLst>
                  <a:ext uri="{FF2B5EF4-FFF2-40B4-BE49-F238E27FC236}">
                    <a16:creationId xmlns:a16="http://schemas.microsoft.com/office/drawing/2014/main" id="{6B0C0095-27BF-93EB-8669-B9D5A50AE9D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0" name="Arc 793">
                <a:extLst>
                  <a:ext uri="{FF2B5EF4-FFF2-40B4-BE49-F238E27FC236}">
                    <a16:creationId xmlns:a16="http://schemas.microsoft.com/office/drawing/2014/main" id="{C52CECD7-1D62-C36B-CF47-512144BF01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1" name="Arc 794">
                <a:extLst>
                  <a:ext uri="{FF2B5EF4-FFF2-40B4-BE49-F238E27FC236}">
                    <a16:creationId xmlns:a16="http://schemas.microsoft.com/office/drawing/2014/main" id="{445A7E67-5808-380C-F40E-A8FC59D7B3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2" name="Arc 795">
                <a:extLst>
                  <a:ext uri="{FF2B5EF4-FFF2-40B4-BE49-F238E27FC236}">
                    <a16:creationId xmlns:a16="http://schemas.microsoft.com/office/drawing/2014/main" id="{99025063-DF50-481D-2D3D-C8D30232A0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3" name="Arc 796">
                <a:extLst>
                  <a:ext uri="{FF2B5EF4-FFF2-40B4-BE49-F238E27FC236}">
                    <a16:creationId xmlns:a16="http://schemas.microsoft.com/office/drawing/2014/main" id="{8EB31D5D-9D2F-1EDB-BB78-753509141E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4" name="Arc 797">
                <a:extLst>
                  <a:ext uri="{FF2B5EF4-FFF2-40B4-BE49-F238E27FC236}">
                    <a16:creationId xmlns:a16="http://schemas.microsoft.com/office/drawing/2014/main" id="{3E1BB187-80F2-088B-1F1A-5298D33B19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5" name="Arc 798">
                <a:extLst>
                  <a:ext uri="{FF2B5EF4-FFF2-40B4-BE49-F238E27FC236}">
                    <a16:creationId xmlns:a16="http://schemas.microsoft.com/office/drawing/2014/main" id="{9C771010-CA0F-C3A4-78D4-69A0C7EC5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6" name="Arc 799">
                <a:extLst>
                  <a:ext uri="{FF2B5EF4-FFF2-40B4-BE49-F238E27FC236}">
                    <a16:creationId xmlns:a16="http://schemas.microsoft.com/office/drawing/2014/main" id="{ED4CAA20-7DA0-E28F-FC94-89C3EBC39E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7" name="Freeform 800">
                <a:extLst>
                  <a:ext uri="{FF2B5EF4-FFF2-40B4-BE49-F238E27FC236}">
                    <a16:creationId xmlns:a16="http://schemas.microsoft.com/office/drawing/2014/main" id="{38889E8B-10FD-1166-5D1C-8619E98B7F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8" name="Freeform 801">
                <a:extLst>
                  <a:ext uri="{FF2B5EF4-FFF2-40B4-BE49-F238E27FC236}">
                    <a16:creationId xmlns:a16="http://schemas.microsoft.com/office/drawing/2014/main" id="{54196D91-C7B4-9C55-2A83-64B779D884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9" name="Arc 802">
                <a:extLst>
                  <a:ext uri="{FF2B5EF4-FFF2-40B4-BE49-F238E27FC236}">
                    <a16:creationId xmlns:a16="http://schemas.microsoft.com/office/drawing/2014/main" id="{F7BCD0DE-742A-2702-5278-1D675A204C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0" name="Arc 803">
                <a:extLst>
                  <a:ext uri="{FF2B5EF4-FFF2-40B4-BE49-F238E27FC236}">
                    <a16:creationId xmlns:a16="http://schemas.microsoft.com/office/drawing/2014/main" id="{DFA6DDDD-3495-E15A-377F-2CAD397926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1" name="Arc 804">
                <a:extLst>
                  <a:ext uri="{FF2B5EF4-FFF2-40B4-BE49-F238E27FC236}">
                    <a16:creationId xmlns:a16="http://schemas.microsoft.com/office/drawing/2014/main" id="{0D4CD002-A712-5A0D-74A3-7D981FA35B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2" name="Freeform 805">
                <a:extLst>
                  <a:ext uri="{FF2B5EF4-FFF2-40B4-BE49-F238E27FC236}">
                    <a16:creationId xmlns:a16="http://schemas.microsoft.com/office/drawing/2014/main" id="{8EE2665F-C7F8-8FC0-8E7A-4A26C458F3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3" name="Freeform 806">
                <a:extLst>
                  <a:ext uri="{FF2B5EF4-FFF2-40B4-BE49-F238E27FC236}">
                    <a16:creationId xmlns:a16="http://schemas.microsoft.com/office/drawing/2014/main" id="{28753D4E-EC49-D4F4-7846-E527C2A2B24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4" name="Freeform 807">
                <a:extLst>
                  <a:ext uri="{FF2B5EF4-FFF2-40B4-BE49-F238E27FC236}">
                    <a16:creationId xmlns:a16="http://schemas.microsoft.com/office/drawing/2014/main" id="{A43E7CE0-B98B-88A1-4692-01FEDD3BA9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5" name="Freeform 808">
                <a:extLst>
                  <a:ext uri="{FF2B5EF4-FFF2-40B4-BE49-F238E27FC236}">
                    <a16:creationId xmlns:a16="http://schemas.microsoft.com/office/drawing/2014/main" id="{56D06644-867E-A9D1-9DC6-E7BDE66D41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6" name="Freeform 809">
                <a:extLst>
                  <a:ext uri="{FF2B5EF4-FFF2-40B4-BE49-F238E27FC236}">
                    <a16:creationId xmlns:a16="http://schemas.microsoft.com/office/drawing/2014/main" id="{1BC7209D-42FB-0D56-9DE0-7E155702AD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7" name="Freeform 810">
                <a:extLst>
                  <a:ext uri="{FF2B5EF4-FFF2-40B4-BE49-F238E27FC236}">
                    <a16:creationId xmlns:a16="http://schemas.microsoft.com/office/drawing/2014/main" id="{A166D5E7-F215-7E60-1A52-377A50A587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8" name="Freeform 811">
                <a:extLst>
                  <a:ext uri="{FF2B5EF4-FFF2-40B4-BE49-F238E27FC236}">
                    <a16:creationId xmlns:a16="http://schemas.microsoft.com/office/drawing/2014/main" id="{012E0DDF-70E0-A5C7-ECF6-B7281E1E49F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9" name="Freeform 812">
                <a:extLst>
                  <a:ext uri="{FF2B5EF4-FFF2-40B4-BE49-F238E27FC236}">
                    <a16:creationId xmlns:a16="http://schemas.microsoft.com/office/drawing/2014/main" id="{B2CB0F53-B31E-6290-EAA9-A3108B39B7D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7" name="Group 813">
            <a:extLst>
              <a:ext uri="{FF2B5EF4-FFF2-40B4-BE49-F238E27FC236}">
                <a16:creationId xmlns:a16="http://schemas.microsoft.com/office/drawing/2014/main" id="{9DE102D6-CB48-503D-C361-58303AF7A51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9068" name="Group 814">
              <a:extLst>
                <a:ext uri="{FF2B5EF4-FFF2-40B4-BE49-F238E27FC236}">
                  <a16:creationId xmlns:a16="http://schemas.microsoft.com/office/drawing/2014/main" id="{34A83C98-E72A-78FE-3EA2-AA3CA503F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200" name="Oval 815">
                <a:extLst>
                  <a:ext uri="{FF2B5EF4-FFF2-40B4-BE49-F238E27FC236}">
                    <a16:creationId xmlns:a16="http://schemas.microsoft.com/office/drawing/2014/main" id="{750CF0E5-6A55-D6FC-D281-C8554D4B91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201" name="Oval 816">
                <a:extLst>
                  <a:ext uri="{FF2B5EF4-FFF2-40B4-BE49-F238E27FC236}">
                    <a16:creationId xmlns:a16="http://schemas.microsoft.com/office/drawing/2014/main" id="{68DF59A5-427D-D933-3F3C-9C8D2F6C6A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69" name="Group 817">
              <a:extLst>
                <a:ext uri="{FF2B5EF4-FFF2-40B4-BE49-F238E27FC236}">
                  <a16:creationId xmlns:a16="http://schemas.microsoft.com/office/drawing/2014/main" id="{90E4C95D-581B-FE9A-D4FD-F3B2482E2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198" name="Oval 818">
                <a:extLst>
                  <a:ext uri="{FF2B5EF4-FFF2-40B4-BE49-F238E27FC236}">
                    <a16:creationId xmlns:a16="http://schemas.microsoft.com/office/drawing/2014/main" id="{C835F2FC-21F7-EC81-5AA6-80F1ED155E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9" name="Oval 819">
                <a:extLst>
                  <a:ext uri="{FF2B5EF4-FFF2-40B4-BE49-F238E27FC236}">
                    <a16:creationId xmlns:a16="http://schemas.microsoft.com/office/drawing/2014/main" id="{B4D9B9D4-7031-D323-D6AB-C2B35B5B82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0" name="Group 820">
              <a:extLst>
                <a:ext uri="{FF2B5EF4-FFF2-40B4-BE49-F238E27FC236}">
                  <a16:creationId xmlns:a16="http://schemas.microsoft.com/office/drawing/2014/main" id="{282C6F86-0990-7ACB-E0B2-7663034D2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196" name="Oval 821">
                <a:extLst>
                  <a:ext uri="{FF2B5EF4-FFF2-40B4-BE49-F238E27FC236}">
                    <a16:creationId xmlns:a16="http://schemas.microsoft.com/office/drawing/2014/main" id="{C6721772-DF39-33A4-3B7D-BC7F410B44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7" name="Oval 822">
                <a:extLst>
                  <a:ext uri="{FF2B5EF4-FFF2-40B4-BE49-F238E27FC236}">
                    <a16:creationId xmlns:a16="http://schemas.microsoft.com/office/drawing/2014/main" id="{6F245489-A43D-FE5D-3DC9-6824F2D69F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1" name="Group 823">
              <a:extLst>
                <a:ext uri="{FF2B5EF4-FFF2-40B4-BE49-F238E27FC236}">
                  <a16:creationId xmlns:a16="http://schemas.microsoft.com/office/drawing/2014/main" id="{015C3C41-B7FF-5E58-50A9-AD17AF573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072" name="Group 824">
                <a:extLst>
                  <a:ext uri="{FF2B5EF4-FFF2-40B4-BE49-F238E27FC236}">
                    <a16:creationId xmlns:a16="http://schemas.microsoft.com/office/drawing/2014/main" id="{07CE8FED-2D2F-31FF-573D-3B306A47E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194" name="Oval 825">
                  <a:extLst>
                    <a:ext uri="{FF2B5EF4-FFF2-40B4-BE49-F238E27FC236}">
                      <a16:creationId xmlns:a16="http://schemas.microsoft.com/office/drawing/2014/main" id="{02201B5B-680B-5165-952C-78A55900F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195" name="Oval 826">
                  <a:extLst>
                    <a:ext uri="{FF2B5EF4-FFF2-40B4-BE49-F238E27FC236}">
                      <a16:creationId xmlns:a16="http://schemas.microsoft.com/office/drawing/2014/main" id="{4CFDBEE8-F3EA-4D97-2D88-5D60D2B47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073" name="Group 827">
                <a:extLst>
                  <a:ext uri="{FF2B5EF4-FFF2-40B4-BE49-F238E27FC236}">
                    <a16:creationId xmlns:a16="http://schemas.microsoft.com/office/drawing/2014/main" id="{1C93B837-7DBF-9ABB-F585-710D4850E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096" name="Group 828">
                  <a:extLst>
                    <a:ext uri="{FF2B5EF4-FFF2-40B4-BE49-F238E27FC236}">
                      <a16:creationId xmlns:a16="http://schemas.microsoft.com/office/drawing/2014/main" id="{07FD3BA3-B406-4DCF-5F0E-BC4751E01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192" name="Freeform 829">
                    <a:extLst>
                      <a:ext uri="{FF2B5EF4-FFF2-40B4-BE49-F238E27FC236}">
                        <a16:creationId xmlns:a16="http://schemas.microsoft.com/office/drawing/2014/main" id="{9078C081-4075-8C5F-24F6-5469367995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3" name="Freeform 830">
                    <a:extLst>
                      <a:ext uri="{FF2B5EF4-FFF2-40B4-BE49-F238E27FC236}">
                        <a16:creationId xmlns:a16="http://schemas.microsoft.com/office/drawing/2014/main" id="{CF9FEF83-6B0E-8B9C-6248-083CF88C21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7" name="Group 831">
                  <a:extLst>
                    <a:ext uri="{FF2B5EF4-FFF2-40B4-BE49-F238E27FC236}">
                      <a16:creationId xmlns:a16="http://schemas.microsoft.com/office/drawing/2014/main" id="{472A087B-F295-9FBF-35A6-466AD7BEE8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190" name="Freeform 832">
                    <a:extLst>
                      <a:ext uri="{FF2B5EF4-FFF2-40B4-BE49-F238E27FC236}">
                        <a16:creationId xmlns:a16="http://schemas.microsoft.com/office/drawing/2014/main" id="{17E62E59-BA74-78CC-B6D4-BD4F0023B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1" name="Freeform 833">
                    <a:extLst>
                      <a:ext uri="{FF2B5EF4-FFF2-40B4-BE49-F238E27FC236}">
                        <a16:creationId xmlns:a16="http://schemas.microsoft.com/office/drawing/2014/main" id="{C6553A3F-0E77-BF82-64EA-6569863F63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8" name="Group 834">
                  <a:extLst>
                    <a:ext uri="{FF2B5EF4-FFF2-40B4-BE49-F238E27FC236}">
                      <a16:creationId xmlns:a16="http://schemas.microsoft.com/office/drawing/2014/main" id="{69266F34-4ED2-056C-0324-9A981EAB3E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188" name="Freeform 835">
                    <a:extLst>
                      <a:ext uri="{FF2B5EF4-FFF2-40B4-BE49-F238E27FC236}">
                        <a16:creationId xmlns:a16="http://schemas.microsoft.com/office/drawing/2014/main" id="{CEF83738-7F3D-8D08-61AB-BB1B5A887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9" name="Freeform 836">
                    <a:extLst>
                      <a:ext uri="{FF2B5EF4-FFF2-40B4-BE49-F238E27FC236}">
                        <a16:creationId xmlns:a16="http://schemas.microsoft.com/office/drawing/2014/main" id="{0839EFA8-83C3-3EC1-A97B-4827CB2B9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9" name="Group 837">
                  <a:extLst>
                    <a:ext uri="{FF2B5EF4-FFF2-40B4-BE49-F238E27FC236}">
                      <a16:creationId xmlns:a16="http://schemas.microsoft.com/office/drawing/2014/main" id="{C5003356-541D-5E40-E423-DE7AC7EF7C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186" name="Freeform 838">
                    <a:extLst>
                      <a:ext uri="{FF2B5EF4-FFF2-40B4-BE49-F238E27FC236}">
                        <a16:creationId xmlns:a16="http://schemas.microsoft.com/office/drawing/2014/main" id="{76737E69-723F-1EBA-D16C-0C806FBED3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7" name="Freeform 839">
                    <a:extLst>
                      <a:ext uri="{FF2B5EF4-FFF2-40B4-BE49-F238E27FC236}">
                        <a16:creationId xmlns:a16="http://schemas.microsoft.com/office/drawing/2014/main" id="{DA7EC435-E9C8-D4F4-4893-3BED2D32F4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0" name="Group 840">
                  <a:extLst>
                    <a:ext uri="{FF2B5EF4-FFF2-40B4-BE49-F238E27FC236}">
                      <a16:creationId xmlns:a16="http://schemas.microsoft.com/office/drawing/2014/main" id="{CE86D014-CCDF-7080-17DD-2F5A7A836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184" name="Freeform 841">
                    <a:extLst>
                      <a:ext uri="{FF2B5EF4-FFF2-40B4-BE49-F238E27FC236}">
                        <a16:creationId xmlns:a16="http://schemas.microsoft.com/office/drawing/2014/main" id="{C4BE63E3-1209-C06C-F723-5ACF58FE2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5" name="Freeform 842">
                    <a:extLst>
                      <a:ext uri="{FF2B5EF4-FFF2-40B4-BE49-F238E27FC236}">
                        <a16:creationId xmlns:a16="http://schemas.microsoft.com/office/drawing/2014/main" id="{71340A20-B141-8080-2F2D-4521FF4103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1" name="Group 843">
                  <a:extLst>
                    <a:ext uri="{FF2B5EF4-FFF2-40B4-BE49-F238E27FC236}">
                      <a16:creationId xmlns:a16="http://schemas.microsoft.com/office/drawing/2014/main" id="{491D7696-707E-77C2-EFFF-B1B28291F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182" name="Freeform 844">
                    <a:extLst>
                      <a:ext uri="{FF2B5EF4-FFF2-40B4-BE49-F238E27FC236}">
                        <a16:creationId xmlns:a16="http://schemas.microsoft.com/office/drawing/2014/main" id="{16B073BA-E181-7843-BCF1-0F220F1032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3" name="Freeform 845">
                    <a:extLst>
                      <a:ext uri="{FF2B5EF4-FFF2-40B4-BE49-F238E27FC236}">
                        <a16:creationId xmlns:a16="http://schemas.microsoft.com/office/drawing/2014/main" id="{5543A11D-EFE1-3867-5676-9555EBC033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2" name="Group 846">
                  <a:extLst>
                    <a:ext uri="{FF2B5EF4-FFF2-40B4-BE49-F238E27FC236}">
                      <a16:creationId xmlns:a16="http://schemas.microsoft.com/office/drawing/2014/main" id="{38F30F84-604F-CB1E-35ED-C31D35F309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180" name="Freeform 847">
                    <a:extLst>
                      <a:ext uri="{FF2B5EF4-FFF2-40B4-BE49-F238E27FC236}">
                        <a16:creationId xmlns:a16="http://schemas.microsoft.com/office/drawing/2014/main" id="{670543AF-19C3-D59E-1122-A4EFA62C8A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1" name="Freeform 848">
                    <a:extLst>
                      <a:ext uri="{FF2B5EF4-FFF2-40B4-BE49-F238E27FC236}">
                        <a16:creationId xmlns:a16="http://schemas.microsoft.com/office/drawing/2014/main" id="{4F6422A9-7E97-70A3-C523-9D50958D9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3" name="Group 849">
                  <a:extLst>
                    <a:ext uri="{FF2B5EF4-FFF2-40B4-BE49-F238E27FC236}">
                      <a16:creationId xmlns:a16="http://schemas.microsoft.com/office/drawing/2014/main" id="{12DADB86-022F-E942-FAEA-6AC8BC376B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178" name="Freeform 850">
                    <a:extLst>
                      <a:ext uri="{FF2B5EF4-FFF2-40B4-BE49-F238E27FC236}">
                        <a16:creationId xmlns:a16="http://schemas.microsoft.com/office/drawing/2014/main" id="{78CDA837-F637-7ABE-181B-B5D9949F0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9" name="Freeform 851">
                    <a:extLst>
                      <a:ext uri="{FF2B5EF4-FFF2-40B4-BE49-F238E27FC236}">
                        <a16:creationId xmlns:a16="http://schemas.microsoft.com/office/drawing/2014/main" id="{56D0AA43-2411-8230-F26F-4AF49D4F9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4" name="Group 852">
                  <a:extLst>
                    <a:ext uri="{FF2B5EF4-FFF2-40B4-BE49-F238E27FC236}">
                      <a16:creationId xmlns:a16="http://schemas.microsoft.com/office/drawing/2014/main" id="{3E155143-C67E-7BB3-ADF4-1C4F6A95B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176" name="Freeform 853">
                    <a:extLst>
                      <a:ext uri="{FF2B5EF4-FFF2-40B4-BE49-F238E27FC236}">
                        <a16:creationId xmlns:a16="http://schemas.microsoft.com/office/drawing/2014/main" id="{5BD525E5-2757-451A-EAC2-B04287F3B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7" name="Freeform 854">
                    <a:extLst>
                      <a:ext uri="{FF2B5EF4-FFF2-40B4-BE49-F238E27FC236}">
                        <a16:creationId xmlns:a16="http://schemas.microsoft.com/office/drawing/2014/main" id="{5430BBE6-BD2E-019B-129B-D91C2010C9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5" name="Group 855">
                  <a:extLst>
                    <a:ext uri="{FF2B5EF4-FFF2-40B4-BE49-F238E27FC236}">
                      <a16:creationId xmlns:a16="http://schemas.microsoft.com/office/drawing/2014/main" id="{3B992679-0F48-364A-15AB-B69D2E3C6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174" name="Freeform 856">
                    <a:extLst>
                      <a:ext uri="{FF2B5EF4-FFF2-40B4-BE49-F238E27FC236}">
                        <a16:creationId xmlns:a16="http://schemas.microsoft.com/office/drawing/2014/main" id="{F4E009F0-C3F3-D031-9AF0-1BFF771249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5" name="Freeform 857">
                    <a:extLst>
                      <a:ext uri="{FF2B5EF4-FFF2-40B4-BE49-F238E27FC236}">
                        <a16:creationId xmlns:a16="http://schemas.microsoft.com/office/drawing/2014/main" id="{6E9F9A03-286C-F4D5-2B80-2F2B312E49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6" name="Group 858">
                  <a:extLst>
                    <a:ext uri="{FF2B5EF4-FFF2-40B4-BE49-F238E27FC236}">
                      <a16:creationId xmlns:a16="http://schemas.microsoft.com/office/drawing/2014/main" id="{C9A25023-414F-4220-3D5D-BFEEED2D7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172" name="Freeform 859">
                    <a:extLst>
                      <a:ext uri="{FF2B5EF4-FFF2-40B4-BE49-F238E27FC236}">
                        <a16:creationId xmlns:a16="http://schemas.microsoft.com/office/drawing/2014/main" id="{30D5E2FD-E025-B22E-89BA-1A8EFE71A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3" name="Freeform 860">
                    <a:extLst>
                      <a:ext uri="{FF2B5EF4-FFF2-40B4-BE49-F238E27FC236}">
                        <a16:creationId xmlns:a16="http://schemas.microsoft.com/office/drawing/2014/main" id="{48DEDB59-3DA2-FE22-D939-E4709AA7F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7" name="Group 861">
                  <a:extLst>
                    <a:ext uri="{FF2B5EF4-FFF2-40B4-BE49-F238E27FC236}">
                      <a16:creationId xmlns:a16="http://schemas.microsoft.com/office/drawing/2014/main" id="{F57CFB68-DE70-DC8F-C75D-104DCDA8B2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170" name="Freeform 862">
                    <a:extLst>
                      <a:ext uri="{FF2B5EF4-FFF2-40B4-BE49-F238E27FC236}">
                        <a16:creationId xmlns:a16="http://schemas.microsoft.com/office/drawing/2014/main" id="{4C6C23F9-BEF2-4E55-F6EC-7216BBC0C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1" name="Freeform 863">
                    <a:extLst>
                      <a:ext uri="{FF2B5EF4-FFF2-40B4-BE49-F238E27FC236}">
                        <a16:creationId xmlns:a16="http://schemas.microsoft.com/office/drawing/2014/main" id="{E086E845-E4D0-414B-9285-6D4CFA6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8" name="Group 864">
                  <a:extLst>
                    <a:ext uri="{FF2B5EF4-FFF2-40B4-BE49-F238E27FC236}">
                      <a16:creationId xmlns:a16="http://schemas.microsoft.com/office/drawing/2014/main" id="{A5815954-2FCE-8D5F-0E81-36DC4DFF4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168" name="Freeform 865">
                    <a:extLst>
                      <a:ext uri="{FF2B5EF4-FFF2-40B4-BE49-F238E27FC236}">
                        <a16:creationId xmlns:a16="http://schemas.microsoft.com/office/drawing/2014/main" id="{F084D74B-A1A4-2E46-E444-7450987654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9" name="Freeform 866">
                    <a:extLst>
                      <a:ext uri="{FF2B5EF4-FFF2-40B4-BE49-F238E27FC236}">
                        <a16:creationId xmlns:a16="http://schemas.microsoft.com/office/drawing/2014/main" id="{98FEBB13-1C4B-ED8C-FB07-E504A40BC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9" name="Group 867">
                  <a:extLst>
                    <a:ext uri="{FF2B5EF4-FFF2-40B4-BE49-F238E27FC236}">
                      <a16:creationId xmlns:a16="http://schemas.microsoft.com/office/drawing/2014/main" id="{B9710813-08FD-6007-E0A1-71E9945483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166" name="Freeform 868">
                    <a:extLst>
                      <a:ext uri="{FF2B5EF4-FFF2-40B4-BE49-F238E27FC236}">
                        <a16:creationId xmlns:a16="http://schemas.microsoft.com/office/drawing/2014/main" id="{D92DB2E5-4715-31E2-A96F-74FEF8E61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7" name="Freeform 869">
                    <a:extLst>
                      <a:ext uri="{FF2B5EF4-FFF2-40B4-BE49-F238E27FC236}">
                        <a16:creationId xmlns:a16="http://schemas.microsoft.com/office/drawing/2014/main" id="{EC4C0A91-6776-75A3-0000-C594B81C5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0" name="Group 870">
                  <a:extLst>
                    <a:ext uri="{FF2B5EF4-FFF2-40B4-BE49-F238E27FC236}">
                      <a16:creationId xmlns:a16="http://schemas.microsoft.com/office/drawing/2014/main" id="{17553AB4-3F50-D045-9CB7-F70484A2C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164" name="Freeform 871">
                    <a:extLst>
                      <a:ext uri="{FF2B5EF4-FFF2-40B4-BE49-F238E27FC236}">
                        <a16:creationId xmlns:a16="http://schemas.microsoft.com/office/drawing/2014/main" id="{4E608B9E-BE33-1BDA-A47F-29774358F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5" name="Freeform 872">
                    <a:extLst>
                      <a:ext uri="{FF2B5EF4-FFF2-40B4-BE49-F238E27FC236}">
                        <a16:creationId xmlns:a16="http://schemas.microsoft.com/office/drawing/2014/main" id="{155824F9-788C-817A-6A99-206042718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1" name="Group 873">
                  <a:extLst>
                    <a:ext uri="{FF2B5EF4-FFF2-40B4-BE49-F238E27FC236}">
                      <a16:creationId xmlns:a16="http://schemas.microsoft.com/office/drawing/2014/main" id="{87B21B8E-8321-EACF-6620-A79202520D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162" name="Freeform 874">
                    <a:extLst>
                      <a:ext uri="{FF2B5EF4-FFF2-40B4-BE49-F238E27FC236}">
                        <a16:creationId xmlns:a16="http://schemas.microsoft.com/office/drawing/2014/main" id="{9064FB7A-2799-5A9E-1850-E3EB398E64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3" name="Freeform 875">
                    <a:extLst>
                      <a:ext uri="{FF2B5EF4-FFF2-40B4-BE49-F238E27FC236}">
                        <a16:creationId xmlns:a16="http://schemas.microsoft.com/office/drawing/2014/main" id="{5F694636-AC1E-D127-13F3-BAC6BAD12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2" name="Group 876">
                  <a:extLst>
                    <a:ext uri="{FF2B5EF4-FFF2-40B4-BE49-F238E27FC236}">
                      <a16:creationId xmlns:a16="http://schemas.microsoft.com/office/drawing/2014/main" id="{337BE441-22BC-CAEE-E21E-741E461850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160" name="Freeform 877">
                    <a:extLst>
                      <a:ext uri="{FF2B5EF4-FFF2-40B4-BE49-F238E27FC236}">
                        <a16:creationId xmlns:a16="http://schemas.microsoft.com/office/drawing/2014/main" id="{B7338A82-8B91-F0EE-CA0E-E9CA433DF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1" name="Freeform 878">
                    <a:extLst>
                      <a:ext uri="{FF2B5EF4-FFF2-40B4-BE49-F238E27FC236}">
                        <a16:creationId xmlns:a16="http://schemas.microsoft.com/office/drawing/2014/main" id="{FB184D36-0C3D-52BB-BF8A-062DED773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3" name="Group 879">
                  <a:extLst>
                    <a:ext uri="{FF2B5EF4-FFF2-40B4-BE49-F238E27FC236}">
                      <a16:creationId xmlns:a16="http://schemas.microsoft.com/office/drawing/2014/main" id="{42050659-5A3C-B43A-8706-9ABD8A5130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158" name="Freeform 880">
                    <a:extLst>
                      <a:ext uri="{FF2B5EF4-FFF2-40B4-BE49-F238E27FC236}">
                        <a16:creationId xmlns:a16="http://schemas.microsoft.com/office/drawing/2014/main" id="{E80AE3E1-845D-5020-411C-0391300F0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9" name="Freeform 881">
                    <a:extLst>
                      <a:ext uri="{FF2B5EF4-FFF2-40B4-BE49-F238E27FC236}">
                        <a16:creationId xmlns:a16="http://schemas.microsoft.com/office/drawing/2014/main" id="{9B6518BE-0640-75EA-D9B2-7796838362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4" name="Group 882">
                  <a:extLst>
                    <a:ext uri="{FF2B5EF4-FFF2-40B4-BE49-F238E27FC236}">
                      <a16:creationId xmlns:a16="http://schemas.microsoft.com/office/drawing/2014/main" id="{118545DA-E3FE-47FC-7689-9F38C8772D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156" name="Freeform 883">
                    <a:extLst>
                      <a:ext uri="{FF2B5EF4-FFF2-40B4-BE49-F238E27FC236}">
                        <a16:creationId xmlns:a16="http://schemas.microsoft.com/office/drawing/2014/main" id="{AF5F8DC2-31E0-03A2-1123-FBEEAFF30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7" name="Freeform 884">
                    <a:extLst>
                      <a:ext uri="{FF2B5EF4-FFF2-40B4-BE49-F238E27FC236}">
                        <a16:creationId xmlns:a16="http://schemas.microsoft.com/office/drawing/2014/main" id="{46448751-D85A-9EB1-BEDA-61343C68C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5" name="Group 885">
                  <a:extLst>
                    <a:ext uri="{FF2B5EF4-FFF2-40B4-BE49-F238E27FC236}">
                      <a16:creationId xmlns:a16="http://schemas.microsoft.com/office/drawing/2014/main" id="{7E60209D-6815-F0AD-74A3-4377995BFD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154" name="Freeform 886">
                    <a:extLst>
                      <a:ext uri="{FF2B5EF4-FFF2-40B4-BE49-F238E27FC236}">
                        <a16:creationId xmlns:a16="http://schemas.microsoft.com/office/drawing/2014/main" id="{15ADA587-D828-111B-5C18-2E420D665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5" name="Freeform 887">
                    <a:extLst>
                      <a:ext uri="{FF2B5EF4-FFF2-40B4-BE49-F238E27FC236}">
                        <a16:creationId xmlns:a16="http://schemas.microsoft.com/office/drawing/2014/main" id="{B2A39EB2-788A-F1E2-61E2-BAAF2665BD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6" name="Group 888">
                  <a:extLst>
                    <a:ext uri="{FF2B5EF4-FFF2-40B4-BE49-F238E27FC236}">
                      <a16:creationId xmlns:a16="http://schemas.microsoft.com/office/drawing/2014/main" id="{22A43C4F-D8BC-C842-D823-E2C7C357A5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152" name="Freeform 889">
                    <a:extLst>
                      <a:ext uri="{FF2B5EF4-FFF2-40B4-BE49-F238E27FC236}">
                        <a16:creationId xmlns:a16="http://schemas.microsoft.com/office/drawing/2014/main" id="{BF34E855-09E2-613E-88D6-6F94CF01C5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3" name="Freeform 890">
                    <a:extLst>
                      <a:ext uri="{FF2B5EF4-FFF2-40B4-BE49-F238E27FC236}">
                        <a16:creationId xmlns:a16="http://schemas.microsoft.com/office/drawing/2014/main" id="{45A81E7F-55A2-63EA-11D6-A30966BC5A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17" name="Freeform 891">
                  <a:extLst>
                    <a:ext uri="{FF2B5EF4-FFF2-40B4-BE49-F238E27FC236}">
                      <a16:creationId xmlns:a16="http://schemas.microsoft.com/office/drawing/2014/main" id="{A64357E8-0C43-04FC-B909-F89FEA18DE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18" name="Freeform 892">
                  <a:extLst>
                    <a:ext uri="{FF2B5EF4-FFF2-40B4-BE49-F238E27FC236}">
                      <a16:creationId xmlns:a16="http://schemas.microsoft.com/office/drawing/2014/main" id="{C155C919-A79F-1B60-24D2-1F8724B074F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119" name="Group 893">
                  <a:extLst>
                    <a:ext uri="{FF2B5EF4-FFF2-40B4-BE49-F238E27FC236}">
                      <a16:creationId xmlns:a16="http://schemas.microsoft.com/office/drawing/2014/main" id="{13672E63-278E-EB2D-D15B-080A70E266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150" name="Freeform 894">
                    <a:extLst>
                      <a:ext uri="{FF2B5EF4-FFF2-40B4-BE49-F238E27FC236}">
                        <a16:creationId xmlns:a16="http://schemas.microsoft.com/office/drawing/2014/main" id="{726D4CE1-0094-6292-CDEC-ECCAE79DDC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1" name="Freeform 895">
                    <a:extLst>
                      <a:ext uri="{FF2B5EF4-FFF2-40B4-BE49-F238E27FC236}">
                        <a16:creationId xmlns:a16="http://schemas.microsoft.com/office/drawing/2014/main" id="{19613775-9C24-4BC1-B4CE-C463F2EDF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0" name="Group 896">
                  <a:extLst>
                    <a:ext uri="{FF2B5EF4-FFF2-40B4-BE49-F238E27FC236}">
                      <a16:creationId xmlns:a16="http://schemas.microsoft.com/office/drawing/2014/main" id="{48240180-090A-493C-CBE5-1A2AC29D49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148" name="Freeform 897">
                    <a:extLst>
                      <a:ext uri="{FF2B5EF4-FFF2-40B4-BE49-F238E27FC236}">
                        <a16:creationId xmlns:a16="http://schemas.microsoft.com/office/drawing/2014/main" id="{0D85BE76-949B-717D-80A5-61B99089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9" name="Freeform 898">
                    <a:extLst>
                      <a:ext uri="{FF2B5EF4-FFF2-40B4-BE49-F238E27FC236}">
                        <a16:creationId xmlns:a16="http://schemas.microsoft.com/office/drawing/2014/main" id="{4EA27345-6E84-9D10-3854-8AD00982F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1" name="Group 899">
                  <a:extLst>
                    <a:ext uri="{FF2B5EF4-FFF2-40B4-BE49-F238E27FC236}">
                      <a16:creationId xmlns:a16="http://schemas.microsoft.com/office/drawing/2014/main" id="{EA814461-9865-B61B-7CCA-083F4F019D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146" name="Freeform 900">
                    <a:extLst>
                      <a:ext uri="{FF2B5EF4-FFF2-40B4-BE49-F238E27FC236}">
                        <a16:creationId xmlns:a16="http://schemas.microsoft.com/office/drawing/2014/main" id="{5C460C1B-AB67-4C9B-C515-78DFEE094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7" name="Freeform 901">
                    <a:extLst>
                      <a:ext uri="{FF2B5EF4-FFF2-40B4-BE49-F238E27FC236}">
                        <a16:creationId xmlns:a16="http://schemas.microsoft.com/office/drawing/2014/main" id="{F89D4310-8360-ED29-61E0-1CB66C071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2" name="Group 902">
                  <a:extLst>
                    <a:ext uri="{FF2B5EF4-FFF2-40B4-BE49-F238E27FC236}">
                      <a16:creationId xmlns:a16="http://schemas.microsoft.com/office/drawing/2014/main" id="{E7F64765-AE8C-1130-21EA-28F7A22F46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144" name="Freeform 903">
                    <a:extLst>
                      <a:ext uri="{FF2B5EF4-FFF2-40B4-BE49-F238E27FC236}">
                        <a16:creationId xmlns:a16="http://schemas.microsoft.com/office/drawing/2014/main" id="{3C324822-8C4B-FBF3-7662-0F9FB9681D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5" name="Freeform 904">
                    <a:extLst>
                      <a:ext uri="{FF2B5EF4-FFF2-40B4-BE49-F238E27FC236}">
                        <a16:creationId xmlns:a16="http://schemas.microsoft.com/office/drawing/2014/main" id="{B69B154F-F869-C3DF-9257-1AA816BCF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3" name="Group 905">
                  <a:extLst>
                    <a:ext uri="{FF2B5EF4-FFF2-40B4-BE49-F238E27FC236}">
                      <a16:creationId xmlns:a16="http://schemas.microsoft.com/office/drawing/2014/main" id="{2E6938B1-F188-684D-6206-D6569D3AE8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142" name="Freeform 906">
                    <a:extLst>
                      <a:ext uri="{FF2B5EF4-FFF2-40B4-BE49-F238E27FC236}">
                        <a16:creationId xmlns:a16="http://schemas.microsoft.com/office/drawing/2014/main" id="{D6BD21DC-174E-DF42-BFDD-AB111AAC4D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3" name="Freeform 907">
                    <a:extLst>
                      <a:ext uri="{FF2B5EF4-FFF2-40B4-BE49-F238E27FC236}">
                        <a16:creationId xmlns:a16="http://schemas.microsoft.com/office/drawing/2014/main" id="{A64F2E0A-2FC6-74D3-621A-01904B8314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4" name="Group 908">
                  <a:extLst>
                    <a:ext uri="{FF2B5EF4-FFF2-40B4-BE49-F238E27FC236}">
                      <a16:creationId xmlns:a16="http://schemas.microsoft.com/office/drawing/2014/main" id="{5E8E9E2A-39A5-0413-303A-17E482642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140" name="Freeform 909">
                    <a:extLst>
                      <a:ext uri="{FF2B5EF4-FFF2-40B4-BE49-F238E27FC236}">
                        <a16:creationId xmlns:a16="http://schemas.microsoft.com/office/drawing/2014/main" id="{A3238C71-DCCE-5EC4-8161-D5DDBF8CCF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1" name="Freeform 910">
                    <a:extLst>
                      <a:ext uri="{FF2B5EF4-FFF2-40B4-BE49-F238E27FC236}">
                        <a16:creationId xmlns:a16="http://schemas.microsoft.com/office/drawing/2014/main" id="{3FFF896D-D912-A683-9F90-B2D586CC7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5" name="Group 911">
                  <a:extLst>
                    <a:ext uri="{FF2B5EF4-FFF2-40B4-BE49-F238E27FC236}">
                      <a16:creationId xmlns:a16="http://schemas.microsoft.com/office/drawing/2014/main" id="{68902787-BCA5-8B93-DB77-407C4245A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138" name="Freeform 912">
                    <a:extLst>
                      <a:ext uri="{FF2B5EF4-FFF2-40B4-BE49-F238E27FC236}">
                        <a16:creationId xmlns:a16="http://schemas.microsoft.com/office/drawing/2014/main" id="{C76574DC-B6CB-815A-297E-A69B80FBE8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9" name="Freeform 913">
                    <a:extLst>
                      <a:ext uri="{FF2B5EF4-FFF2-40B4-BE49-F238E27FC236}">
                        <a16:creationId xmlns:a16="http://schemas.microsoft.com/office/drawing/2014/main" id="{E4A42C56-A345-FA4C-5136-B03983D7FB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6" name="Group 914">
                  <a:extLst>
                    <a:ext uri="{FF2B5EF4-FFF2-40B4-BE49-F238E27FC236}">
                      <a16:creationId xmlns:a16="http://schemas.microsoft.com/office/drawing/2014/main" id="{E36F5C6F-7CD8-3AFE-4076-2D4362FAF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136" name="Freeform 915">
                    <a:extLst>
                      <a:ext uri="{FF2B5EF4-FFF2-40B4-BE49-F238E27FC236}">
                        <a16:creationId xmlns:a16="http://schemas.microsoft.com/office/drawing/2014/main" id="{C514CED0-11AD-234B-C50E-E50C2D247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7" name="Freeform 916">
                    <a:extLst>
                      <a:ext uri="{FF2B5EF4-FFF2-40B4-BE49-F238E27FC236}">
                        <a16:creationId xmlns:a16="http://schemas.microsoft.com/office/drawing/2014/main" id="{61770821-B371-D782-D1B6-1B46C1889A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7" name="Group 917">
                  <a:extLst>
                    <a:ext uri="{FF2B5EF4-FFF2-40B4-BE49-F238E27FC236}">
                      <a16:creationId xmlns:a16="http://schemas.microsoft.com/office/drawing/2014/main" id="{1FE4425E-CD80-FB8B-77D9-969F2E5FE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134" name="Freeform 918">
                    <a:extLst>
                      <a:ext uri="{FF2B5EF4-FFF2-40B4-BE49-F238E27FC236}">
                        <a16:creationId xmlns:a16="http://schemas.microsoft.com/office/drawing/2014/main" id="{3C3D094B-5554-BC75-0419-1EF057663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5" name="Freeform 919">
                    <a:extLst>
                      <a:ext uri="{FF2B5EF4-FFF2-40B4-BE49-F238E27FC236}">
                        <a16:creationId xmlns:a16="http://schemas.microsoft.com/office/drawing/2014/main" id="{75971C17-9DFE-7B03-57B2-7EA4089F2B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8" name="Group 920">
                  <a:extLst>
                    <a:ext uri="{FF2B5EF4-FFF2-40B4-BE49-F238E27FC236}">
                      <a16:creationId xmlns:a16="http://schemas.microsoft.com/office/drawing/2014/main" id="{0EEBB479-BB4E-6BB5-733B-8652F1954A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132" name="Freeform 921">
                    <a:extLst>
                      <a:ext uri="{FF2B5EF4-FFF2-40B4-BE49-F238E27FC236}">
                        <a16:creationId xmlns:a16="http://schemas.microsoft.com/office/drawing/2014/main" id="{E3A46FE3-CA5C-4793-A372-60A1EF8F8B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3" name="Freeform 922">
                    <a:extLst>
                      <a:ext uri="{FF2B5EF4-FFF2-40B4-BE49-F238E27FC236}">
                        <a16:creationId xmlns:a16="http://schemas.microsoft.com/office/drawing/2014/main" id="{00A3D0F2-A1BB-9492-B549-471E6CAC9C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9" name="Group 923">
                  <a:extLst>
                    <a:ext uri="{FF2B5EF4-FFF2-40B4-BE49-F238E27FC236}">
                      <a16:creationId xmlns:a16="http://schemas.microsoft.com/office/drawing/2014/main" id="{BA25B54E-D8FA-867A-C540-4E3F56272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130" name="Freeform 924">
                    <a:extLst>
                      <a:ext uri="{FF2B5EF4-FFF2-40B4-BE49-F238E27FC236}">
                        <a16:creationId xmlns:a16="http://schemas.microsoft.com/office/drawing/2014/main" id="{DCF1F31C-6EF8-6985-2AD3-010E272B9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1" name="Freeform 925">
                    <a:extLst>
                      <a:ext uri="{FF2B5EF4-FFF2-40B4-BE49-F238E27FC236}">
                        <a16:creationId xmlns:a16="http://schemas.microsoft.com/office/drawing/2014/main" id="{DAED873D-AC16-A712-6F08-45B958414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074" name="Freeform 926">
                <a:extLst>
                  <a:ext uri="{FF2B5EF4-FFF2-40B4-BE49-F238E27FC236}">
                    <a16:creationId xmlns:a16="http://schemas.microsoft.com/office/drawing/2014/main" id="{0EDB62B5-1D08-5492-6864-5215CBB728A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5" name="Arc 927">
                <a:extLst>
                  <a:ext uri="{FF2B5EF4-FFF2-40B4-BE49-F238E27FC236}">
                    <a16:creationId xmlns:a16="http://schemas.microsoft.com/office/drawing/2014/main" id="{0BE30C16-2FD3-B3F1-247D-562DF8852D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6" name="Arc 928">
                <a:extLst>
                  <a:ext uri="{FF2B5EF4-FFF2-40B4-BE49-F238E27FC236}">
                    <a16:creationId xmlns:a16="http://schemas.microsoft.com/office/drawing/2014/main" id="{EEFD81FB-10EA-AD2F-4CE4-331DE62F37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7" name="Arc 929">
                <a:extLst>
                  <a:ext uri="{FF2B5EF4-FFF2-40B4-BE49-F238E27FC236}">
                    <a16:creationId xmlns:a16="http://schemas.microsoft.com/office/drawing/2014/main" id="{1AF76B90-EE48-ABFF-B173-06C4062E01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8" name="Arc 930">
                <a:extLst>
                  <a:ext uri="{FF2B5EF4-FFF2-40B4-BE49-F238E27FC236}">
                    <a16:creationId xmlns:a16="http://schemas.microsoft.com/office/drawing/2014/main" id="{39D7BA6D-328D-FDCD-16D0-E55DDEF12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9" name="Arc 931">
                <a:extLst>
                  <a:ext uri="{FF2B5EF4-FFF2-40B4-BE49-F238E27FC236}">
                    <a16:creationId xmlns:a16="http://schemas.microsoft.com/office/drawing/2014/main" id="{49E3394D-0AF8-57FE-A91B-B627B09DDB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0" name="Arc 932">
                <a:extLst>
                  <a:ext uri="{FF2B5EF4-FFF2-40B4-BE49-F238E27FC236}">
                    <a16:creationId xmlns:a16="http://schemas.microsoft.com/office/drawing/2014/main" id="{D444C33C-D7A7-45EC-52EC-46DD2F999B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1" name="Arc 933">
                <a:extLst>
                  <a:ext uri="{FF2B5EF4-FFF2-40B4-BE49-F238E27FC236}">
                    <a16:creationId xmlns:a16="http://schemas.microsoft.com/office/drawing/2014/main" id="{0A80ABC7-4A43-DD5A-AAA9-8A4087E6CC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2" name="Arc 934">
                <a:extLst>
                  <a:ext uri="{FF2B5EF4-FFF2-40B4-BE49-F238E27FC236}">
                    <a16:creationId xmlns:a16="http://schemas.microsoft.com/office/drawing/2014/main" id="{4D3CF793-C4B4-0216-C698-A50EFDF85D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3" name="Freeform 935">
                <a:extLst>
                  <a:ext uri="{FF2B5EF4-FFF2-40B4-BE49-F238E27FC236}">
                    <a16:creationId xmlns:a16="http://schemas.microsoft.com/office/drawing/2014/main" id="{0EF47592-384A-618F-7C82-7849336194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4" name="Freeform 936">
                <a:extLst>
                  <a:ext uri="{FF2B5EF4-FFF2-40B4-BE49-F238E27FC236}">
                    <a16:creationId xmlns:a16="http://schemas.microsoft.com/office/drawing/2014/main" id="{5D3ADD4D-27C0-7E20-2CD0-DF055077B9C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5" name="Arc 937">
                <a:extLst>
                  <a:ext uri="{FF2B5EF4-FFF2-40B4-BE49-F238E27FC236}">
                    <a16:creationId xmlns:a16="http://schemas.microsoft.com/office/drawing/2014/main" id="{972ECEE1-251E-9E74-80A6-6F34E2442D8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6" name="Arc 938">
                <a:extLst>
                  <a:ext uri="{FF2B5EF4-FFF2-40B4-BE49-F238E27FC236}">
                    <a16:creationId xmlns:a16="http://schemas.microsoft.com/office/drawing/2014/main" id="{4D24433F-759B-992C-22DF-84841731C2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7" name="Arc 939">
                <a:extLst>
                  <a:ext uri="{FF2B5EF4-FFF2-40B4-BE49-F238E27FC236}">
                    <a16:creationId xmlns:a16="http://schemas.microsoft.com/office/drawing/2014/main" id="{186BDDA1-222F-C5D4-0F35-10A32E9976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8" name="Freeform 940">
                <a:extLst>
                  <a:ext uri="{FF2B5EF4-FFF2-40B4-BE49-F238E27FC236}">
                    <a16:creationId xmlns:a16="http://schemas.microsoft.com/office/drawing/2014/main" id="{D6205DEB-01EE-8707-6CA8-FDF7D30A6E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9" name="Freeform 941">
                <a:extLst>
                  <a:ext uri="{FF2B5EF4-FFF2-40B4-BE49-F238E27FC236}">
                    <a16:creationId xmlns:a16="http://schemas.microsoft.com/office/drawing/2014/main" id="{B11B9B20-B76E-DACE-36E1-EC6DCC915A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0" name="Freeform 942">
                <a:extLst>
                  <a:ext uri="{FF2B5EF4-FFF2-40B4-BE49-F238E27FC236}">
                    <a16:creationId xmlns:a16="http://schemas.microsoft.com/office/drawing/2014/main" id="{E6C93F26-3C38-3BCC-ABA7-729E718CF18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1" name="Freeform 943">
                <a:extLst>
                  <a:ext uri="{FF2B5EF4-FFF2-40B4-BE49-F238E27FC236}">
                    <a16:creationId xmlns:a16="http://schemas.microsoft.com/office/drawing/2014/main" id="{42D8AD61-E3EB-4DB2-E4B4-45FE67EB98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2" name="Freeform 944">
                <a:extLst>
                  <a:ext uri="{FF2B5EF4-FFF2-40B4-BE49-F238E27FC236}">
                    <a16:creationId xmlns:a16="http://schemas.microsoft.com/office/drawing/2014/main" id="{593D6612-F42F-B496-758B-AF796CFCF1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3" name="Freeform 945">
                <a:extLst>
                  <a:ext uri="{FF2B5EF4-FFF2-40B4-BE49-F238E27FC236}">
                    <a16:creationId xmlns:a16="http://schemas.microsoft.com/office/drawing/2014/main" id="{0237F177-7EAD-DA1B-C43A-FCE673E20C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4" name="Freeform 946">
                <a:extLst>
                  <a:ext uri="{FF2B5EF4-FFF2-40B4-BE49-F238E27FC236}">
                    <a16:creationId xmlns:a16="http://schemas.microsoft.com/office/drawing/2014/main" id="{5BF5FE06-F4BD-6615-BBBC-207BF9D831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5" name="Freeform 947">
                <a:extLst>
                  <a:ext uri="{FF2B5EF4-FFF2-40B4-BE49-F238E27FC236}">
                    <a16:creationId xmlns:a16="http://schemas.microsoft.com/office/drawing/2014/main" id="{FF163D76-D14B-3583-B884-2A126CE8CA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8" name="Group 948">
            <a:extLst>
              <a:ext uri="{FF2B5EF4-FFF2-40B4-BE49-F238E27FC236}">
                <a16:creationId xmlns:a16="http://schemas.microsoft.com/office/drawing/2014/main" id="{0F381965-7EA7-C367-0578-A7ACFB47C101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8934" name="Group 949">
              <a:extLst>
                <a:ext uri="{FF2B5EF4-FFF2-40B4-BE49-F238E27FC236}">
                  <a16:creationId xmlns:a16="http://schemas.microsoft.com/office/drawing/2014/main" id="{7070475C-D863-35C1-F976-8B382E8C8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066" name="Oval 950">
                <a:extLst>
                  <a:ext uri="{FF2B5EF4-FFF2-40B4-BE49-F238E27FC236}">
                    <a16:creationId xmlns:a16="http://schemas.microsoft.com/office/drawing/2014/main" id="{A90DDBE2-6C29-ADBA-ADDF-929FD469D7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7" name="Oval 951">
                <a:extLst>
                  <a:ext uri="{FF2B5EF4-FFF2-40B4-BE49-F238E27FC236}">
                    <a16:creationId xmlns:a16="http://schemas.microsoft.com/office/drawing/2014/main" id="{A6C43A35-3FE8-CDF8-5D5C-B763DF8979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5" name="Group 952">
              <a:extLst>
                <a:ext uri="{FF2B5EF4-FFF2-40B4-BE49-F238E27FC236}">
                  <a16:creationId xmlns:a16="http://schemas.microsoft.com/office/drawing/2014/main" id="{C9F744DC-2BF5-D7B2-1088-1C2CB2ABB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064" name="Oval 953">
                <a:extLst>
                  <a:ext uri="{FF2B5EF4-FFF2-40B4-BE49-F238E27FC236}">
                    <a16:creationId xmlns:a16="http://schemas.microsoft.com/office/drawing/2014/main" id="{1BEEBC4E-3FDC-CCEF-FE8C-AB8BD0CAFB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5" name="Oval 954">
                <a:extLst>
                  <a:ext uri="{FF2B5EF4-FFF2-40B4-BE49-F238E27FC236}">
                    <a16:creationId xmlns:a16="http://schemas.microsoft.com/office/drawing/2014/main" id="{D9CF2B6F-738C-CC02-C826-304F054ECB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6" name="Group 955">
              <a:extLst>
                <a:ext uri="{FF2B5EF4-FFF2-40B4-BE49-F238E27FC236}">
                  <a16:creationId xmlns:a16="http://schemas.microsoft.com/office/drawing/2014/main" id="{4B3A4888-CC19-3360-DE45-03FF24F47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062" name="Oval 956">
                <a:extLst>
                  <a:ext uri="{FF2B5EF4-FFF2-40B4-BE49-F238E27FC236}">
                    <a16:creationId xmlns:a16="http://schemas.microsoft.com/office/drawing/2014/main" id="{F96A92A4-E5BF-2CB1-3316-857A8800DE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3" name="Oval 957">
                <a:extLst>
                  <a:ext uri="{FF2B5EF4-FFF2-40B4-BE49-F238E27FC236}">
                    <a16:creationId xmlns:a16="http://schemas.microsoft.com/office/drawing/2014/main" id="{6F3F8911-2C7B-E992-B511-ED7CE4FB3D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7" name="Group 958">
              <a:extLst>
                <a:ext uri="{FF2B5EF4-FFF2-40B4-BE49-F238E27FC236}">
                  <a16:creationId xmlns:a16="http://schemas.microsoft.com/office/drawing/2014/main" id="{3BB48197-651A-5EC6-05B1-FA774C093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938" name="Group 959">
                <a:extLst>
                  <a:ext uri="{FF2B5EF4-FFF2-40B4-BE49-F238E27FC236}">
                    <a16:creationId xmlns:a16="http://schemas.microsoft.com/office/drawing/2014/main" id="{EEBA7BA2-D4E5-31DE-9A82-AACAA27B6F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060" name="Oval 960">
                  <a:extLst>
                    <a:ext uri="{FF2B5EF4-FFF2-40B4-BE49-F238E27FC236}">
                      <a16:creationId xmlns:a16="http://schemas.microsoft.com/office/drawing/2014/main" id="{90030C1D-A5CE-6679-AC81-4C731F4AF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061" name="Oval 961">
                  <a:extLst>
                    <a:ext uri="{FF2B5EF4-FFF2-40B4-BE49-F238E27FC236}">
                      <a16:creationId xmlns:a16="http://schemas.microsoft.com/office/drawing/2014/main" id="{4C14BDA3-295D-3138-F481-50F5BC07B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939" name="Group 962">
                <a:extLst>
                  <a:ext uri="{FF2B5EF4-FFF2-40B4-BE49-F238E27FC236}">
                    <a16:creationId xmlns:a16="http://schemas.microsoft.com/office/drawing/2014/main" id="{CD686F1C-1B98-7351-71BC-FF91ECDC76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962" name="Group 963">
                  <a:extLst>
                    <a:ext uri="{FF2B5EF4-FFF2-40B4-BE49-F238E27FC236}">
                      <a16:creationId xmlns:a16="http://schemas.microsoft.com/office/drawing/2014/main" id="{F2891988-1036-3D4F-E762-0E16700516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058" name="Freeform 964">
                    <a:extLst>
                      <a:ext uri="{FF2B5EF4-FFF2-40B4-BE49-F238E27FC236}">
                        <a16:creationId xmlns:a16="http://schemas.microsoft.com/office/drawing/2014/main" id="{C3D9DCA9-A207-6F90-D0B0-49B7528D0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9" name="Freeform 965">
                    <a:extLst>
                      <a:ext uri="{FF2B5EF4-FFF2-40B4-BE49-F238E27FC236}">
                        <a16:creationId xmlns:a16="http://schemas.microsoft.com/office/drawing/2014/main" id="{D93AB23F-9D26-0E99-97A2-400BFA02E2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3" name="Group 966">
                  <a:extLst>
                    <a:ext uri="{FF2B5EF4-FFF2-40B4-BE49-F238E27FC236}">
                      <a16:creationId xmlns:a16="http://schemas.microsoft.com/office/drawing/2014/main" id="{AD9163D1-E4E7-886C-D604-7F62EFBC5B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056" name="Freeform 967">
                    <a:extLst>
                      <a:ext uri="{FF2B5EF4-FFF2-40B4-BE49-F238E27FC236}">
                        <a16:creationId xmlns:a16="http://schemas.microsoft.com/office/drawing/2014/main" id="{9D09C124-05FE-7B48-CD23-E65FB483D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7" name="Freeform 968">
                    <a:extLst>
                      <a:ext uri="{FF2B5EF4-FFF2-40B4-BE49-F238E27FC236}">
                        <a16:creationId xmlns:a16="http://schemas.microsoft.com/office/drawing/2014/main" id="{8809255E-6524-06FE-B61D-E7E3CD36A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4" name="Group 969">
                  <a:extLst>
                    <a:ext uri="{FF2B5EF4-FFF2-40B4-BE49-F238E27FC236}">
                      <a16:creationId xmlns:a16="http://schemas.microsoft.com/office/drawing/2014/main" id="{F9F25D54-1669-4440-1CBB-BD5580F86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054" name="Freeform 970">
                    <a:extLst>
                      <a:ext uri="{FF2B5EF4-FFF2-40B4-BE49-F238E27FC236}">
                        <a16:creationId xmlns:a16="http://schemas.microsoft.com/office/drawing/2014/main" id="{823117E7-0D0D-2EDE-8D68-A0C9BA52D5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5" name="Freeform 971">
                    <a:extLst>
                      <a:ext uri="{FF2B5EF4-FFF2-40B4-BE49-F238E27FC236}">
                        <a16:creationId xmlns:a16="http://schemas.microsoft.com/office/drawing/2014/main" id="{ACB8F2E9-6309-6D29-58A1-11C2E381FC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5" name="Group 972">
                  <a:extLst>
                    <a:ext uri="{FF2B5EF4-FFF2-40B4-BE49-F238E27FC236}">
                      <a16:creationId xmlns:a16="http://schemas.microsoft.com/office/drawing/2014/main" id="{25CEC386-E24F-8639-6850-660D92AB1F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052" name="Freeform 973">
                    <a:extLst>
                      <a:ext uri="{FF2B5EF4-FFF2-40B4-BE49-F238E27FC236}">
                        <a16:creationId xmlns:a16="http://schemas.microsoft.com/office/drawing/2014/main" id="{BA73DF43-E2DB-0FCA-2AE1-D58D1E685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3" name="Freeform 974">
                    <a:extLst>
                      <a:ext uri="{FF2B5EF4-FFF2-40B4-BE49-F238E27FC236}">
                        <a16:creationId xmlns:a16="http://schemas.microsoft.com/office/drawing/2014/main" id="{175FEF0B-0851-37FB-311D-CE5A55BDA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6" name="Group 975">
                  <a:extLst>
                    <a:ext uri="{FF2B5EF4-FFF2-40B4-BE49-F238E27FC236}">
                      <a16:creationId xmlns:a16="http://schemas.microsoft.com/office/drawing/2014/main" id="{26F22B73-0D7B-4A49-82EB-969D9E3B70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050" name="Freeform 976">
                    <a:extLst>
                      <a:ext uri="{FF2B5EF4-FFF2-40B4-BE49-F238E27FC236}">
                        <a16:creationId xmlns:a16="http://schemas.microsoft.com/office/drawing/2014/main" id="{801DF8A6-C1DB-9439-C1B5-DF86811D94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1" name="Freeform 977">
                    <a:extLst>
                      <a:ext uri="{FF2B5EF4-FFF2-40B4-BE49-F238E27FC236}">
                        <a16:creationId xmlns:a16="http://schemas.microsoft.com/office/drawing/2014/main" id="{D84D7F25-F80F-2B41-77E9-ACD8645AB1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7" name="Group 978">
                  <a:extLst>
                    <a:ext uri="{FF2B5EF4-FFF2-40B4-BE49-F238E27FC236}">
                      <a16:creationId xmlns:a16="http://schemas.microsoft.com/office/drawing/2014/main" id="{51B3C636-1D3C-B7F8-E94B-A958C0B023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048" name="Freeform 979">
                    <a:extLst>
                      <a:ext uri="{FF2B5EF4-FFF2-40B4-BE49-F238E27FC236}">
                        <a16:creationId xmlns:a16="http://schemas.microsoft.com/office/drawing/2014/main" id="{6D4E7F91-0C32-F663-9BEF-25F51A81DB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9" name="Freeform 980">
                    <a:extLst>
                      <a:ext uri="{FF2B5EF4-FFF2-40B4-BE49-F238E27FC236}">
                        <a16:creationId xmlns:a16="http://schemas.microsoft.com/office/drawing/2014/main" id="{A9F86E6E-1C5E-49D2-DEEC-202271CE4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8" name="Group 981">
                  <a:extLst>
                    <a:ext uri="{FF2B5EF4-FFF2-40B4-BE49-F238E27FC236}">
                      <a16:creationId xmlns:a16="http://schemas.microsoft.com/office/drawing/2014/main" id="{DCAA6C06-DD80-7015-2FE5-E469D95C30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046" name="Freeform 982">
                    <a:extLst>
                      <a:ext uri="{FF2B5EF4-FFF2-40B4-BE49-F238E27FC236}">
                        <a16:creationId xmlns:a16="http://schemas.microsoft.com/office/drawing/2014/main" id="{A6539FA6-AB2F-4259-EA84-1C03F8B3FC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7" name="Freeform 983">
                    <a:extLst>
                      <a:ext uri="{FF2B5EF4-FFF2-40B4-BE49-F238E27FC236}">
                        <a16:creationId xmlns:a16="http://schemas.microsoft.com/office/drawing/2014/main" id="{0CA64A02-25A0-02A6-5CD9-DBFAC67DB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9" name="Group 984">
                  <a:extLst>
                    <a:ext uri="{FF2B5EF4-FFF2-40B4-BE49-F238E27FC236}">
                      <a16:creationId xmlns:a16="http://schemas.microsoft.com/office/drawing/2014/main" id="{699A5011-BB93-91A7-9C80-E4D00333D4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044" name="Freeform 985">
                    <a:extLst>
                      <a:ext uri="{FF2B5EF4-FFF2-40B4-BE49-F238E27FC236}">
                        <a16:creationId xmlns:a16="http://schemas.microsoft.com/office/drawing/2014/main" id="{CC825816-AB39-B798-3CE3-4C2A4C8694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5" name="Freeform 986">
                    <a:extLst>
                      <a:ext uri="{FF2B5EF4-FFF2-40B4-BE49-F238E27FC236}">
                        <a16:creationId xmlns:a16="http://schemas.microsoft.com/office/drawing/2014/main" id="{DAE293C4-FCAC-6AFF-AC2D-CE2741E3B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0" name="Group 987">
                  <a:extLst>
                    <a:ext uri="{FF2B5EF4-FFF2-40B4-BE49-F238E27FC236}">
                      <a16:creationId xmlns:a16="http://schemas.microsoft.com/office/drawing/2014/main" id="{51025CC1-597C-0DB0-E2E7-B91EC22C2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042" name="Freeform 988">
                    <a:extLst>
                      <a:ext uri="{FF2B5EF4-FFF2-40B4-BE49-F238E27FC236}">
                        <a16:creationId xmlns:a16="http://schemas.microsoft.com/office/drawing/2014/main" id="{BBF121C5-5826-C9DA-9333-FFEE58C0D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3" name="Freeform 989">
                    <a:extLst>
                      <a:ext uri="{FF2B5EF4-FFF2-40B4-BE49-F238E27FC236}">
                        <a16:creationId xmlns:a16="http://schemas.microsoft.com/office/drawing/2014/main" id="{8464180A-D6DA-721D-46D6-BE5526833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1" name="Group 990">
                  <a:extLst>
                    <a:ext uri="{FF2B5EF4-FFF2-40B4-BE49-F238E27FC236}">
                      <a16:creationId xmlns:a16="http://schemas.microsoft.com/office/drawing/2014/main" id="{4A0F516A-72F1-940F-7377-ED5A78577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040" name="Freeform 991">
                    <a:extLst>
                      <a:ext uri="{FF2B5EF4-FFF2-40B4-BE49-F238E27FC236}">
                        <a16:creationId xmlns:a16="http://schemas.microsoft.com/office/drawing/2014/main" id="{BCC244C5-25EA-6ECC-069B-B97DE05A6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1" name="Freeform 992">
                    <a:extLst>
                      <a:ext uri="{FF2B5EF4-FFF2-40B4-BE49-F238E27FC236}">
                        <a16:creationId xmlns:a16="http://schemas.microsoft.com/office/drawing/2014/main" id="{6E834BF5-7015-87ED-528F-57DE0C82FD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2" name="Group 993">
                  <a:extLst>
                    <a:ext uri="{FF2B5EF4-FFF2-40B4-BE49-F238E27FC236}">
                      <a16:creationId xmlns:a16="http://schemas.microsoft.com/office/drawing/2014/main" id="{BF9DD191-B046-AC95-00EF-A8D84D24C3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038" name="Freeform 994">
                    <a:extLst>
                      <a:ext uri="{FF2B5EF4-FFF2-40B4-BE49-F238E27FC236}">
                        <a16:creationId xmlns:a16="http://schemas.microsoft.com/office/drawing/2014/main" id="{05BD08C1-96C6-2C47-248D-A2B24AC047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9" name="Freeform 995">
                    <a:extLst>
                      <a:ext uri="{FF2B5EF4-FFF2-40B4-BE49-F238E27FC236}">
                        <a16:creationId xmlns:a16="http://schemas.microsoft.com/office/drawing/2014/main" id="{5671339F-4618-7639-8C66-D6F6F8CC5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3" name="Group 996">
                  <a:extLst>
                    <a:ext uri="{FF2B5EF4-FFF2-40B4-BE49-F238E27FC236}">
                      <a16:creationId xmlns:a16="http://schemas.microsoft.com/office/drawing/2014/main" id="{3640BCED-560E-65D7-D750-5EC1727A7B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036" name="Freeform 997">
                    <a:extLst>
                      <a:ext uri="{FF2B5EF4-FFF2-40B4-BE49-F238E27FC236}">
                        <a16:creationId xmlns:a16="http://schemas.microsoft.com/office/drawing/2014/main" id="{E51E9185-B155-7090-DDD9-CF070A22F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7" name="Freeform 998">
                    <a:extLst>
                      <a:ext uri="{FF2B5EF4-FFF2-40B4-BE49-F238E27FC236}">
                        <a16:creationId xmlns:a16="http://schemas.microsoft.com/office/drawing/2014/main" id="{85408828-5F5B-EF56-93CF-081AA5E03F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4" name="Group 999">
                  <a:extLst>
                    <a:ext uri="{FF2B5EF4-FFF2-40B4-BE49-F238E27FC236}">
                      <a16:creationId xmlns:a16="http://schemas.microsoft.com/office/drawing/2014/main" id="{48EF9178-1D0D-7B9C-80CA-33CDF89523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034" name="Freeform 1000">
                    <a:extLst>
                      <a:ext uri="{FF2B5EF4-FFF2-40B4-BE49-F238E27FC236}">
                        <a16:creationId xmlns:a16="http://schemas.microsoft.com/office/drawing/2014/main" id="{504A8BF1-ABD1-DAFB-AC4C-36B1CFA2F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5" name="Freeform 1001">
                    <a:extLst>
                      <a:ext uri="{FF2B5EF4-FFF2-40B4-BE49-F238E27FC236}">
                        <a16:creationId xmlns:a16="http://schemas.microsoft.com/office/drawing/2014/main" id="{681282C0-1BD9-D9EF-18C2-8DDE4C0E88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5" name="Group 1002">
                  <a:extLst>
                    <a:ext uri="{FF2B5EF4-FFF2-40B4-BE49-F238E27FC236}">
                      <a16:creationId xmlns:a16="http://schemas.microsoft.com/office/drawing/2014/main" id="{57A9DFA7-4E04-0E8F-51E5-5D8652CFF6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032" name="Freeform 1003">
                    <a:extLst>
                      <a:ext uri="{FF2B5EF4-FFF2-40B4-BE49-F238E27FC236}">
                        <a16:creationId xmlns:a16="http://schemas.microsoft.com/office/drawing/2014/main" id="{FEBB5FD0-F552-C349-FEFF-564A93085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3" name="Freeform 1004">
                    <a:extLst>
                      <a:ext uri="{FF2B5EF4-FFF2-40B4-BE49-F238E27FC236}">
                        <a16:creationId xmlns:a16="http://schemas.microsoft.com/office/drawing/2014/main" id="{DD1C8F77-55B7-3F54-D778-8C2C8A742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6" name="Group 1005">
                  <a:extLst>
                    <a:ext uri="{FF2B5EF4-FFF2-40B4-BE49-F238E27FC236}">
                      <a16:creationId xmlns:a16="http://schemas.microsoft.com/office/drawing/2014/main" id="{06760AA5-3974-0D4B-2F9D-E14CF1FE6E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030" name="Freeform 1006">
                    <a:extLst>
                      <a:ext uri="{FF2B5EF4-FFF2-40B4-BE49-F238E27FC236}">
                        <a16:creationId xmlns:a16="http://schemas.microsoft.com/office/drawing/2014/main" id="{A7CA7C5F-D9E9-6DA4-3816-5BF1246F51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1" name="Freeform 1007">
                    <a:extLst>
                      <a:ext uri="{FF2B5EF4-FFF2-40B4-BE49-F238E27FC236}">
                        <a16:creationId xmlns:a16="http://schemas.microsoft.com/office/drawing/2014/main" id="{1B80758C-C90B-0D40-939A-6C11CAD2C7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7" name="Group 1008">
                  <a:extLst>
                    <a:ext uri="{FF2B5EF4-FFF2-40B4-BE49-F238E27FC236}">
                      <a16:creationId xmlns:a16="http://schemas.microsoft.com/office/drawing/2014/main" id="{1247C67A-6137-A21F-5A58-774D728217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028" name="Freeform 1009">
                    <a:extLst>
                      <a:ext uri="{FF2B5EF4-FFF2-40B4-BE49-F238E27FC236}">
                        <a16:creationId xmlns:a16="http://schemas.microsoft.com/office/drawing/2014/main" id="{A13154DA-ED29-53C9-A591-6244AA974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9" name="Freeform 1010">
                    <a:extLst>
                      <a:ext uri="{FF2B5EF4-FFF2-40B4-BE49-F238E27FC236}">
                        <a16:creationId xmlns:a16="http://schemas.microsoft.com/office/drawing/2014/main" id="{51670098-03B8-8145-5E7A-BC793190F3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8" name="Group 1011">
                  <a:extLst>
                    <a:ext uri="{FF2B5EF4-FFF2-40B4-BE49-F238E27FC236}">
                      <a16:creationId xmlns:a16="http://schemas.microsoft.com/office/drawing/2014/main" id="{AABDCCB7-EA49-F9EB-9508-E6E678E08F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026" name="Freeform 1012">
                    <a:extLst>
                      <a:ext uri="{FF2B5EF4-FFF2-40B4-BE49-F238E27FC236}">
                        <a16:creationId xmlns:a16="http://schemas.microsoft.com/office/drawing/2014/main" id="{CD03982D-358B-8A49-C018-B2327E092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7" name="Freeform 1013">
                    <a:extLst>
                      <a:ext uri="{FF2B5EF4-FFF2-40B4-BE49-F238E27FC236}">
                        <a16:creationId xmlns:a16="http://schemas.microsoft.com/office/drawing/2014/main" id="{A5FADDBE-63E4-4EBC-DBA3-C96F420BB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9" name="Group 1014">
                  <a:extLst>
                    <a:ext uri="{FF2B5EF4-FFF2-40B4-BE49-F238E27FC236}">
                      <a16:creationId xmlns:a16="http://schemas.microsoft.com/office/drawing/2014/main" id="{813450DD-E880-8074-28BE-41D96EC9A0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024" name="Freeform 1015">
                    <a:extLst>
                      <a:ext uri="{FF2B5EF4-FFF2-40B4-BE49-F238E27FC236}">
                        <a16:creationId xmlns:a16="http://schemas.microsoft.com/office/drawing/2014/main" id="{D63C797A-EE1C-733A-1267-A792C185A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5" name="Freeform 1016">
                    <a:extLst>
                      <a:ext uri="{FF2B5EF4-FFF2-40B4-BE49-F238E27FC236}">
                        <a16:creationId xmlns:a16="http://schemas.microsoft.com/office/drawing/2014/main" id="{92BBAD5F-EE1B-EE72-6612-5F9A4CAC9B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0" name="Group 1017">
                  <a:extLst>
                    <a:ext uri="{FF2B5EF4-FFF2-40B4-BE49-F238E27FC236}">
                      <a16:creationId xmlns:a16="http://schemas.microsoft.com/office/drawing/2014/main" id="{E45F6677-61C5-2749-B550-0AD069C8F6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022" name="Freeform 1018">
                    <a:extLst>
                      <a:ext uri="{FF2B5EF4-FFF2-40B4-BE49-F238E27FC236}">
                        <a16:creationId xmlns:a16="http://schemas.microsoft.com/office/drawing/2014/main" id="{DE637C91-A948-8F71-F8D7-3EF9A869D2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3" name="Freeform 1019">
                    <a:extLst>
                      <a:ext uri="{FF2B5EF4-FFF2-40B4-BE49-F238E27FC236}">
                        <a16:creationId xmlns:a16="http://schemas.microsoft.com/office/drawing/2014/main" id="{CE7D8739-9B7B-73AA-26F2-65CB77F975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1" name="Group 1020">
                  <a:extLst>
                    <a:ext uri="{FF2B5EF4-FFF2-40B4-BE49-F238E27FC236}">
                      <a16:creationId xmlns:a16="http://schemas.microsoft.com/office/drawing/2014/main" id="{4A0A3E2E-1392-37F6-B3DE-1D842186CD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020" name="Freeform 1021">
                    <a:extLst>
                      <a:ext uri="{FF2B5EF4-FFF2-40B4-BE49-F238E27FC236}">
                        <a16:creationId xmlns:a16="http://schemas.microsoft.com/office/drawing/2014/main" id="{1C4686FD-5DA1-B845-A3B8-C98B21C55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1" name="Freeform 1022">
                    <a:extLst>
                      <a:ext uri="{FF2B5EF4-FFF2-40B4-BE49-F238E27FC236}">
                        <a16:creationId xmlns:a16="http://schemas.microsoft.com/office/drawing/2014/main" id="{8C0CA350-DABF-E534-0D8F-97F0A58C8D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2" name="Group 1023">
                  <a:extLst>
                    <a:ext uri="{FF2B5EF4-FFF2-40B4-BE49-F238E27FC236}">
                      <a16:creationId xmlns:a16="http://schemas.microsoft.com/office/drawing/2014/main" id="{D7D649CA-9ABE-FE81-E5B1-2015D12246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018" name="Freeform 1024">
                    <a:extLst>
                      <a:ext uri="{FF2B5EF4-FFF2-40B4-BE49-F238E27FC236}">
                        <a16:creationId xmlns:a16="http://schemas.microsoft.com/office/drawing/2014/main" id="{F0FCDB8E-122F-E813-201B-7C69AE71F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9" name="Freeform 1025">
                    <a:extLst>
                      <a:ext uri="{FF2B5EF4-FFF2-40B4-BE49-F238E27FC236}">
                        <a16:creationId xmlns:a16="http://schemas.microsoft.com/office/drawing/2014/main" id="{E2428CF7-34EB-2B0E-FED2-AB9C0DE0E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983" name="Freeform 1026">
                  <a:extLst>
                    <a:ext uri="{FF2B5EF4-FFF2-40B4-BE49-F238E27FC236}">
                      <a16:creationId xmlns:a16="http://schemas.microsoft.com/office/drawing/2014/main" id="{A985CBFA-4B76-2182-297F-AC94E4885B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84" name="Freeform 1027">
                  <a:extLst>
                    <a:ext uri="{FF2B5EF4-FFF2-40B4-BE49-F238E27FC236}">
                      <a16:creationId xmlns:a16="http://schemas.microsoft.com/office/drawing/2014/main" id="{CEF65928-B6B2-19D0-2ADA-DBB9D0A37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985" name="Group 1028">
                  <a:extLst>
                    <a:ext uri="{FF2B5EF4-FFF2-40B4-BE49-F238E27FC236}">
                      <a16:creationId xmlns:a16="http://schemas.microsoft.com/office/drawing/2014/main" id="{ED8D95BB-EC6B-A1A9-CDFC-841FAD73A1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016" name="Freeform 1029">
                    <a:extLst>
                      <a:ext uri="{FF2B5EF4-FFF2-40B4-BE49-F238E27FC236}">
                        <a16:creationId xmlns:a16="http://schemas.microsoft.com/office/drawing/2014/main" id="{5D1D5176-B610-84F3-B832-6D5258D92D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7" name="Freeform 1030">
                    <a:extLst>
                      <a:ext uri="{FF2B5EF4-FFF2-40B4-BE49-F238E27FC236}">
                        <a16:creationId xmlns:a16="http://schemas.microsoft.com/office/drawing/2014/main" id="{F442F4F5-22DB-6074-D700-FACAB6861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6" name="Group 1031">
                  <a:extLst>
                    <a:ext uri="{FF2B5EF4-FFF2-40B4-BE49-F238E27FC236}">
                      <a16:creationId xmlns:a16="http://schemas.microsoft.com/office/drawing/2014/main" id="{6A24A564-656D-32D0-1037-ED5026CFB6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014" name="Freeform 1032">
                    <a:extLst>
                      <a:ext uri="{FF2B5EF4-FFF2-40B4-BE49-F238E27FC236}">
                        <a16:creationId xmlns:a16="http://schemas.microsoft.com/office/drawing/2014/main" id="{DDD60D48-3284-02A9-36D9-0DC2CFDD4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5" name="Freeform 1033">
                    <a:extLst>
                      <a:ext uri="{FF2B5EF4-FFF2-40B4-BE49-F238E27FC236}">
                        <a16:creationId xmlns:a16="http://schemas.microsoft.com/office/drawing/2014/main" id="{27F65D4F-8703-7120-3BF0-AE4C67B44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7" name="Group 1034">
                  <a:extLst>
                    <a:ext uri="{FF2B5EF4-FFF2-40B4-BE49-F238E27FC236}">
                      <a16:creationId xmlns:a16="http://schemas.microsoft.com/office/drawing/2014/main" id="{E88688A3-3D9C-54D1-340F-67645590E3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012" name="Freeform 1035">
                    <a:extLst>
                      <a:ext uri="{FF2B5EF4-FFF2-40B4-BE49-F238E27FC236}">
                        <a16:creationId xmlns:a16="http://schemas.microsoft.com/office/drawing/2014/main" id="{3B3477E7-8AF2-50CA-3142-F43D6049D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3" name="Freeform 1036">
                    <a:extLst>
                      <a:ext uri="{FF2B5EF4-FFF2-40B4-BE49-F238E27FC236}">
                        <a16:creationId xmlns:a16="http://schemas.microsoft.com/office/drawing/2014/main" id="{F1BFA9CE-3D4A-BE5B-8642-343810544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8" name="Group 1037">
                  <a:extLst>
                    <a:ext uri="{FF2B5EF4-FFF2-40B4-BE49-F238E27FC236}">
                      <a16:creationId xmlns:a16="http://schemas.microsoft.com/office/drawing/2014/main" id="{C538DD9E-3BC4-56D5-E14F-E27FBA033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010" name="Freeform 1038">
                    <a:extLst>
                      <a:ext uri="{FF2B5EF4-FFF2-40B4-BE49-F238E27FC236}">
                        <a16:creationId xmlns:a16="http://schemas.microsoft.com/office/drawing/2014/main" id="{D48C92C9-8A3A-AF92-AAED-BBEA13042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1" name="Freeform 1039">
                    <a:extLst>
                      <a:ext uri="{FF2B5EF4-FFF2-40B4-BE49-F238E27FC236}">
                        <a16:creationId xmlns:a16="http://schemas.microsoft.com/office/drawing/2014/main" id="{2D7BDD4A-B27D-9530-87FD-8CB3B8435F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9" name="Group 1040">
                  <a:extLst>
                    <a:ext uri="{FF2B5EF4-FFF2-40B4-BE49-F238E27FC236}">
                      <a16:creationId xmlns:a16="http://schemas.microsoft.com/office/drawing/2014/main" id="{E928FF4C-3353-61CE-2CC1-B0D0602555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008" name="Freeform 1041">
                    <a:extLst>
                      <a:ext uri="{FF2B5EF4-FFF2-40B4-BE49-F238E27FC236}">
                        <a16:creationId xmlns:a16="http://schemas.microsoft.com/office/drawing/2014/main" id="{ECC3CCDA-355C-6F68-0EC0-AD02D18230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9" name="Freeform 1042">
                    <a:extLst>
                      <a:ext uri="{FF2B5EF4-FFF2-40B4-BE49-F238E27FC236}">
                        <a16:creationId xmlns:a16="http://schemas.microsoft.com/office/drawing/2014/main" id="{242950A4-37DC-0C7D-3403-C5D7A9912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0" name="Group 1043">
                  <a:extLst>
                    <a:ext uri="{FF2B5EF4-FFF2-40B4-BE49-F238E27FC236}">
                      <a16:creationId xmlns:a16="http://schemas.microsoft.com/office/drawing/2014/main" id="{ED7E971A-05BD-C8F1-8DB4-B3F0F0BB2A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006" name="Freeform 1044">
                    <a:extLst>
                      <a:ext uri="{FF2B5EF4-FFF2-40B4-BE49-F238E27FC236}">
                        <a16:creationId xmlns:a16="http://schemas.microsoft.com/office/drawing/2014/main" id="{8A6DBC9C-A980-7AC9-8904-9AA7FF6F4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7" name="Freeform 1045">
                    <a:extLst>
                      <a:ext uri="{FF2B5EF4-FFF2-40B4-BE49-F238E27FC236}">
                        <a16:creationId xmlns:a16="http://schemas.microsoft.com/office/drawing/2014/main" id="{28B21381-83CF-56C6-B225-D1074C7A00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1" name="Group 1046">
                  <a:extLst>
                    <a:ext uri="{FF2B5EF4-FFF2-40B4-BE49-F238E27FC236}">
                      <a16:creationId xmlns:a16="http://schemas.microsoft.com/office/drawing/2014/main" id="{E5303A62-D0EE-DAC5-1A82-3B5BA2E5BC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004" name="Freeform 1047">
                    <a:extLst>
                      <a:ext uri="{FF2B5EF4-FFF2-40B4-BE49-F238E27FC236}">
                        <a16:creationId xmlns:a16="http://schemas.microsoft.com/office/drawing/2014/main" id="{41285A4B-0184-EAE8-B447-3A3AFDAE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5" name="Freeform 1048">
                    <a:extLst>
                      <a:ext uri="{FF2B5EF4-FFF2-40B4-BE49-F238E27FC236}">
                        <a16:creationId xmlns:a16="http://schemas.microsoft.com/office/drawing/2014/main" id="{048BC486-6592-3D40-1131-694C87242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2" name="Group 1049">
                  <a:extLst>
                    <a:ext uri="{FF2B5EF4-FFF2-40B4-BE49-F238E27FC236}">
                      <a16:creationId xmlns:a16="http://schemas.microsoft.com/office/drawing/2014/main" id="{946E1596-B97C-8A9C-9AFB-8C41AEE2C8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002" name="Freeform 1050">
                    <a:extLst>
                      <a:ext uri="{FF2B5EF4-FFF2-40B4-BE49-F238E27FC236}">
                        <a16:creationId xmlns:a16="http://schemas.microsoft.com/office/drawing/2014/main" id="{D091EE5C-082F-76CD-9AC7-83F3645E3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3" name="Freeform 1051">
                    <a:extLst>
                      <a:ext uri="{FF2B5EF4-FFF2-40B4-BE49-F238E27FC236}">
                        <a16:creationId xmlns:a16="http://schemas.microsoft.com/office/drawing/2014/main" id="{2DF7326C-F416-DD3C-B4FC-ED213B150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3" name="Group 1052">
                  <a:extLst>
                    <a:ext uri="{FF2B5EF4-FFF2-40B4-BE49-F238E27FC236}">
                      <a16:creationId xmlns:a16="http://schemas.microsoft.com/office/drawing/2014/main" id="{066ED4DD-3FB0-67A9-2D31-571F3CCC36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000" name="Freeform 1053">
                    <a:extLst>
                      <a:ext uri="{FF2B5EF4-FFF2-40B4-BE49-F238E27FC236}">
                        <a16:creationId xmlns:a16="http://schemas.microsoft.com/office/drawing/2014/main" id="{C338B46E-D37F-B6F9-99D1-EBCC5DACCE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1" name="Freeform 1054">
                    <a:extLst>
                      <a:ext uri="{FF2B5EF4-FFF2-40B4-BE49-F238E27FC236}">
                        <a16:creationId xmlns:a16="http://schemas.microsoft.com/office/drawing/2014/main" id="{17052A5F-508A-03BF-B86C-F7DF5CE1A5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4" name="Group 1055">
                  <a:extLst>
                    <a:ext uri="{FF2B5EF4-FFF2-40B4-BE49-F238E27FC236}">
                      <a16:creationId xmlns:a16="http://schemas.microsoft.com/office/drawing/2014/main" id="{639D038D-2F51-268B-0C33-ABD0D52D4A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998" name="Freeform 1056">
                    <a:extLst>
                      <a:ext uri="{FF2B5EF4-FFF2-40B4-BE49-F238E27FC236}">
                        <a16:creationId xmlns:a16="http://schemas.microsoft.com/office/drawing/2014/main" id="{1E3BBC7F-3EB2-994D-4DD2-1C3DD0999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9" name="Freeform 1057">
                    <a:extLst>
                      <a:ext uri="{FF2B5EF4-FFF2-40B4-BE49-F238E27FC236}">
                        <a16:creationId xmlns:a16="http://schemas.microsoft.com/office/drawing/2014/main" id="{F261CDED-B957-86F1-9196-0FE6DF05F7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5" name="Group 1058">
                  <a:extLst>
                    <a:ext uri="{FF2B5EF4-FFF2-40B4-BE49-F238E27FC236}">
                      <a16:creationId xmlns:a16="http://schemas.microsoft.com/office/drawing/2014/main" id="{E0A4456A-2435-2D62-1B85-FA867E27D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996" name="Freeform 1059">
                    <a:extLst>
                      <a:ext uri="{FF2B5EF4-FFF2-40B4-BE49-F238E27FC236}">
                        <a16:creationId xmlns:a16="http://schemas.microsoft.com/office/drawing/2014/main" id="{2D37E637-307F-E2EC-5BC6-D7F107BBB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7" name="Freeform 1060">
                    <a:extLst>
                      <a:ext uri="{FF2B5EF4-FFF2-40B4-BE49-F238E27FC236}">
                        <a16:creationId xmlns:a16="http://schemas.microsoft.com/office/drawing/2014/main" id="{32F5A576-E80A-7BD6-1621-4BB11F64A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940" name="Freeform 1061">
                <a:extLst>
                  <a:ext uri="{FF2B5EF4-FFF2-40B4-BE49-F238E27FC236}">
                    <a16:creationId xmlns:a16="http://schemas.microsoft.com/office/drawing/2014/main" id="{915EBF49-0FE6-4577-956B-030917B3167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1" name="Arc 1062">
                <a:extLst>
                  <a:ext uri="{FF2B5EF4-FFF2-40B4-BE49-F238E27FC236}">
                    <a16:creationId xmlns:a16="http://schemas.microsoft.com/office/drawing/2014/main" id="{458009DB-A17F-BBE4-06D2-E8F63D57784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2" name="Arc 1063">
                <a:extLst>
                  <a:ext uri="{FF2B5EF4-FFF2-40B4-BE49-F238E27FC236}">
                    <a16:creationId xmlns:a16="http://schemas.microsoft.com/office/drawing/2014/main" id="{98B2C174-4FEC-9770-4F6B-6873EFCC461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3" name="Arc 1064">
                <a:extLst>
                  <a:ext uri="{FF2B5EF4-FFF2-40B4-BE49-F238E27FC236}">
                    <a16:creationId xmlns:a16="http://schemas.microsoft.com/office/drawing/2014/main" id="{BB830FCC-E994-752F-9BBF-82CA540D35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" name="Arc 1065">
                <a:extLst>
                  <a:ext uri="{FF2B5EF4-FFF2-40B4-BE49-F238E27FC236}">
                    <a16:creationId xmlns:a16="http://schemas.microsoft.com/office/drawing/2014/main" id="{FB5DE24D-A029-FA6D-0148-9E803253A4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" name="Arc 1066">
                <a:extLst>
                  <a:ext uri="{FF2B5EF4-FFF2-40B4-BE49-F238E27FC236}">
                    <a16:creationId xmlns:a16="http://schemas.microsoft.com/office/drawing/2014/main" id="{12A3498A-F6DE-9440-1BFD-6FBF56B86C7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" name="Arc 1067">
                <a:extLst>
                  <a:ext uri="{FF2B5EF4-FFF2-40B4-BE49-F238E27FC236}">
                    <a16:creationId xmlns:a16="http://schemas.microsoft.com/office/drawing/2014/main" id="{2059C134-549B-D5E8-CD47-ED336F6291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" name="Arc 1068">
                <a:extLst>
                  <a:ext uri="{FF2B5EF4-FFF2-40B4-BE49-F238E27FC236}">
                    <a16:creationId xmlns:a16="http://schemas.microsoft.com/office/drawing/2014/main" id="{116D1CFA-6A29-CFC1-39DB-2F6A695A65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" name="Arc 1069">
                <a:extLst>
                  <a:ext uri="{FF2B5EF4-FFF2-40B4-BE49-F238E27FC236}">
                    <a16:creationId xmlns:a16="http://schemas.microsoft.com/office/drawing/2014/main" id="{487FF5FE-4A75-FC62-6F76-596889C2B5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9" name="Freeform 1070">
                <a:extLst>
                  <a:ext uri="{FF2B5EF4-FFF2-40B4-BE49-F238E27FC236}">
                    <a16:creationId xmlns:a16="http://schemas.microsoft.com/office/drawing/2014/main" id="{E49BE9EA-ABB2-FED7-BA89-0C1D353662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0" name="Freeform 1071">
                <a:extLst>
                  <a:ext uri="{FF2B5EF4-FFF2-40B4-BE49-F238E27FC236}">
                    <a16:creationId xmlns:a16="http://schemas.microsoft.com/office/drawing/2014/main" id="{7271C9DC-F577-CE11-192B-F61B83EA38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1" name="Arc 1072">
                <a:extLst>
                  <a:ext uri="{FF2B5EF4-FFF2-40B4-BE49-F238E27FC236}">
                    <a16:creationId xmlns:a16="http://schemas.microsoft.com/office/drawing/2014/main" id="{A507A020-76E0-22B0-CF74-203F8D8C5D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2" name="Arc 1073">
                <a:extLst>
                  <a:ext uri="{FF2B5EF4-FFF2-40B4-BE49-F238E27FC236}">
                    <a16:creationId xmlns:a16="http://schemas.microsoft.com/office/drawing/2014/main" id="{9E3FCD83-E358-3E02-48C9-1296394322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3" name="Arc 1074">
                <a:extLst>
                  <a:ext uri="{FF2B5EF4-FFF2-40B4-BE49-F238E27FC236}">
                    <a16:creationId xmlns:a16="http://schemas.microsoft.com/office/drawing/2014/main" id="{6AA39DD3-F2EB-7AA2-3C31-691A7F3FBD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4" name="Freeform 1075">
                <a:extLst>
                  <a:ext uri="{FF2B5EF4-FFF2-40B4-BE49-F238E27FC236}">
                    <a16:creationId xmlns:a16="http://schemas.microsoft.com/office/drawing/2014/main" id="{D199EF71-FD6F-6F63-8017-26069714AC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5" name="Freeform 1076">
                <a:extLst>
                  <a:ext uri="{FF2B5EF4-FFF2-40B4-BE49-F238E27FC236}">
                    <a16:creationId xmlns:a16="http://schemas.microsoft.com/office/drawing/2014/main" id="{5701791F-F5F9-2510-C6EB-30EE2A68897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" name="Freeform 1077">
                <a:extLst>
                  <a:ext uri="{FF2B5EF4-FFF2-40B4-BE49-F238E27FC236}">
                    <a16:creationId xmlns:a16="http://schemas.microsoft.com/office/drawing/2014/main" id="{DE82BFC8-AF86-6E15-2A55-050E3377DB8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7" name="Freeform 1078">
                <a:extLst>
                  <a:ext uri="{FF2B5EF4-FFF2-40B4-BE49-F238E27FC236}">
                    <a16:creationId xmlns:a16="http://schemas.microsoft.com/office/drawing/2014/main" id="{C0F78961-8E53-4C10-A97E-974B560E47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8" name="Freeform 1079">
                <a:extLst>
                  <a:ext uri="{FF2B5EF4-FFF2-40B4-BE49-F238E27FC236}">
                    <a16:creationId xmlns:a16="http://schemas.microsoft.com/office/drawing/2014/main" id="{945EB2CE-52CF-E3DF-48AB-CB207720E0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9" name="Freeform 1080">
                <a:extLst>
                  <a:ext uri="{FF2B5EF4-FFF2-40B4-BE49-F238E27FC236}">
                    <a16:creationId xmlns:a16="http://schemas.microsoft.com/office/drawing/2014/main" id="{F5DF7805-154F-20C6-D1AC-CDBA55CDA5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0" name="Freeform 1081">
                <a:extLst>
                  <a:ext uri="{FF2B5EF4-FFF2-40B4-BE49-F238E27FC236}">
                    <a16:creationId xmlns:a16="http://schemas.microsoft.com/office/drawing/2014/main" id="{1C0E59C1-D86B-CCA9-E353-43D63858E99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1" name="Freeform 1082">
                <a:extLst>
                  <a:ext uri="{FF2B5EF4-FFF2-40B4-BE49-F238E27FC236}">
                    <a16:creationId xmlns:a16="http://schemas.microsoft.com/office/drawing/2014/main" id="{4CD6FA25-0A86-6991-338E-59FC5C5EA62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651" name="Group 1083">
            <a:extLst>
              <a:ext uri="{FF2B5EF4-FFF2-40B4-BE49-F238E27FC236}">
                <a16:creationId xmlns:a16="http://schemas.microsoft.com/office/drawing/2014/main" id="{07DA8681-312F-FF2E-445D-6F8AAEFDD97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8800" name="Group 1084">
              <a:extLst>
                <a:ext uri="{FF2B5EF4-FFF2-40B4-BE49-F238E27FC236}">
                  <a16:creationId xmlns:a16="http://schemas.microsoft.com/office/drawing/2014/main" id="{6A61E2A7-E985-2398-4310-56E367E3A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932" name="Oval 1085">
                <a:extLst>
                  <a:ext uri="{FF2B5EF4-FFF2-40B4-BE49-F238E27FC236}">
                    <a16:creationId xmlns:a16="http://schemas.microsoft.com/office/drawing/2014/main" id="{342488C2-56F6-EDAA-0880-6A81CF8A9A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3" name="Oval 1086">
                <a:extLst>
                  <a:ext uri="{FF2B5EF4-FFF2-40B4-BE49-F238E27FC236}">
                    <a16:creationId xmlns:a16="http://schemas.microsoft.com/office/drawing/2014/main" id="{24652FA2-69E0-FEA0-F299-7CBD942BDF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1" name="Group 1087">
              <a:extLst>
                <a:ext uri="{FF2B5EF4-FFF2-40B4-BE49-F238E27FC236}">
                  <a16:creationId xmlns:a16="http://schemas.microsoft.com/office/drawing/2014/main" id="{FBDF7139-57EE-AF2B-7450-765299FC5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930" name="Oval 1088">
                <a:extLst>
                  <a:ext uri="{FF2B5EF4-FFF2-40B4-BE49-F238E27FC236}">
                    <a16:creationId xmlns:a16="http://schemas.microsoft.com/office/drawing/2014/main" id="{CA506077-01A9-FEF9-D059-CFA28229CA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1" name="Oval 1089">
                <a:extLst>
                  <a:ext uri="{FF2B5EF4-FFF2-40B4-BE49-F238E27FC236}">
                    <a16:creationId xmlns:a16="http://schemas.microsoft.com/office/drawing/2014/main" id="{EB1E8659-4079-EE0F-D113-EE5CB8EF39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2" name="Group 1090">
              <a:extLst>
                <a:ext uri="{FF2B5EF4-FFF2-40B4-BE49-F238E27FC236}">
                  <a16:creationId xmlns:a16="http://schemas.microsoft.com/office/drawing/2014/main" id="{917B85EC-F7C3-10C5-A682-3762FA80D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928" name="Oval 1091">
                <a:extLst>
                  <a:ext uri="{FF2B5EF4-FFF2-40B4-BE49-F238E27FC236}">
                    <a16:creationId xmlns:a16="http://schemas.microsoft.com/office/drawing/2014/main" id="{E594034C-8303-1662-9FD0-CD953E2CBB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29" name="Oval 1092">
                <a:extLst>
                  <a:ext uri="{FF2B5EF4-FFF2-40B4-BE49-F238E27FC236}">
                    <a16:creationId xmlns:a16="http://schemas.microsoft.com/office/drawing/2014/main" id="{1F5C7BCB-473C-CB76-36CB-BF219AF34A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3" name="Group 1093">
              <a:extLst>
                <a:ext uri="{FF2B5EF4-FFF2-40B4-BE49-F238E27FC236}">
                  <a16:creationId xmlns:a16="http://schemas.microsoft.com/office/drawing/2014/main" id="{B7E4BC62-C000-E1B8-B134-C33B5FA04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804" name="Group 1094">
                <a:extLst>
                  <a:ext uri="{FF2B5EF4-FFF2-40B4-BE49-F238E27FC236}">
                    <a16:creationId xmlns:a16="http://schemas.microsoft.com/office/drawing/2014/main" id="{D17AB088-9993-0677-FE93-320320006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926" name="Oval 1095">
                  <a:extLst>
                    <a:ext uri="{FF2B5EF4-FFF2-40B4-BE49-F238E27FC236}">
                      <a16:creationId xmlns:a16="http://schemas.microsoft.com/office/drawing/2014/main" id="{902B0FE3-E5F0-8E20-5AF4-8CDEBC60A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927" name="Oval 1096">
                  <a:extLst>
                    <a:ext uri="{FF2B5EF4-FFF2-40B4-BE49-F238E27FC236}">
                      <a16:creationId xmlns:a16="http://schemas.microsoft.com/office/drawing/2014/main" id="{D3BA5632-4669-08D6-00E9-87122372A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805" name="Group 1097">
                <a:extLst>
                  <a:ext uri="{FF2B5EF4-FFF2-40B4-BE49-F238E27FC236}">
                    <a16:creationId xmlns:a16="http://schemas.microsoft.com/office/drawing/2014/main" id="{A05FF1CB-C42F-75C7-B270-F378925D1A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828" name="Group 1098">
                  <a:extLst>
                    <a:ext uri="{FF2B5EF4-FFF2-40B4-BE49-F238E27FC236}">
                      <a16:creationId xmlns:a16="http://schemas.microsoft.com/office/drawing/2014/main" id="{00FB0D3E-4708-886B-B29A-4AE1395D51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924" name="Freeform 1099">
                    <a:extLst>
                      <a:ext uri="{FF2B5EF4-FFF2-40B4-BE49-F238E27FC236}">
                        <a16:creationId xmlns:a16="http://schemas.microsoft.com/office/drawing/2014/main" id="{EA850D8C-E0BC-39EB-EADA-F43ABE174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5" name="Freeform 1100">
                    <a:extLst>
                      <a:ext uri="{FF2B5EF4-FFF2-40B4-BE49-F238E27FC236}">
                        <a16:creationId xmlns:a16="http://schemas.microsoft.com/office/drawing/2014/main" id="{0C156FDD-762B-B025-2714-A2C83A346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29" name="Group 1101">
                  <a:extLst>
                    <a:ext uri="{FF2B5EF4-FFF2-40B4-BE49-F238E27FC236}">
                      <a16:creationId xmlns:a16="http://schemas.microsoft.com/office/drawing/2014/main" id="{AE75F161-9809-1685-B3CA-CDA7275A5B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922" name="Freeform 1102">
                    <a:extLst>
                      <a:ext uri="{FF2B5EF4-FFF2-40B4-BE49-F238E27FC236}">
                        <a16:creationId xmlns:a16="http://schemas.microsoft.com/office/drawing/2014/main" id="{1056B864-D461-3201-C2F2-13717461B8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3" name="Freeform 1103">
                    <a:extLst>
                      <a:ext uri="{FF2B5EF4-FFF2-40B4-BE49-F238E27FC236}">
                        <a16:creationId xmlns:a16="http://schemas.microsoft.com/office/drawing/2014/main" id="{C0062A07-B2FD-8E46-6E36-E029B6C4A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0" name="Group 1104">
                  <a:extLst>
                    <a:ext uri="{FF2B5EF4-FFF2-40B4-BE49-F238E27FC236}">
                      <a16:creationId xmlns:a16="http://schemas.microsoft.com/office/drawing/2014/main" id="{E1750A0E-858F-E490-65D8-96D42F224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920" name="Freeform 1105">
                    <a:extLst>
                      <a:ext uri="{FF2B5EF4-FFF2-40B4-BE49-F238E27FC236}">
                        <a16:creationId xmlns:a16="http://schemas.microsoft.com/office/drawing/2014/main" id="{F7FA86B4-D6F4-5EC2-90BC-AF9193E9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1" name="Freeform 1106">
                    <a:extLst>
                      <a:ext uri="{FF2B5EF4-FFF2-40B4-BE49-F238E27FC236}">
                        <a16:creationId xmlns:a16="http://schemas.microsoft.com/office/drawing/2014/main" id="{F9AF1894-8F6E-4A6E-17C0-1A54DB984E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1" name="Group 1107">
                  <a:extLst>
                    <a:ext uri="{FF2B5EF4-FFF2-40B4-BE49-F238E27FC236}">
                      <a16:creationId xmlns:a16="http://schemas.microsoft.com/office/drawing/2014/main" id="{0008C7FF-5EC9-0EEF-F4C1-26BCA4C0E9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918" name="Freeform 1108">
                    <a:extLst>
                      <a:ext uri="{FF2B5EF4-FFF2-40B4-BE49-F238E27FC236}">
                        <a16:creationId xmlns:a16="http://schemas.microsoft.com/office/drawing/2014/main" id="{420496F1-BAF2-283B-77AF-49EB16C27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9" name="Freeform 1109">
                    <a:extLst>
                      <a:ext uri="{FF2B5EF4-FFF2-40B4-BE49-F238E27FC236}">
                        <a16:creationId xmlns:a16="http://schemas.microsoft.com/office/drawing/2014/main" id="{DC0D2FFB-01C7-897F-AEF2-0A1ED9D45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2" name="Group 1110">
                  <a:extLst>
                    <a:ext uri="{FF2B5EF4-FFF2-40B4-BE49-F238E27FC236}">
                      <a16:creationId xmlns:a16="http://schemas.microsoft.com/office/drawing/2014/main" id="{2EC6F29B-57AB-9E1E-8EC6-C45D3515C8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916" name="Freeform 1111">
                    <a:extLst>
                      <a:ext uri="{FF2B5EF4-FFF2-40B4-BE49-F238E27FC236}">
                        <a16:creationId xmlns:a16="http://schemas.microsoft.com/office/drawing/2014/main" id="{77B6112A-FD5E-8A9A-3CA1-990CDD94B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7" name="Freeform 1112">
                    <a:extLst>
                      <a:ext uri="{FF2B5EF4-FFF2-40B4-BE49-F238E27FC236}">
                        <a16:creationId xmlns:a16="http://schemas.microsoft.com/office/drawing/2014/main" id="{7BB1B394-06FB-96E5-1D63-EBA79F262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3" name="Group 1113">
                  <a:extLst>
                    <a:ext uri="{FF2B5EF4-FFF2-40B4-BE49-F238E27FC236}">
                      <a16:creationId xmlns:a16="http://schemas.microsoft.com/office/drawing/2014/main" id="{5F10E84A-C946-E402-E5FD-ADFA96DED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914" name="Freeform 1114">
                    <a:extLst>
                      <a:ext uri="{FF2B5EF4-FFF2-40B4-BE49-F238E27FC236}">
                        <a16:creationId xmlns:a16="http://schemas.microsoft.com/office/drawing/2014/main" id="{949BA429-A8B0-40C2-D06F-D38BB6EF4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5" name="Freeform 1115">
                    <a:extLst>
                      <a:ext uri="{FF2B5EF4-FFF2-40B4-BE49-F238E27FC236}">
                        <a16:creationId xmlns:a16="http://schemas.microsoft.com/office/drawing/2014/main" id="{5C1C28D1-EA8E-DD05-6E7F-FBF3BB649A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4" name="Group 1116">
                  <a:extLst>
                    <a:ext uri="{FF2B5EF4-FFF2-40B4-BE49-F238E27FC236}">
                      <a16:creationId xmlns:a16="http://schemas.microsoft.com/office/drawing/2014/main" id="{B0351DD0-7962-759F-A631-610EF4972C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912" name="Freeform 1117">
                    <a:extLst>
                      <a:ext uri="{FF2B5EF4-FFF2-40B4-BE49-F238E27FC236}">
                        <a16:creationId xmlns:a16="http://schemas.microsoft.com/office/drawing/2014/main" id="{F95EE337-329E-96B0-3317-92977ADDC7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3" name="Freeform 1118">
                    <a:extLst>
                      <a:ext uri="{FF2B5EF4-FFF2-40B4-BE49-F238E27FC236}">
                        <a16:creationId xmlns:a16="http://schemas.microsoft.com/office/drawing/2014/main" id="{0823958D-47F5-D6B5-1759-1410502739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5" name="Group 1119">
                  <a:extLst>
                    <a:ext uri="{FF2B5EF4-FFF2-40B4-BE49-F238E27FC236}">
                      <a16:creationId xmlns:a16="http://schemas.microsoft.com/office/drawing/2014/main" id="{D5918EEE-B192-F4EE-57E1-D837E8AEE1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910" name="Freeform 1120">
                    <a:extLst>
                      <a:ext uri="{FF2B5EF4-FFF2-40B4-BE49-F238E27FC236}">
                        <a16:creationId xmlns:a16="http://schemas.microsoft.com/office/drawing/2014/main" id="{88880309-CC32-8C7B-33FC-29AE6A581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1" name="Freeform 1121">
                    <a:extLst>
                      <a:ext uri="{FF2B5EF4-FFF2-40B4-BE49-F238E27FC236}">
                        <a16:creationId xmlns:a16="http://schemas.microsoft.com/office/drawing/2014/main" id="{AD01FD35-D3D8-F9F1-82D0-28C08D7D62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6" name="Group 1122">
                  <a:extLst>
                    <a:ext uri="{FF2B5EF4-FFF2-40B4-BE49-F238E27FC236}">
                      <a16:creationId xmlns:a16="http://schemas.microsoft.com/office/drawing/2014/main" id="{C295AD38-AA12-3DB2-007D-26CA9A5062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908" name="Freeform 1123">
                    <a:extLst>
                      <a:ext uri="{FF2B5EF4-FFF2-40B4-BE49-F238E27FC236}">
                        <a16:creationId xmlns:a16="http://schemas.microsoft.com/office/drawing/2014/main" id="{D9CC58CA-79FF-CC7A-54E7-26375BCF4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9" name="Freeform 1124">
                    <a:extLst>
                      <a:ext uri="{FF2B5EF4-FFF2-40B4-BE49-F238E27FC236}">
                        <a16:creationId xmlns:a16="http://schemas.microsoft.com/office/drawing/2014/main" id="{39F2C982-CF9A-459B-0D67-A6B7BDF29F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7" name="Group 1125">
                  <a:extLst>
                    <a:ext uri="{FF2B5EF4-FFF2-40B4-BE49-F238E27FC236}">
                      <a16:creationId xmlns:a16="http://schemas.microsoft.com/office/drawing/2014/main" id="{3CA7AE81-0EB4-4486-489F-9C08BA91A0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906" name="Freeform 1126">
                    <a:extLst>
                      <a:ext uri="{FF2B5EF4-FFF2-40B4-BE49-F238E27FC236}">
                        <a16:creationId xmlns:a16="http://schemas.microsoft.com/office/drawing/2014/main" id="{0F7C4111-F349-8A9D-1FF0-4EEC75D6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7" name="Freeform 1127">
                    <a:extLst>
                      <a:ext uri="{FF2B5EF4-FFF2-40B4-BE49-F238E27FC236}">
                        <a16:creationId xmlns:a16="http://schemas.microsoft.com/office/drawing/2014/main" id="{1F4644C1-4642-C246-B036-1ECAC07C03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8" name="Group 1128">
                  <a:extLst>
                    <a:ext uri="{FF2B5EF4-FFF2-40B4-BE49-F238E27FC236}">
                      <a16:creationId xmlns:a16="http://schemas.microsoft.com/office/drawing/2014/main" id="{10DA0084-BBD6-F1AF-C837-A5985329F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904" name="Freeform 1129">
                    <a:extLst>
                      <a:ext uri="{FF2B5EF4-FFF2-40B4-BE49-F238E27FC236}">
                        <a16:creationId xmlns:a16="http://schemas.microsoft.com/office/drawing/2014/main" id="{6EE04F77-0BB9-8D86-2A35-2237D78E0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5" name="Freeform 1130">
                    <a:extLst>
                      <a:ext uri="{FF2B5EF4-FFF2-40B4-BE49-F238E27FC236}">
                        <a16:creationId xmlns:a16="http://schemas.microsoft.com/office/drawing/2014/main" id="{8C9675CC-380C-0ED6-335F-1BE4D81B2A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9" name="Group 1131">
                  <a:extLst>
                    <a:ext uri="{FF2B5EF4-FFF2-40B4-BE49-F238E27FC236}">
                      <a16:creationId xmlns:a16="http://schemas.microsoft.com/office/drawing/2014/main" id="{431FAA99-3661-94FA-64B3-2AD570ACC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902" name="Freeform 1132">
                    <a:extLst>
                      <a:ext uri="{FF2B5EF4-FFF2-40B4-BE49-F238E27FC236}">
                        <a16:creationId xmlns:a16="http://schemas.microsoft.com/office/drawing/2014/main" id="{82D40B77-8F5E-DB68-F96B-74AE57F75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3" name="Freeform 1133">
                    <a:extLst>
                      <a:ext uri="{FF2B5EF4-FFF2-40B4-BE49-F238E27FC236}">
                        <a16:creationId xmlns:a16="http://schemas.microsoft.com/office/drawing/2014/main" id="{EA21CAAE-B785-BCBC-9FE9-E1D59D9A98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0" name="Group 1134">
                  <a:extLst>
                    <a:ext uri="{FF2B5EF4-FFF2-40B4-BE49-F238E27FC236}">
                      <a16:creationId xmlns:a16="http://schemas.microsoft.com/office/drawing/2014/main" id="{27FCF0E9-2D5D-CB5C-A496-500C56CAAA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900" name="Freeform 1135">
                    <a:extLst>
                      <a:ext uri="{FF2B5EF4-FFF2-40B4-BE49-F238E27FC236}">
                        <a16:creationId xmlns:a16="http://schemas.microsoft.com/office/drawing/2014/main" id="{8E2629F1-C07C-1900-E0EF-09FE8E71C5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1" name="Freeform 1136">
                    <a:extLst>
                      <a:ext uri="{FF2B5EF4-FFF2-40B4-BE49-F238E27FC236}">
                        <a16:creationId xmlns:a16="http://schemas.microsoft.com/office/drawing/2014/main" id="{937F06BB-AE18-FEBC-1D7A-920AC1CB6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1" name="Group 1137">
                  <a:extLst>
                    <a:ext uri="{FF2B5EF4-FFF2-40B4-BE49-F238E27FC236}">
                      <a16:creationId xmlns:a16="http://schemas.microsoft.com/office/drawing/2014/main" id="{973EB370-6218-E455-55F6-CEACB90DF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898" name="Freeform 1138">
                    <a:extLst>
                      <a:ext uri="{FF2B5EF4-FFF2-40B4-BE49-F238E27FC236}">
                        <a16:creationId xmlns:a16="http://schemas.microsoft.com/office/drawing/2014/main" id="{C8BE662B-C622-CF85-C5AF-A4AE8CD1A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9" name="Freeform 1139">
                    <a:extLst>
                      <a:ext uri="{FF2B5EF4-FFF2-40B4-BE49-F238E27FC236}">
                        <a16:creationId xmlns:a16="http://schemas.microsoft.com/office/drawing/2014/main" id="{75933DB4-A1AF-AB4E-FB80-4E45998EBE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2" name="Group 1140">
                  <a:extLst>
                    <a:ext uri="{FF2B5EF4-FFF2-40B4-BE49-F238E27FC236}">
                      <a16:creationId xmlns:a16="http://schemas.microsoft.com/office/drawing/2014/main" id="{8EEF6C6A-48B7-3963-2EF9-283A74B632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896" name="Freeform 1141">
                    <a:extLst>
                      <a:ext uri="{FF2B5EF4-FFF2-40B4-BE49-F238E27FC236}">
                        <a16:creationId xmlns:a16="http://schemas.microsoft.com/office/drawing/2014/main" id="{DF10D805-0E47-2B02-1B08-0AC69C12C3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7" name="Freeform 1142">
                    <a:extLst>
                      <a:ext uri="{FF2B5EF4-FFF2-40B4-BE49-F238E27FC236}">
                        <a16:creationId xmlns:a16="http://schemas.microsoft.com/office/drawing/2014/main" id="{11AD2DD9-75AB-B908-09F8-2C334606E5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3" name="Group 1143">
                  <a:extLst>
                    <a:ext uri="{FF2B5EF4-FFF2-40B4-BE49-F238E27FC236}">
                      <a16:creationId xmlns:a16="http://schemas.microsoft.com/office/drawing/2014/main" id="{120D9674-D593-7071-5BC1-ED88B40A20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894" name="Freeform 1144">
                    <a:extLst>
                      <a:ext uri="{FF2B5EF4-FFF2-40B4-BE49-F238E27FC236}">
                        <a16:creationId xmlns:a16="http://schemas.microsoft.com/office/drawing/2014/main" id="{76EFBC69-0327-389B-A1C8-64773BF68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5" name="Freeform 1145">
                    <a:extLst>
                      <a:ext uri="{FF2B5EF4-FFF2-40B4-BE49-F238E27FC236}">
                        <a16:creationId xmlns:a16="http://schemas.microsoft.com/office/drawing/2014/main" id="{A3FCBF11-05AB-C48A-1316-88DBCC603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4" name="Group 1146">
                  <a:extLst>
                    <a:ext uri="{FF2B5EF4-FFF2-40B4-BE49-F238E27FC236}">
                      <a16:creationId xmlns:a16="http://schemas.microsoft.com/office/drawing/2014/main" id="{A97905CE-66D2-F52D-4F4C-5B7D5E0D6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892" name="Freeform 1147">
                    <a:extLst>
                      <a:ext uri="{FF2B5EF4-FFF2-40B4-BE49-F238E27FC236}">
                        <a16:creationId xmlns:a16="http://schemas.microsoft.com/office/drawing/2014/main" id="{2422C8C5-24C7-7601-1B31-477CA9BE7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3" name="Freeform 1148">
                    <a:extLst>
                      <a:ext uri="{FF2B5EF4-FFF2-40B4-BE49-F238E27FC236}">
                        <a16:creationId xmlns:a16="http://schemas.microsoft.com/office/drawing/2014/main" id="{C7D8D44E-C016-8DB5-8A39-FA9D17D49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5" name="Group 1149">
                  <a:extLst>
                    <a:ext uri="{FF2B5EF4-FFF2-40B4-BE49-F238E27FC236}">
                      <a16:creationId xmlns:a16="http://schemas.microsoft.com/office/drawing/2014/main" id="{5A7AFAEF-1B43-46D6-2D49-03E6488AD1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890" name="Freeform 1150">
                    <a:extLst>
                      <a:ext uri="{FF2B5EF4-FFF2-40B4-BE49-F238E27FC236}">
                        <a16:creationId xmlns:a16="http://schemas.microsoft.com/office/drawing/2014/main" id="{43459E77-2B60-8BD0-464C-1F4EF1C0BA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1" name="Freeform 1151">
                    <a:extLst>
                      <a:ext uri="{FF2B5EF4-FFF2-40B4-BE49-F238E27FC236}">
                        <a16:creationId xmlns:a16="http://schemas.microsoft.com/office/drawing/2014/main" id="{DA88D2DA-492A-348B-0D9B-8C6D49A5B6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6" name="Group 1152">
                  <a:extLst>
                    <a:ext uri="{FF2B5EF4-FFF2-40B4-BE49-F238E27FC236}">
                      <a16:creationId xmlns:a16="http://schemas.microsoft.com/office/drawing/2014/main" id="{2250E6B8-41B6-4117-3C08-EA395FAD6A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888" name="Freeform 1153">
                    <a:extLst>
                      <a:ext uri="{FF2B5EF4-FFF2-40B4-BE49-F238E27FC236}">
                        <a16:creationId xmlns:a16="http://schemas.microsoft.com/office/drawing/2014/main" id="{F9EB30DB-B7F4-4900-8FF7-FECE110153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9" name="Freeform 1154">
                    <a:extLst>
                      <a:ext uri="{FF2B5EF4-FFF2-40B4-BE49-F238E27FC236}">
                        <a16:creationId xmlns:a16="http://schemas.microsoft.com/office/drawing/2014/main" id="{54AF82DE-4BB5-A994-C844-B3122A8A87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7" name="Group 1155">
                  <a:extLst>
                    <a:ext uri="{FF2B5EF4-FFF2-40B4-BE49-F238E27FC236}">
                      <a16:creationId xmlns:a16="http://schemas.microsoft.com/office/drawing/2014/main" id="{0BF07401-FE29-C01A-A74B-C30D587B6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886" name="Freeform 1156">
                    <a:extLst>
                      <a:ext uri="{FF2B5EF4-FFF2-40B4-BE49-F238E27FC236}">
                        <a16:creationId xmlns:a16="http://schemas.microsoft.com/office/drawing/2014/main" id="{BA4B071C-D59B-1EF9-061F-09F9D0C0E1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7" name="Freeform 1157">
                    <a:extLst>
                      <a:ext uri="{FF2B5EF4-FFF2-40B4-BE49-F238E27FC236}">
                        <a16:creationId xmlns:a16="http://schemas.microsoft.com/office/drawing/2014/main" id="{D669150B-EC6E-3AC0-D79E-C9527BD4E4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8" name="Group 1158">
                  <a:extLst>
                    <a:ext uri="{FF2B5EF4-FFF2-40B4-BE49-F238E27FC236}">
                      <a16:creationId xmlns:a16="http://schemas.microsoft.com/office/drawing/2014/main" id="{452A75D9-646D-0455-5247-14841676FE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884" name="Freeform 1159">
                    <a:extLst>
                      <a:ext uri="{FF2B5EF4-FFF2-40B4-BE49-F238E27FC236}">
                        <a16:creationId xmlns:a16="http://schemas.microsoft.com/office/drawing/2014/main" id="{D4070A87-0E9E-6D1A-7602-DF81982CC3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5" name="Freeform 1160">
                    <a:extLst>
                      <a:ext uri="{FF2B5EF4-FFF2-40B4-BE49-F238E27FC236}">
                        <a16:creationId xmlns:a16="http://schemas.microsoft.com/office/drawing/2014/main" id="{FE0CBD9A-82D8-2632-24CF-C40B9CA56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49" name="Freeform 1161">
                  <a:extLst>
                    <a:ext uri="{FF2B5EF4-FFF2-40B4-BE49-F238E27FC236}">
                      <a16:creationId xmlns:a16="http://schemas.microsoft.com/office/drawing/2014/main" id="{48A20386-C2D6-FCB7-1E6C-AFAAA7D812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50" name="Freeform 1162">
                  <a:extLst>
                    <a:ext uri="{FF2B5EF4-FFF2-40B4-BE49-F238E27FC236}">
                      <a16:creationId xmlns:a16="http://schemas.microsoft.com/office/drawing/2014/main" id="{EFF38721-6086-E914-522E-085E80B8BC4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851" name="Group 1163">
                  <a:extLst>
                    <a:ext uri="{FF2B5EF4-FFF2-40B4-BE49-F238E27FC236}">
                      <a16:creationId xmlns:a16="http://schemas.microsoft.com/office/drawing/2014/main" id="{B417B421-029F-676F-DFA8-36DD675590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882" name="Freeform 1164">
                    <a:extLst>
                      <a:ext uri="{FF2B5EF4-FFF2-40B4-BE49-F238E27FC236}">
                        <a16:creationId xmlns:a16="http://schemas.microsoft.com/office/drawing/2014/main" id="{67D1D78F-0F2A-0CF1-03FD-45F70EAA6E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3" name="Freeform 1165">
                    <a:extLst>
                      <a:ext uri="{FF2B5EF4-FFF2-40B4-BE49-F238E27FC236}">
                        <a16:creationId xmlns:a16="http://schemas.microsoft.com/office/drawing/2014/main" id="{C60BF8AF-C0CB-2544-40FF-119ECBA65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2" name="Group 1166">
                  <a:extLst>
                    <a:ext uri="{FF2B5EF4-FFF2-40B4-BE49-F238E27FC236}">
                      <a16:creationId xmlns:a16="http://schemas.microsoft.com/office/drawing/2014/main" id="{38C27175-87E5-FBBF-EAA1-343DF20507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880" name="Freeform 1167">
                    <a:extLst>
                      <a:ext uri="{FF2B5EF4-FFF2-40B4-BE49-F238E27FC236}">
                        <a16:creationId xmlns:a16="http://schemas.microsoft.com/office/drawing/2014/main" id="{008A32B0-8776-1C22-0319-55E6F999D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1" name="Freeform 1168">
                    <a:extLst>
                      <a:ext uri="{FF2B5EF4-FFF2-40B4-BE49-F238E27FC236}">
                        <a16:creationId xmlns:a16="http://schemas.microsoft.com/office/drawing/2014/main" id="{0609333B-29A0-4A10-2DBC-73CCDD168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3" name="Group 1169">
                  <a:extLst>
                    <a:ext uri="{FF2B5EF4-FFF2-40B4-BE49-F238E27FC236}">
                      <a16:creationId xmlns:a16="http://schemas.microsoft.com/office/drawing/2014/main" id="{D5FAF619-0479-3589-9FB2-C6B58C1243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878" name="Freeform 1170">
                    <a:extLst>
                      <a:ext uri="{FF2B5EF4-FFF2-40B4-BE49-F238E27FC236}">
                        <a16:creationId xmlns:a16="http://schemas.microsoft.com/office/drawing/2014/main" id="{06059D74-A4D1-31D4-D7F7-F093BDE6DA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9" name="Freeform 1171">
                    <a:extLst>
                      <a:ext uri="{FF2B5EF4-FFF2-40B4-BE49-F238E27FC236}">
                        <a16:creationId xmlns:a16="http://schemas.microsoft.com/office/drawing/2014/main" id="{A2232B2E-1828-6DD6-A68D-273D285E3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4" name="Group 1172">
                  <a:extLst>
                    <a:ext uri="{FF2B5EF4-FFF2-40B4-BE49-F238E27FC236}">
                      <a16:creationId xmlns:a16="http://schemas.microsoft.com/office/drawing/2014/main" id="{3BE760D3-127F-F241-E875-37D709EC3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876" name="Freeform 1173">
                    <a:extLst>
                      <a:ext uri="{FF2B5EF4-FFF2-40B4-BE49-F238E27FC236}">
                        <a16:creationId xmlns:a16="http://schemas.microsoft.com/office/drawing/2014/main" id="{442E0974-92C1-1C8D-3D8A-11A291B8F3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7" name="Freeform 1174">
                    <a:extLst>
                      <a:ext uri="{FF2B5EF4-FFF2-40B4-BE49-F238E27FC236}">
                        <a16:creationId xmlns:a16="http://schemas.microsoft.com/office/drawing/2014/main" id="{85D4E7E8-6D3D-4369-A18C-711F81756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5" name="Group 1175">
                  <a:extLst>
                    <a:ext uri="{FF2B5EF4-FFF2-40B4-BE49-F238E27FC236}">
                      <a16:creationId xmlns:a16="http://schemas.microsoft.com/office/drawing/2014/main" id="{0D8D9A3F-E5BF-60C1-F70C-8511FA7DF3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874" name="Freeform 1176">
                    <a:extLst>
                      <a:ext uri="{FF2B5EF4-FFF2-40B4-BE49-F238E27FC236}">
                        <a16:creationId xmlns:a16="http://schemas.microsoft.com/office/drawing/2014/main" id="{D9AF90ED-A4E1-A6B9-A3D5-334A3911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5" name="Freeform 1177">
                    <a:extLst>
                      <a:ext uri="{FF2B5EF4-FFF2-40B4-BE49-F238E27FC236}">
                        <a16:creationId xmlns:a16="http://schemas.microsoft.com/office/drawing/2014/main" id="{FE969847-47CE-33D8-069C-8857028E9C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6" name="Group 1178">
                  <a:extLst>
                    <a:ext uri="{FF2B5EF4-FFF2-40B4-BE49-F238E27FC236}">
                      <a16:creationId xmlns:a16="http://schemas.microsoft.com/office/drawing/2014/main" id="{2AA0AD0F-46F2-7241-9C5E-957D419FB3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872" name="Freeform 1179">
                    <a:extLst>
                      <a:ext uri="{FF2B5EF4-FFF2-40B4-BE49-F238E27FC236}">
                        <a16:creationId xmlns:a16="http://schemas.microsoft.com/office/drawing/2014/main" id="{C31BEFB5-653F-1742-8CEC-8AF32ECA28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3" name="Freeform 1180">
                    <a:extLst>
                      <a:ext uri="{FF2B5EF4-FFF2-40B4-BE49-F238E27FC236}">
                        <a16:creationId xmlns:a16="http://schemas.microsoft.com/office/drawing/2014/main" id="{FDF0D498-7B43-E205-68CC-D6169E909D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7" name="Group 1181">
                  <a:extLst>
                    <a:ext uri="{FF2B5EF4-FFF2-40B4-BE49-F238E27FC236}">
                      <a16:creationId xmlns:a16="http://schemas.microsoft.com/office/drawing/2014/main" id="{D6E36301-6B9E-FF65-4885-EF8196ABD5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870" name="Freeform 1182">
                    <a:extLst>
                      <a:ext uri="{FF2B5EF4-FFF2-40B4-BE49-F238E27FC236}">
                        <a16:creationId xmlns:a16="http://schemas.microsoft.com/office/drawing/2014/main" id="{AA80D375-9CC2-0605-37A6-1E340DFE51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1" name="Freeform 1183">
                    <a:extLst>
                      <a:ext uri="{FF2B5EF4-FFF2-40B4-BE49-F238E27FC236}">
                        <a16:creationId xmlns:a16="http://schemas.microsoft.com/office/drawing/2014/main" id="{C960F1A2-C7A1-3945-E4F3-AC905805FC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8" name="Group 1184">
                  <a:extLst>
                    <a:ext uri="{FF2B5EF4-FFF2-40B4-BE49-F238E27FC236}">
                      <a16:creationId xmlns:a16="http://schemas.microsoft.com/office/drawing/2014/main" id="{FB3CE029-B29F-557A-6A61-91CCD91902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868" name="Freeform 1185">
                    <a:extLst>
                      <a:ext uri="{FF2B5EF4-FFF2-40B4-BE49-F238E27FC236}">
                        <a16:creationId xmlns:a16="http://schemas.microsoft.com/office/drawing/2014/main" id="{9B684061-A8E1-D72D-9F96-8466A1D20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9" name="Freeform 1186">
                    <a:extLst>
                      <a:ext uri="{FF2B5EF4-FFF2-40B4-BE49-F238E27FC236}">
                        <a16:creationId xmlns:a16="http://schemas.microsoft.com/office/drawing/2014/main" id="{DD0B5A32-8736-1D3C-B1B0-C5C3EAABC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9" name="Group 1187">
                  <a:extLst>
                    <a:ext uri="{FF2B5EF4-FFF2-40B4-BE49-F238E27FC236}">
                      <a16:creationId xmlns:a16="http://schemas.microsoft.com/office/drawing/2014/main" id="{503D3833-0094-8E37-964F-10D55539CF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866" name="Freeform 1188">
                    <a:extLst>
                      <a:ext uri="{FF2B5EF4-FFF2-40B4-BE49-F238E27FC236}">
                        <a16:creationId xmlns:a16="http://schemas.microsoft.com/office/drawing/2014/main" id="{AF37C6E7-C542-1109-EF8A-F2A5EE05C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7" name="Freeform 1189">
                    <a:extLst>
                      <a:ext uri="{FF2B5EF4-FFF2-40B4-BE49-F238E27FC236}">
                        <a16:creationId xmlns:a16="http://schemas.microsoft.com/office/drawing/2014/main" id="{70C5F7A1-D26B-D557-5CB3-2611CE651D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0" name="Group 1190">
                  <a:extLst>
                    <a:ext uri="{FF2B5EF4-FFF2-40B4-BE49-F238E27FC236}">
                      <a16:creationId xmlns:a16="http://schemas.microsoft.com/office/drawing/2014/main" id="{3E95B500-FA5C-5997-96E8-AA470D2C1D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864" name="Freeform 1191">
                    <a:extLst>
                      <a:ext uri="{FF2B5EF4-FFF2-40B4-BE49-F238E27FC236}">
                        <a16:creationId xmlns:a16="http://schemas.microsoft.com/office/drawing/2014/main" id="{84953214-63FD-7B85-32A5-9D7C822282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5" name="Freeform 1192">
                    <a:extLst>
                      <a:ext uri="{FF2B5EF4-FFF2-40B4-BE49-F238E27FC236}">
                        <a16:creationId xmlns:a16="http://schemas.microsoft.com/office/drawing/2014/main" id="{BF8262C9-7E8D-E13D-406C-CD10A2100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1" name="Group 1193">
                  <a:extLst>
                    <a:ext uri="{FF2B5EF4-FFF2-40B4-BE49-F238E27FC236}">
                      <a16:creationId xmlns:a16="http://schemas.microsoft.com/office/drawing/2014/main" id="{EC10FAE1-0936-8DDA-FD17-301A0B8BBB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862" name="Freeform 1194">
                    <a:extLst>
                      <a:ext uri="{FF2B5EF4-FFF2-40B4-BE49-F238E27FC236}">
                        <a16:creationId xmlns:a16="http://schemas.microsoft.com/office/drawing/2014/main" id="{9CCB98BA-5FFD-2F7C-DF7C-B946461D4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3" name="Freeform 1195">
                    <a:extLst>
                      <a:ext uri="{FF2B5EF4-FFF2-40B4-BE49-F238E27FC236}">
                        <a16:creationId xmlns:a16="http://schemas.microsoft.com/office/drawing/2014/main" id="{33D76521-4861-9027-7F7C-712AB330A8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806" name="Freeform 1196">
                <a:extLst>
                  <a:ext uri="{FF2B5EF4-FFF2-40B4-BE49-F238E27FC236}">
                    <a16:creationId xmlns:a16="http://schemas.microsoft.com/office/drawing/2014/main" id="{EC1B99BF-759E-EA1F-E844-B4B86134F8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7" name="Arc 1197">
                <a:extLst>
                  <a:ext uri="{FF2B5EF4-FFF2-40B4-BE49-F238E27FC236}">
                    <a16:creationId xmlns:a16="http://schemas.microsoft.com/office/drawing/2014/main" id="{7A463250-F435-E98D-E4ED-4CBFA9AF20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8" name="Arc 1198">
                <a:extLst>
                  <a:ext uri="{FF2B5EF4-FFF2-40B4-BE49-F238E27FC236}">
                    <a16:creationId xmlns:a16="http://schemas.microsoft.com/office/drawing/2014/main" id="{D27697B1-BB90-9031-F8EE-2B3F90DF1FE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9" name="Arc 1199">
                <a:extLst>
                  <a:ext uri="{FF2B5EF4-FFF2-40B4-BE49-F238E27FC236}">
                    <a16:creationId xmlns:a16="http://schemas.microsoft.com/office/drawing/2014/main" id="{6AD29009-F398-A712-90BB-3A5102A6C5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0" name="Arc 1200">
                <a:extLst>
                  <a:ext uri="{FF2B5EF4-FFF2-40B4-BE49-F238E27FC236}">
                    <a16:creationId xmlns:a16="http://schemas.microsoft.com/office/drawing/2014/main" id="{8DDEED10-7C6F-1617-3A7A-72504C5017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1" name="Arc 1201">
                <a:extLst>
                  <a:ext uri="{FF2B5EF4-FFF2-40B4-BE49-F238E27FC236}">
                    <a16:creationId xmlns:a16="http://schemas.microsoft.com/office/drawing/2014/main" id="{AD32A092-78E5-BB67-32CA-B4CE1955BFD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2" name="Arc 1202">
                <a:extLst>
                  <a:ext uri="{FF2B5EF4-FFF2-40B4-BE49-F238E27FC236}">
                    <a16:creationId xmlns:a16="http://schemas.microsoft.com/office/drawing/2014/main" id="{F80EA814-8BC2-D15E-A84C-CCA7704AF2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3" name="Arc 1203">
                <a:extLst>
                  <a:ext uri="{FF2B5EF4-FFF2-40B4-BE49-F238E27FC236}">
                    <a16:creationId xmlns:a16="http://schemas.microsoft.com/office/drawing/2014/main" id="{F6154845-C3BB-E4BA-F6E4-172BC61ECE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4" name="Arc 1204">
                <a:extLst>
                  <a:ext uri="{FF2B5EF4-FFF2-40B4-BE49-F238E27FC236}">
                    <a16:creationId xmlns:a16="http://schemas.microsoft.com/office/drawing/2014/main" id="{4C02E492-50D1-F8A4-93C4-D7E05735E8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5" name="Freeform 1205">
                <a:extLst>
                  <a:ext uri="{FF2B5EF4-FFF2-40B4-BE49-F238E27FC236}">
                    <a16:creationId xmlns:a16="http://schemas.microsoft.com/office/drawing/2014/main" id="{5C880BFB-633E-E69B-1200-3025A1139F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6" name="Freeform 1206">
                <a:extLst>
                  <a:ext uri="{FF2B5EF4-FFF2-40B4-BE49-F238E27FC236}">
                    <a16:creationId xmlns:a16="http://schemas.microsoft.com/office/drawing/2014/main" id="{94743B8E-4F84-2445-9C26-462C4C7A4FD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7" name="Arc 1207">
                <a:extLst>
                  <a:ext uri="{FF2B5EF4-FFF2-40B4-BE49-F238E27FC236}">
                    <a16:creationId xmlns:a16="http://schemas.microsoft.com/office/drawing/2014/main" id="{AF482B4E-D86C-FE59-E896-45BEE24F84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8" name="Arc 1208">
                <a:extLst>
                  <a:ext uri="{FF2B5EF4-FFF2-40B4-BE49-F238E27FC236}">
                    <a16:creationId xmlns:a16="http://schemas.microsoft.com/office/drawing/2014/main" id="{70A52B8F-F871-F1F2-FCC8-AA3364A8C6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9" name="Arc 1209">
                <a:extLst>
                  <a:ext uri="{FF2B5EF4-FFF2-40B4-BE49-F238E27FC236}">
                    <a16:creationId xmlns:a16="http://schemas.microsoft.com/office/drawing/2014/main" id="{B7E6C6D7-0FB4-5BC6-DE31-1EFCF115B9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0" name="Freeform 1210">
                <a:extLst>
                  <a:ext uri="{FF2B5EF4-FFF2-40B4-BE49-F238E27FC236}">
                    <a16:creationId xmlns:a16="http://schemas.microsoft.com/office/drawing/2014/main" id="{9A86A5DE-1086-C184-3D7A-65FD253A35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1" name="Freeform 1211">
                <a:extLst>
                  <a:ext uri="{FF2B5EF4-FFF2-40B4-BE49-F238E27FC236}">
                    <a16:creationId xmlns:a16="http://schemas.microsoft.com/office/drawing/2014/main" id="{8E893A20-ACC4-5D5F-B22F-9C206FF44F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2" name="Freeform 1212">
                <a:extLst>
                  <a:ext uri="{FF2B5EF4-FFF2-40B4-BE49-F238E27FC236}">
                    <a16:creationId xmlns:a16="http://schemas.microsoft.com/office/drawing/2014/main" id="{D9A3B529-F328-C65C-AD44-2D313021A08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3" name="Freeform 1213">
                <a:extLst>
                  <a:ext uri="{FF2B5EF4-FFF2-40B4-BE49-F238E27FC236}">
                    <a16:creationId xmlns:a16="http://schemas.microsoft.com/office/drawing/2014/main" id="{F8CCDD23-8691-93F2-2FE2-3FB7997BE1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4" name="Freeform 1214">
                <a:extLst>
                  <a:ext uri="{FF2B5EF4-FFF2-40B4-BE49-F238E27FC236}">
                    <a16:creationId xmlns:a16="http://schemas.microsoft.com/office/drawing/2014/main" id="{E4B228ED-F9D5-4A1E-AE65-2F4583DD32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5" name="Freeform 1215">
                <a:extLst>
                  <a:ext uri="{FF2B5EF4-FFF2-40B4-BE49-F238E27FC236}">
                    <a16:creationId xmlns:a16="http://schemas.microsoft.com/office/drawing/2014/main" id="{08D5A8B6-CA2D-B8AC-F9E4-4C6A17DD6E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6" name="Freeform 1216">
                <a:extLst>
                  <a:ext uri="{FF2B5EF4-FFF2-40B4-BE49-F238E27FC236}">
                    <a16:creationId xmlns:a16="http://schemas.microsoft.com/office/drawing/2014/main" id="{809FB7EF-07B4-170D-7699-9F59BEADA1E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7" name="Freeform 1217">
                <a:extLst>
                  <a:ext uri="{FF2B5EF4-FFF2-40B4-BE49-F238E27FC236}">
                    <a16:creationId xmlns:a16="http://schemas.microsoft.com/office/drawing/2014/main" id="{BB49DA29-4BE1-6E43-87C9-89F702D361C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786" name="Group 1218">
            <a:extLst>
              <a:ext uri="{FF2B5EF4-FFF2-40B4-BE49-F238E27FC236}">
                <a16:creationId xmlns:a16="http://schemas.microsoft.com/office/drawing/2014/main" id="{55837034-E58A-6A9C-C333-393F38E6719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8666" name="Group 1219">
              <a:extLst>
                <a:ext uri="{FF2B5EF4-FFF2-40B4-BE49-F238E27FC236}">
                  <a16:creationId xmlns:a16="http://schemas.microsoft.com/office/drawing/2014/main" id="{0D884AB9-2968-6FFF-AE88-52BD5A738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98" name="Oval 1220">
                <a:extLst>
                  <a:ext uri="{FF2B5EF4-FFF2-40B4-BE49-F238E27FC236}">
                    <a16:creationId xmlns:a16="http://schemas.microsoft.com/office/drawing/2014/main" id="{5E60D486-A77B-7ACD-0D69-596A23A417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9" name="Oval 1221">
                <a:extLst>
                  <a:ext uri="{FF2B5EF4-FFF2-40B4-BE49-F238E27FC236}">
                    <a16:creationId xmlns:a16="http://schemas.microsoft.com/office/drawing/2014/main" id="{C8ECE1FC-70E6-3F75-2F07-635CE030A5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7" name="Group 1222">
              <a:extLst>
                <a:ext uri="{FF2B5EF4-FFF2-40B4-BE49-F238E27FC236}">
                  <a16:creationId xmlns:a16="http://schemas.microsoft.com/office/drawing/2014/main" id="{BD16721D-9CD0-A656-4975-5420AE253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96" name="Oval 1223">
                <a:extLst>
                  <a:ext uri="{FF2B5EF4-FFF2-40B4-BE49-F238E27FC236}">
                    <a16:creationId xmlns:a16="http://schemas.microsoft.com/office/drawing/2014/main" id="{9AB88BBE-A7C8-B1E3-FDDA-14BEFA92E2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7" name="Oval 1224">
                <a:extLst>
                  <a:ext uri="{FF2B5EF4-FFF2-40B4-BE49-F238E27FC236}">
                    <a16:creationId xmlns:a16="http://schemas.microsoft.com/office/drawing/2014/main" id="{D6AAC73D-6378-B378-A951-03BF07CF37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8" name="Group 1225">
              <a:extLst>
                <a:ext uri="{FF2B5EF4-FFF2-40B4-BE49-F238E27FC236}">
                  <a16:creationId xmlns:a16="http://schemas.microsoft.com/office/drawing/2014/main" id="{D3418D93-6B66-4788-40E2-9CEFA1D1E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94" name="Oval 1226">
                <a:extLst>
                  <a:ext uri="{FF2B5EF4-FFF2-40B4-BE49-F238E27FC236}">
                    <a16:creationId xmlns:a16="http://schemas.microsoft.com/office/drawing/2014/main" id="{8619EC78-47CF-1EF1-CE56-397E7C031A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5" name="Oval 1227">
                <a:extLst>
                  <a:ext uri="{FF2B5EF4-FFF2-40B4-BE49-F238E27FC236}">
                    <a16:creationId xmlns:a16="http://schemas.microsoft.com/office/drawing/2014/main" id="{F336FC6B-435F-905B-F5EB-63910CA08C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9" name="Group 1228">
              <a:extLst>
                <a:ext uri="{FF2B5EF4-FFF2-40B4-BE49-F238E27FC236}">
                  <a16:creationId xmlns:a16="http://schemas.microsoft.com/office/drawing/2014/main" id="{2A02EB06-5418-7A08-D23A-8B6F2B53A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670" name="Group 1229">
                <a:extLst>
                  <a:ext uri="{FF2B5EF4-FFF2-40B4-BE49-F238E27FC236}">
                    <a16:creationId xmlns:a16="http://schemas.microsoft.com/office/drawing/2014/main" id="{4D366CC0-8463-9BFB-0849-FB783BBE5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92" name="Oval 1230">
                  <a:extLst>
                    <a:ext uri="{FF2B5EF4-FFF2-40B4-BE49-F238E27FC236}">
                      <a16:creationId xmlns:a16="http://schemas.microsoft.com/office/drawing/2014/main" id="{6A8D1327-B873-7BCD-5C41-83DA2350B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793" name="Oval 1231">
                  <a:extLst>
                    <a:ext uri="{FF2B5EF4-FFF2-40B4-BE49-F238E27FC236}">
                      <a16:creationId xmlns:a16="http://schemas.microsoft.com/office/drawing/2014/main" id="{7233804E-30AC-9E31-9D45-FDA407378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671" name="Group 1232">
                <a:extLst>
                  <a:ext uri="{FF2B5EF4-FFF2-40B4-BE49-F238E27FC236}">
                    <a16:creationId xmlns:a16="http://schemas.microsoft.com/office/drawing/2014/main" id="{A5B2E76A-47EF-118D-16BA-A9C43BD5F8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694" name="Group 1233">
                  <a:extLst>
                    <a:ext uri="{FF2B5EF4-FFF2-40B4-BE49-F238E27FC236}">
                      <a16:creationId xmlns:a16="http://schemas.microsoft.com/office/drawing/2014/main" id="{0A4B268D-8E3A-D70C-8842-CB6FA5F83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90" name="Freeform 1234">
                    <a:extLst>
                      <a:ext uri="{FF2B5EF4-FFF2-40B4-BE49-F238E27FC236}">
                        <a16:creationId xmlns:a16="http://schemas.microsoft.com/office/drawing/2014/main" id="{A5B6C14B-CE4C-CC38-A646-6EA8CC55B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91" name="Freeform 1235">
                    <a:extLst>
                      <a:ext uri="{FF2B5EF4-FFF2-40B4-BE49-F238E27FC236}">
                        <a16:creationId xmlns:a16="http://schemas.microsoft.com/office/drawing/2014/main" id="{FDE6E61C-B575-1856-B038-E20BE29F1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5" name="Group 1236">
                  <a:extLst>
                    <a:ext uri="{FF2B5EF4-FFF2-40B4-BE49-F238E27FC236}">
                      <a16:creationId xmlns:a16="http://schemas.microsoft.com/office/drawing/2014/main" id="{DF4DDF9C-45EB-CB6B-CF2E-ACA4FB97D0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88" name="Freeform 1237">
                    <a:extLst>
                      <a:ext uri="{FF2B5EF4-FFF2-40B4-BE49-F238E27FC236}">
                        <a16:creationId xmlns:a16="http://schemas.microsoft.com/office/drawing/2014/main" id="{D92AD2C6-3281-5AFA-9D40-2D1FB54F1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9" name="Freeform 1238">
                    <a:extLst>
                      <a:ext uri="{FF2B5EF4-FFF2-40B4-BE49-F238E27FC236}">
                        <a16:creationId xmlns:a16="http://schemas.microsoft.com/office/drawing/2014/main" id="{9C466E6B-8806-12EB-2AB3-986A42665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6" name="Group 1239">
                  <a:extLst>
                    <a:ext uri="{FF2B5EF4-FFF2-40B4-BE49-F238E27FC236}">
                      <a16:creationId xmlns:a16="http://schemas.microsoft.com/office/drawing/2014/main" id="{36DC2F31-D771-6F12-C67B-E6C577B888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86" name="Freeform 1240">
                    <a:extLst>
                      <a:ext uri="{FF2B5EF4-FFF2-40B4-BE49-F238E27FC236}">
                        <a16:creationId xmlns:a16="http://schemas.microsoft.com/office/drawing/2014/main" id="{622DBA9D-E6AB-FE95-5E1B-0931C6C64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7" name="Freeform 1241">
                    <a:extLst>
                      <a:ext uri="{FF2B5EF4-FFF2-40B4-BE49-F238E27FC236}">
                        <a16:creationId xmlns:a16="http://schemas.microsoft.com/office/drawing/2014/main" id="{F67F2157-7F72-16D3-6735-FC0E3D3F6A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7" name="Group 1242">
                  <a:extLst>
                    <a:ext uri="{FF2B5EF4-FFF2-40B4-BE49-F238E27FC236}">
                      <a16:creationId xmlns:a16="http://schemas.microsoft.com/office/drawing/2014/main" id="{1F72D3C1-886B-94BC-73A0-F6A0241318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84" name="Freeform 1243">
                    <a:extLst>
                      <a:ext uri="{FF2B5EF4-FFF2-40B4-BE49-F238E27FC236}">
                        <a16:creationId xmlns:a16="http://schemas.microsoft.com/office/drawing/2014/main" id="{50602255-2BF2-4217-6725-6AAFF95AB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5" name="Freeform 1244">
                    <a:extLst>
                      <a:ext uri="{FF2B5EF4-FFF2-40B4-BE49-F238E27FC236}">
                        <a16:creationId xmlns:a16="http://schemas.microsoft.com/office/drawing/2014/main" id="{3A9BCFD3-93EE-D0D9-1F06-F222FBB5D5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8" name="Group 1245">
                  <a:extLst>
                    <a:ext uri="{FF2B5EF4-FFF2-40B4-BE49-F238E27FC236}">
                      <a16:creationId xmlns:a16="http://schemas.microsoft.com/office/drawing/2014/main" id="{EE13D668-7E51-DB1B-99DA-A5CAD6825A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82" name="Freeform 1246">
                    <a:extLst>
                      <a:ext uri="{FF2B5EF4-FFF2-40B4-BE49-F238E27FC236}">
                        <a16:creationId xmlns:a16="http://schemas.microsoft.com/office/drawing/2014/main" id="{A854BDB3-EEA5-4D1C-4EDD-0BFEEEE49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3" name="Freeform 1247">
                    <a:extLst>
                      <a:ext uri="{FF2B5EF4-FFF2-40B4-BE49-F238E27FC236}">
                        <a16:creationId xmlns:a16="http://schemas.microsoft.com/office/drawing/2014/main" id="{2BB171D5-0C3B-7FBE-1BA3-A36226540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9" name="Group 1248">
                  <a:extLst>
                    <a:ext uri="{FF2B5EF4-FFF2-40B4-BE49-F238E27FC236}">
                      <a16:creationId xmlns:a16="http://schemas.microsoft.com/office/drawing/2014/main" id="{E13383FC-4347-8F17-42FF-5E560DF4A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80" name="Freeform 1249">
                    <a:extLst>
                      <a:ext uri="{FF2B5EF4-FFF2-40B4-BE49-F238E27FC236}">
                        <a16:creationId xmlns:a16="http://schemas.microsoft.com/office/drawing/2014/main" id="{F7B0033C-8413-2AC7-28A1-C00D9D83A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1" name="Freeform 1250">
                    <a:extLst>
                      <a:ext uri="{FF2B5EF4-FFF2-40B4-BE49-F238E27FC236}">
                        <a16:creationId xmlns:a16="http://schemas.microsoft.com/office/drawing/2014/main" id="{62ABBB4E-4081-F160-198E-E1D1EE7DD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0" name="Group 1251">
                  <a:extLst>
                    <a:ext uri="{FF2B5EF4-FFF2-40B4-BE49-F238E27FC236}">
                      <a16:creationId xmlns:a16="http://schemas.microsoft.com/office/drawing/2014/main" id="{17F00F20-FD82-BE93-3ED6-0D59A40BB8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78" name="Freeform 1252">
                    <a:extLst>
                      <a:ext uri="{FF2B5EF4-FFF2-40B4-BE49-F238E27FC236}">
                        <a16:creationId xmlns:a16="http://schemas.microsoft.com/office/drawing/2014/main" id="{3102F2EC-1CC0-146D-9C5F-E62B7A319C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9" name="Freeform 1253">
                    <a:extLst>
                      <a:ext uri="{FF2B5EF4-FFF2-40B4-BE49-F238E27FC236}">
                        <a16:creationId xmlns:a16="http://schemas.microsoft.com/office/drawing/2014/main" id="{87A0AAE3-3E43-8259-DD03-EC770A497D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1" name="Group 1254">
                  <a:extLst>
                    <a:ext uri="{FF2B5EF4-FFF2-40B4-BE49-F238E27FC236}">
                      <a16:creationId xmlns:a16="http://schemas.microsoft.com/office/drawing/2014/main" id="{07B9F8D5-1F94-212A-C095-FB23F7A94E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76" name="Freeform 1255">
                    <a:extLst>
                      <a:ext uri="{FF2B5EF4-FFF2-40B4-BE49-F238E27FC236}">
                        <a16:creationId xmlns:a16="http://schemas.microsoft.com/office/drawing/2014/main" id="{B221557D-4BA1-F146-E88F-42C01FA8E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7" name="Freeform 1256">
                    <a:extLst>
                      <a:ext uri="{FF2B5EF4-FFF2-40B4-BE49-F238E27FC236}">
                        <a16:creationId xmlns:a16="http://schemas.microsoft.com/office/drawing/2014/main" id="{3C1812FF-33A1-F24C-E0AC-7C0971B68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2" name="Group 1257">
                  <a:extLst>
                    <a:ext uri="{FF2B5EF4-FFF2-40B4-BE49-F238E27FC236}">
                      <a16:creationId xmlns:a16="http://schemas.microsoft.com/office/drawing/2014/main" id="{4332AA0E-ED27-C6A7-4248-BF3CFF69AD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74" name="Freeform 1258">
                    <a:extLst>
                      <a:ext uri="{FF2B5EF4-FFF2-40B4-BE49-F238E27FC236}">
                        <a16:creationId xmlns:a16="http://schemas.microsoft.com/office/drawing/2014/main" id="{0B16621B-4341-EDC3-661F-17F4FC01D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5" name="Freeform 1259">
                    <a:extLst>
                      <a:ext uri="{FF2B5EF4-FFF2-40B4-BE49-F238E27FC236}">
                        <a16:creationId xmlns:a16="http://schemas.microsoft.com/office/drawing/2014/main" id="{6782E89B-3968-0508-5298-219D9BD441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3" name="Group 1260">
                  <a:extLst>
                    <a:ext uri="{FF2B5EF4-FFF2-40B4-BE49-F238E27FC236}">
                      <a16:creationId xmlns:a16="http://schemas.microsoft.com/office/drawing/2014/main" id="{24727953-96D2-1A6A-3E97-E6C20EEBE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72" name="Freeform 1261">
                    <a:extLst>
                      <a:ext uri="{FF2B5EF4-FFF2-40B4-BE49-F238E27FC236}">
                        <a16:creationId xmlns:a16="http://schemas.microsoft.com/office/drawing/2014/main" id="{804A1FD3-03E0-6794-C3C0-4CB0D504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3" name="Freeform 1262">
                    <a:extLst>
                      <a:ext uri="{FF2B5EF4-FFF2-40B4-BE49-F238E27FC236}">
                        <a16:creationId xmlns:a16="http://schemas.microsoft.com/office/drawing/2014/main" id="{79E646B4-6218-73FE-697C-D41A967B8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4" name="Group 1263">
                  <a:extLst>
                    <a:ext uri="{FF2B5EF4-FFF2-40B4-BE49-F238E27FC236}">
                      <a16:creationId xmlns:a16="http://schemas.microsoft.com/office/drawing/2014/main" id="{C87694D2-B6A2-C0D2-3E80-4BD8E6C25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70" name="Freeform 1264">
                    <a:extLst>
                      <a:ext uri="{FF2B5EF4-FFF2-40B4-BE49-F238E27FC236}">
                        <a16:creationId xmlns:a16="http://schemas.microsoft.com/office/drawing/2014/main" id="{12EFDC20-A4BB-4699-3EE4-837717A329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1" name="Freeform 1265">
                    <a:extLst>
                      <a:ext uri="{FF2B5EF4-FFF2-40B4-BE49-F238E27FC236}">
                        <a16:creationId xmlns:a16="http://schemas.microsoft.com/office/drawing/2014/main" id="{791AE733-A65F-2E5E-7FC0-AC87DE25F4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5" name="Group 1266">
                  <a:extLst>
                    <a:ext uri="{FF2B5EF4-FFF2-40B4-BE49-F238E27FC236}">
                      <a16:creationId xmlns:a16="http://schemas.microsoft.com/office/drawing/2014/main" id="{03B4A482-D02E-9F92-ACFF-B0FDD0181E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68" name="Freeform 1267">
                    <a:extLst>
                      <a:ext uri="{FF2B5EF4-FFF2-40B4-BE49-F238E27FC236}">
                        <a16:creationId xmlns:a16="http://schemas.microsoft.com/office/drawing/2014/main" id="{1C0174D1-F126-E3FD-FF7C-6FF9D1653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9" name="Freeform 1268">
                    <a:extLst>
                      <a:ext uri="{FF2B5EF4-FFF2-40B4-BE49-F238E27FC236}">
                        <a16:creationId xmlns:a16="http://schemas.microsoft.com/office/drawing/2014/main" id="{714ACC75-7480-44FF-5AAB-F0ACCF2EC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6" name="Group 1269">
                  <a:extLst>
                    <a:ext uri="{FF2B5EF4-FFF2-40B4-BE49-F238E27FC236}">
                      <a16:creationId xmlns:a16="http://schemas.microsoft.com/office/drawing/2014/main" id="{70F2AD2F-3EB6-9E9D-E506-04D138145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66" name="Freeform 1270">
                    <a:extLst>
                      <a:ext uri="{FF2B5EF4-FFF2-40B4-BE49-F238E27FC236}">
                        <a16:creationId xmlns:a16="http://schemas.microsoft.com/office/drawing/2014/main" id="{F263D733-FAD0-03D8-81E0-4A85887FF7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7" name="Freeform 1271">
                    <a:extLst>
                      <a:ext uri="{FF2B5EF4-FFF2-40B4-BE49-F238E27FC236}">
                        <a16:creationId xmlns:a16="http://schemas.microsoft.com/office/drawing/2014/main" id="{CF8DFBE2-FBE5-9971-0DDA-BBA929B9B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7" name="Group 1272">
                  <a:extLst>
                    <a:ext uri="{FF2B5EF4-FFF2-40B4-BE49-F238E27FC236}">
                      <a16:creationId xmlns:a16="http://schemas.microsoft.com/office/drawing/2014/main" id="{338CB8B0-9FAF-BC28-CCC9-D9D6E2A61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64" name="Freeform 1273">
                    <a:extLst>
                      <a:ext uri="{FF2B5EF4-FFF2-40B4-BE49-F238E27FC236}">
                        <a16:creationId xmlns:a16="http://schemas.microsoft.com/office/drawing/2014/main" id="{B3845B60-0B88-69DB-E1F4-0257C8207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5" name="Freeform 1274">
                    <a:extLst>
                      <a:ext uri="{FF2B5EF4-FFF2-40B4-BE49-F238E27FC236}">
                        <a16:creationId xmlns:a16="http://schemas.microsoft.com/office/drawing/2014/main" id="{C86DB749-B8A2-A93A-53E2-78BEE0C05B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8" name="Group 1275">
                  <a:extLst>
                    <a:ext uri="{FF2B5EF4-FFF2-40B4-BE49-F238E27FC236}">
                      <a16:creationId xmlns:a16="http://schemas.microsoft.com/office/drawing/2014/main" id="{FC2CC4B3-9038-CD21-0003-B5E34FF1E5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62" name="Freeform 1276">
                    <a:extLst>
                      <a:ext uri="{FF2B5EF4-FFF2-40B4-BE49-F238E27FC236}">
                        <a16:creationId xmlns:a16="http://schemas.microsoft.com/office/drawing/2014/main" id="{D7AB3F8F-F809-7CF4-A304-EF2CA4D3E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3" name="Freeform 1277">
                    <a:extLst>
                      <a:ext uri="{FF2B5EF4-FFF2-40B4-BE49-F238E27FC236}">
                        <a16:creationId xmlns:a16="http://schemas.microsoft.com/office/drawing/2014/main" id="{628DDFC6-D5D1-C5EA-56C9-CB7749B038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9" name="Group 1278">
                  <a:extLst>
                    <a:ext uri="{FF2B5EF4-FFF2-40B4-BE49-F238E27FC236}">
                      <a16:creationId xmlns:a16="http://schemas.microsoft.com/office/drawing/2014/main" id="{D01312CF-0FD8-4E08-9190-E116EBDDE6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60" name="Freeform 1279">
                    <a:extLst>
                      <a:ext uri="{FF2B5EF4-FFF2-40B4-BE49-F238E27FC236}">
                        <a16:creationId xmlns:a16="http://schemas.microsoft.com/office/drawing/2014/main" id="{D85D3CCA-A52A-756C-D094-875C405FF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1" name="Freeform 1280">
                    <a:extLst>
                      <a:ext uri="{FF2B5EF4-FFF2-40B4-BE49-F238E27FC236}">
                        <a16:creationId xmlns:a16="http://schemas.microsoft.com/office/drawing/2014/main" id="{D6319BB8-CC57-48A9-6AA0-85A670349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0" name="Group 1281">
                  <a:extLst>
                    <a:ext uri="{FF2B5EF4-FFF2-40B4-BE49-F238E27FC236}">
                      <a16:creationId xmlns:a16="http://schemas.microsoft.com/office/drawing/2014/main" id="{96E14733-7AB4-F0D2-F4BA-C77E2A3C14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58" name="Freeform 1282">
                    <a:extLst>
                      <a:ext uri="{FF2B5EF4-FFF2-40B4-BE49-F238E27FC236}">
                        <a16:creationId xmlns:a16="http://schemas.microsoft.com/office/drawing/2014/main" id="{F88858D5-C63A-E557-EFF0-BE210BB086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9" name="Freeform 1283">
                    <a:extLst>
                      <a:ext uri="{FF2B5EF4-FFF2-40B4-BE49-F238E27FC236}">
                        <a16:creationId xmlns:a16="http://schemas.microsoft.com/office/drawing/2014/main" id="{EBC9FD2F-8524-375D-4AEE-CD3BF9C69A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1" name="Group 1284">
                  <a:extLst>
                    <a:ext uri="{FF2B5EF4-FFF2-40B4-BE49-F238E27FC236}">
                      <a16:creationId xmlns:a16="http://schemas.microsoft.com/office/drawing/2014/main" id="{8643A873-8D26-270D-677B-B097F07AB5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56" name="Freeform 1285">
                    <a:extLst>
                      <a:ext uri="{FF2B5EF4-FFF2-40B4-BE49-F238E27FC236}">
                        <a16:creationId xmlns:a16="http://schemas.microsoft.com/office/drawing/2014/main" id="{2F0C9852-3285-410F-ED79-9968E70357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7" name="Freeform 1286">
                    <a:extLst>
                      <a:ext uri="{FF2B5EF4-FFF2-40B4-BE49-F238E27FC236}">
                        <a16:creationId xmlns:a16="http://schemas.microsoft.com/office/drawing/2014/main" id="{C2FF7CEC-E3AB-B3B9-0497-7D586C814D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2" name="Group 1287">
                  <a:extLst>
                    <a:ext uri="{FF2B5EF4-FFF2-40B4-BE49-F238E27FC236}">
                      <a16:creationId xmlns:a16="http://schemas.microsoft.com/office/drawing/2014/main" id="{2510F955-E039-972E-38E9-A5F1D09DA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54" name="Freeform 1288">
                    <a:extLst>
                      <a:ext uri="{FF2B5EF4-FFF2-40B4-BE49-F238E27FC236}">
                        <a16:creationId xmlns:a16="http://schemas.microsoft.com/office/drawing/2014/main" id="{FAFA8DAE-8B91-9C28-50C5-8156222E94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5" name="Freeform 1289">
                    <a:extLst>
                      <a:ext uri="{FF2B5EF4-FFF2-40B4-BE49-F238E27FC236}">
                        <a16:creationId xmlns:a16="http://schemas.microsoft.com/office/drawing/2014/main" id="{7B829C65-5A18-1D96-7010-C51F5B2423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3" name="Group 1290">
                  <a:extLst>
                    <a:ext uri="{FF2B5EF4-FFF2-40B4-BE49-F238E27FC236}">
                      <a16:creationId xmlns:a16="http://schemas.microsoft.com/office/drawing/2014/main" id="{DA1F92FB-DCBE-70D7-BEC5-948D564FBA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52" name="Freeform 1291">
                    <a:extLst>
                      <a:ext uri="{FF2B5EF4-FFF2-40B4-BE49-F238E27FC236}">
                        <a16:creationId xmlns:a16="http://schemas.microsoft.com/office/drawing/2014/main" id="{0AA96497-3D48-16FF-997F-1A8C6A7658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3" name="Freeform 1292">
                    <a:extLst>
                      <a:ext uri="{FF2B5EF4-FFF2-40B4-BE49-F238E27FC236}">
                        <a16:creationId xmlns:a16="http://schemas.microsoft.com/office/drawing/2014/main" id="{98D612A6-4584-8838-64E3-352D32D04A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4" name="Group 1293">
                  <a:extLst>
                    <a:ext uri="{FF2B5EF4-FFF2-40B4-BE49-F238E27FC236}">
                      <a16:creationId xmlns:a16="http://schemas.microsoft.com/office/drawing/2014/main" id="{E4B7F7D1-8F7A-5F96-D332-9E60A79541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50" name="Freeform 1294">
                    <a:extLst>
                      <a:ext uri="{FF2B5EF4-FFF2-40B4-BE49-F238E27FC236}">
                        <a16:creationId xmlns:a16="http://schemas.microsoft.com/office/drawing/2014/main" id="{14F52C5C-9FF0-F2C8-BB5B-FCB302C0BA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1" name="Freeform 1295">
                    <a:extLst>
                      <a:ext uri="{FF2B5EF4-FFF2-40B4-BE49-F238E27FC236}">
                        <a16:creationId xmlns:a16="http://schemas.microsoft.com/office/drawing/2014/main" id="{82AA18B3-9C93-3BE5-B086-7F4E4322BA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715" name="Freeform 1296">
                  <a:extLst>
                    <a:ext uri="{FF2B5EF4-FFF2-40B4-BE49-F238E27FC236}">
                      <a16:creationId xmlns:a16="http://schemas.microsoft.com/office/drawing/2014/main" id="{3CF39B86-D304-6B25-EEE7-DC5ACF2F625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16" name="Freeform 1297">
                  <a:extLst>
                    <a:ext uri="{FF2B5EF4-FFF2-40B4-BE49-F238E27FC236}">
                      <a16:creationId xmlns:a16="http://schemas.microsoft.com/office/drawing/2014/main" id="{B28CEE52-ABA9-BF6B-6AEC-3F537A8A8D4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717" name="Group 1298">
                  <a:extLst>
                    <a:ext uri="{FF2B5EF4-FFF2-40B4-BE49-F238E27FC236}">
                      <a16:creationId xmlns:a16="http://schemas.microsoft.com/office/drawing/2014/main" id="{B4316EE5-8D7D-A5C6-053F-A5C28EF0D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8" name="Freeform 1299">
                    <a:extLst>
                      <a:ext uri="{FF2B5EF4-FFF2-40B4-BE49-F238E27FC236}">
                        <a16:creationId xmlns:a16="http://schemas.microsoft.com/office/drawing/2014/main" id="{CB81E13A-58CD-6360-1953-E15AE3A31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9" name="Freeform 1300">
                    <a:extLst>
                      <a:ext uri="{FF2B5EF4-FFF2-40B4-BE49-F238E27FC236}">
                        <a16:creationId xmlns:a16="http://schemas.microsoft.com/office/drawing/2014/main" id="{BA9F17DE-DDF5-B36B-7F50-F87B4D37A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8" name="Group 1301">
                  <a:extLst>
                    <a:ext uri="{FF2B5EF4-FFF2-40B4-BE49-F238E27FC236}">
                      <a16:creationId xmlns:a16="http://schemas.microsoft.com/office/drawing/2014/main" id="{E12F2F45-8BE4-5A4B-4646-5EFC0E761B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6" name="Freeform 1302">
                    <a:extLst>
                      <a:ext uri="{FF2B5EF4-FFF2-40B4-BE49-F238E27FC236}">
                        <a16:creationId xmlns:a16="http://schemas.microsoft.com/office/drawing/2014/main" id="{5C064E0D-F38B-39BF-2030-4358BA0C6D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7" name="Freeform 1303">
                    <a:extLst>
                      <a:ext uri="{FF2B5EF4-FFF2-40B4-BE49-F238E27FC236}">
                        <a16:creationId xmlns:a16="http://schemas.microsoft.com/office/drawing/2014/main" id="{FE0D54E1-910D-E222-C588-48CAE708D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9" name="Group 1304">
                  <a:extLst>
                    <a:ext uri="{FF2B5EF4-FFF2-40B4-BE49-F238E27FC236}">
                      <a16:creationId xmlns:a16="http://schemas.microsoft.com/office/drawing/2014/main" id="{EDD3FDEF-52C4-DDC4-EDE9-9D9835E39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4" name="Freeform 1305">
                    <a:extLst>
                      <a:ext uri="{FF2B5EF4-FFF2-40B4-BE49-F238E27FC236}">
                        <a16:creationId xmlns:a16="http://schemas.microsoft.com/office/drawing/2014/main" id="{C5EB8DAB-C841-F80C-407B-465D5A295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5" name="Freeform 1306">
                    <a:extLst>
                      <a:ext uri="{FF2B5EF4-FFF2-40B4-BE49-F238E27FC236}">
                        <a16:creationId xmlns:a16="http://schemas.microsoft.com/office/drawing/2014/main" id="{52F7D9E7-C804-D5A3-E11A-D2B486E76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0" name="Group 1307">
                  <a:extLst>
                    <a:ext uri="{FF2B5EF4-FFF2-40B4-BE49-F238E27FC236}">
                      <a16:creationId xmlns:a16="http://schemas.microsoft.com/office/drawing/2014/main" id="{3DB8D2AE-A5F5-CDF7-5655-06ED8364F3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2" name="Freeform 1308">
                    <a:extLst>
                      <a:ext uri="{FF2B5EF4-FFF2-40B4-BE49-F238E27FC236}">
                        <a16:creationId xmlns:a16="http://schemas.microsoft.com/office/drawing/2014/main" id="{DC2BB30B-E503-D6B0-6E66-3587242F48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3" name="Freeform 1309">
                    <a:extLst>
                      <a:ext uri="{FF2B5EF4-FFF2-40B4-BE49-F238E27FC236}">
                        <a16:creationId xmlns:a16="http://schemas.microsoft.com/office/drawing/2014/main" id="{8F520A90-4892-9E9C-41AA-855BBBF2C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1" name="Group 1310">
                  <a:extLst>
                    <a:ext uri="{FF2B5EF4-FFF2-40B4-BE49-F238E27FC236}">
                      <a16:creationId xmlns:a16="http://schemas.microsoft.com/office/drawing/2014/main" id="{F33BBF74-5A74-7949-E572-CBB4BB0859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0" name="Freeform 1311">
                    <a:extLst>
                      <a:ext uri="{FF2B5EF4-FFF2-40B4-BE49-F238E27FC236}">
                        <a16:creationId xmlns:a16="http://schemas.microsoft.com/office/drawing/2014/main" id="{A6F82EEB-6CF4-3A88-0CA1-51C7A92A5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1" name="Freeform 1312">
                    <a:extLst>
                      <a:ext uri="{FF2B5EF4-FFF2-40B4-BE49-F238E27FC236}">
                        <a16:creationId xmlns:a16="http://schemas.microsoft.com/office/drawing/2014/main" id="{8D7B8F7E-DA0B-68AB-0416-39276DB4F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2" name="Group 1313">
                  <a:extLst>
                    <a:ext uri="{FF2B5EF4-FFF2-40B4-BE49-F238E27FC236}">
                      <a16:creationId xmlns:a16="http://schemas.microsoft.com/office/drawing/2014/main" id="{9ADBCA93-50A7-B0C3-E81C-9AA3299874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38" name="Freeform 1314">
                    <a:extLst>
                      <a:ext uri="{FF2B5EF4-FFF2-40B4-BE49-F238E27FC236}">
                        <a16:creationId xmlns:a16="http://schemas.microsoft.com/office/drawing/2014/main" id="{1CE8C735-A43D-385A-BBC7-A7E6B796C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9" name="Freeform 1315">
                    <a:extLst>
                      <a:ext uri="{FF2B5EF4-FFF2-40B4-BE49-F238E27FC236}">
                        <a16:creationId xmlns:a16="http://schemas.microsoft.com/office/drawing/2014/main" id="{69608E10-4AB7-DE70-AE1E-4F29730B8E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3" name="Group 1316">
                  <a:extLst>
                    <a:ext uri="{FF2B5EF4-FFF2-40B4-BE49-F238E27FC236}">
                      <a16:creationId xmlns:a16="http://schemas.microsoft.com/office/drawing/2014/main" id="{4E2C95B5-E921-5878-96BF-93D4051C64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36" name="Freeform 1317">
                    <a:extLst>
                      <a:ext uri="{FF2B5EF4-FFF2-40B4-BE49-F238E27FC236}">
                        <a16:creationId xmlns:a16="http://schemas.microsoft.com/office/drawing/2014/main" id="{DEDF2C75-77CA-E7E4-7C60-BE9F4DEC8C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7" name="Freeform 1318">
                    <a:extLst>
                      <a:ext uri="{FF2B5EF4-FFF2-40B4-BE49-F238E27FC236}">
                        <a16:creationId xmlns:a16="http://schemas.microsoft.com/office/drawing/2014/main" id="{43E2C716-E5F1-B8A4-32C4-D4868EF59F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4" name="Group 1319">
                  <a:extLst>
                    <a:ext uri="{FF2B5EF4-FFF2-40B4-BE49-F238E27FC236}">
                      <a16:creationId xmlns:a16="http://schemas.microsoft.com/office/drawing/2014/main" id="{E6F34E26-7BD0-596D-F7D7-E6C37DB93A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34" name="Freeform 1320">
                    <a:extLst>
                      <a:ext uri="{FF2B5EF4-FFF2-40B4-BE49-F238E27FC236}">
                        <a16:creationId xmlns:a16="http://schemas.microsoft.com/office/drawing/2014/main" id="{12D6B65F-9FD5-F87E-93DD-7D258387C8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5" name="Freeform 1321">
                    <a:extLst>
                      <a:ext uri="{FF2B5EF4-FFF2-40B4-BE49-F238E27FC236}">
                        <a16:creationId xmlns:a16="http://schemas.microsoft.com/office/drawing/2014/main" id="{BB9C4429-B9A8-73E5-00F8-FEA9FFB1A1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5" name="Group 1322">
                  <a:extLst>
                    <a:ext uri="{FF2B5EF4-FFF2-40B4-BE49-F238E27FC236}">
                      <a16:creationId xmlns:a16="http://schemas.microsoft.com/office/drawing/2014/main" id="{6822B5EF-FD56-6FB4-5A29-8C8086F26D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32" name="Freeform 1323">
                    <a:extLst>
                      <a:ext uri="{FF2B5EF4-FFF2-40B4-BE49-F238E27FC236}">
                        <a16:creationId xmlns:a16="http://schemas.microsoft.com/office/drawing/2014/main" id="{0E23098C-381F-9994-0DC4-EA11BFEBB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3" name="Freeform 1324">
                    <a:extLst>
                      <a:ext uri="{FF2B5EF4-FFF2-40B4-BE49-F238E27FC236}">
                        <a16:creationId xmlns:a16="http://schemas.microsoft.com/office/drawing/2014/main" id="{D07A948F-EA29-0018-0C1F-EF5984D8DF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6" name="Group 1325">
                  <a:extLst>
                    <a:ext uri="{FF2B5EF4-FFF2-40B4-BE49-F238E27FC236}">
                      <a16:creationId xmlns:a16="http://schemas.microsoft.com/office/drawing/2014/main" id="{498BCFD9-A050-F4A7-88F1-C4D17164EA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30" name="Freeform 1326">
                    <a:extLst>
                      <a:ext uri="{FF2B5EF4-FFF2-40B4-BE49-F238E27FC236}">
                        <a16:creationId xmlns:a16="http://schemas.microsoft.com/office/drawing/2014/main" id="{F6B171BC-F143-8142-8FF3-F578E5F9C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1" name="Freeform 1327">
                    <a:extLst>
                      <a:ext uri="{FF2B5EF4-FFF2-40B4-BE49-F238E27FC236}">
                        <a16:creationId xmlns:a16="http://schemas.microsoft.com/office/drawing/2014/main" id="{58DC4CDF-6572-C855-708F-AA5A250272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7" name="Group 1328">
                  <a:extLst>
                    <a:ext uri="{FF2B5EF4-FFF2-40B4-BE49-F238E27FC236}">
                      <a16:creationId xmlns:a16="http://schemas.microsoft.com/office/drawing/2014/main" id="{994B07DE-FD1D-34FF-2046-F789BA9EF6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28" name="Freeform 1329">
                    <a:extLst>
                      <a:ext uri="{FF2B5EF4-FFF2-40B4-BE49-F238E27FC236}">
                        <a16:creationId xmlns:a16="http://schemas.microsoft.com/office/drawing/2014/main" id="{73D79B64-C6F3-2AAD-0BF3-6DBE424C92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29" name="Freeform 1330">
                    <a:extLst>
                      <a:ext uri="{FF2B5EF4-FFF2-40B4-BE49-F238E27FC236}">
                        <a16:creationId xmlns:a16="http://schemas.microsoft.com/office/drawing/2014/main" id="{2802ABE5-BF03-07FC-7B3B-22536954EE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672" name="Freeform 1331">
                <a:extLst>
                  <a:ext uri="{FF2B5EF4-FFF2-40B4-BE49-F238E27FC236}">
                    <a16:creationId xmlns:a16="http://schemas.microsoft.com/office/drawing/2014/main" id="{89A9AF05-5418-2879-D834-3EC187EFB76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3" name="Arc 1332">
                <a:extLst>
                  <a:ext uri="{FF2B5EF4-FFF2-40B4-BE49-F238E27FC236}">
                    <a16:creationId xmlns:a16="http://schemas.microsoft.com/office/drawing/2014/main" id="{144944A1-C449-8082-B747-ABC22829FB8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4" name="Arc 1333">
                <a:extLst>
                  <a:ext uri="{FF2B5EF4-FFF2-40B4-BE49-F238E27FC236}">
                    <a16:creationId xmlns:a16="http://schemas.microsoft.com/office/drawing/2014/main" id="{FCDD84DB-D327-1001-FABC-9F2FC3A0F6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5" name="Arc 1334">
                <a:extLst>
                  <a:ext uri="{FF2B5EF4-FFF2-40B4-BE49-F238E27FC236}">
                    <a16:creationId xmlns:a16="http://schemas.microsoft.com/office/drawing/2014/main" id="{2A917F51-2B48-1274-6113-ACD62BB533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6" name="Arc 1335">
                <a:extLst>
                  <a:ext uri="{FF2B5EF4-FFF2-40B4-BE49-F238E27FC236}">
                    <a16:creationId xmlns:a16="http://schemas.microsoft.com/office/drawing/2014/main" id="{DA9EE19A-2408-B337-8DA2-1C56B27D07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7" name="Arc 1336">
                <a:extLst>
                  <a:ext uri="{FF2B5EF4-FFF2-40B4-BE49-F238E27FC236}">
                    <a16:creationId xmlns:a16="http://schemas.microsoft.com/office/drawing/2014/main" id="{E320A07D-3F37-8765-13E7-880A8029FA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8" name="Arc 1337">
                <a:extLst>
                  <a:ext uri="{FF2B5EF4-FFF2-40B4-BE49-F238E27FC236}">
                    <a16:creationId xmlns:a16="http://schemas.microsoft.com/office/drawing/2014/main" id="{A6C133F9-FFC0-A71D-518A-5C6128EA67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9" name="Arc 1338">
                <a:extLst>
                  <a:ext uri="{FF2B5EF4-FFF2-40B4-BE49-F238E27FC236}">
                    <a16:creationId xmlns:a16="http://schemas.microsoft.com/office/drawing/2014/main" id="{BFD709B2-3DA9-7838-A6E3-84E47901A5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0" name="Arc 1339">
                <a:extLst>
                  <a:ext uri="{FF2B5EF4-FFF2-40B4-BE49-F238E27FC236}">
                    <a16:creationId xmlns:a16="http://schemas.microsoft.com/office/drawing/2014/main" id="{C8307869-31B9-71C7-959E-2A168D2079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1" name="Freeform 1340">
                <a:extLst>
                  <a:ext uri="{FF2B5EF4-FFF2-40B4-BE49-F238E27FC236}">
                    <a16:creationId xmlns:a16="http://schemas.microsoft.com/office/drawing/2014/main" id="{AC546A86-2336-CB08-58E1-971C59B5CD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2" name="Freeform 1341">
                <a:extLst>
                  <a:ext uri="{FF2B5EF4-FFF2-40B4-BE49-F238E27FC236}">
                    <a16:creationId xmlns:a16="http://schemas.microsoft.com/office/drawing/2014/main" id="{A7F7061D-4E1B-273A-787E-C539A04F457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3" name="Arc 1342">
                <a:extLst>
                  <a:ext uri="{FF2B5EF4-FFF2-40B4-BE49-F238E27FC236}">
                    <a16:creationId xmlns:a16="http://schemas.microsoft.com/office/drawing/2014/main" id="{BA755811-11E4-E24F-3ADE-6E24D254318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4" name="Arc 1343">
                <a:extLst>
                  <a:ext uri="{FF2B5EF4-FFF2-40B4-BE49-F238E27FC236}">
                    <a16:creationId xmlns:a16="http://schemas.microsoft.com/office/drawing/2014/main" id="{B873851C-E816-0B96-6B45-4B99D292ECC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5" name="Arc 1344">
                <a:extLst>
                  <a:ext uri="{FF2B5EF4-FFF2-40B4-BE49-F238E27FC236}">
                    <a16:creationId xmlns:a16="http://schemas.microsoft.com/office/drawing/2014/main" id="{26401D6B-CA77-C39A-C3D3-AD338DB333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6" name="Freeform 1345">
                <a:extLst>
                  <a:ext uri="{FF2B5EF4-FFF2-40B4-BE49-F238E27FC236}">
                    <a16:creationId xmlns:a16="http://schemas.microsoft.com/office/drawing/2014/main" id="{10D3F103-AC73-1172-0220-85FDD04E83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7" name="Freeform 1346">
                <a:extLst>
                  <a:ext uri="{FF2B5EF4-FFF2-40B4-BE49-F238E27FC236}">
                    <a16:creationId xmlns:a16="http://schemas.microsoft.com/office/drawing/2014/main" id="{7154F154-71C7-DB87-5400-A17CB71B0D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8" name="Freeform 1347">
                <a:extLst>
                  <a:ext uri="{FF2B5EF4-FFF2-40B4-BE49-F238E27FC236}">
                    <a16:creationId xmlns:a16="http://schemas.microsoft.com/office/drawing/2014/main" id="{A9530C97-FD01-4D17-DACD-83002FA5FAC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9" name="Freeform 1348">
                <a:extLst>
                  <a:ext uri="{FF2B5EF4-FFF2-40B4-BE49-F238E27FC236}">
                    <a16:creationId xmlns:a16="http://schemas.microsoft.com/office/drawing/2014/main" id="{E4CD7ECD-DCE1-6F4C-7F4D-8847131565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0" name="Freeform 1349">
                <a:extLst>
                  <a:ext uri="{FF2B5EF4-FFF2-40B4-BE49-F238E27FC236}">
                    <a16:creationId xmlns:a16="http://schemas.microsoft.com/office/drawing/2014/main" id="{62B0796E-1CEB-DB54-5DBF-83FD9D7BC3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1" name="Freeform 1350">
                <a:extLst>
                  <a:ext uri="{FF2B5EF4-FFF2-40B4-BE49-F238E27FC236}">
                    <a16:creationId xmlns:a16="http://schemas.microsoft.com/office/drawing/2014/main" id="{41613FFE-2E46-2F29-BB2C-4CC74EF8D0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2" name="Freeform 1351">
                <a:extLst>
                  <a:ext uri="{FF2B5EF4-FFF2-40B4-BE49-F238E27FC236}">
                    <a16:creationId xmlns:a16="http://schemas.microsoft.com/office/drawing/2014/main" id="{7AB92A85-802B-8F02-3A1C-3353B6116EB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3" name="Freeform 1352">
                <a:extLst>
                  <a:ext uri="{FF2B5EF4-FFF2-40B4-BE49-F238E27FC236}">
                    <a16:creationId xmlns:a16="http://schemas.microsoft.com/office/drawing/2014/main" id="{8D98BE30-3C5F-BCA1-2F27-BA3D1D96C59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921" name="Group 1353">
            <a:extLst>
              <a:ext uri="{FF2B5EF4-FFF2-40B4-BE49-F238E27FC236}">
                <a16:creationId xmlns:a16="http://schemas.microsoft.com/office/drawing/2014/main" id="{596F5FE5-0715-02F8-78FB-D24D6A5A4C9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8532" name="Group 1354">
              <a:extLst>
                <a:ext uri="{FF2B5EF4-FFF2-40B4-BE49-F238E27FC236}">
                  <a16:creationId xmlns:a16="http://schemas.microsoft.com/office/drawing/2014/main" id="{F0BDE504-DC42-19A6-3E65-BABA2232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664" name="Oval 1355">
                <a:extLst>
                  <a:ext uri="{FF2B5EF4-FFF2-40B4-BE49-F238E27FC236}">
                    <a16:creationId xmlns:a16="http://schemas.microsoft.com/office/drawing/2014/main" id="{FD917940-B610-A088-48A8-0B70AB57AE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5" name="Oval 1356">
                <a:extLst>
                  <a:ext uri="{FF2B5EF4-FFF2-40B4-BE49-F238E27FC236}">
                    <a16:creationId xmlns:a16="http://schemas.microsoft.com/office/drawing/2014/main" id="{5F07DBDE-5F6C-C557-894F-09191F22A4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3" name="Group 1357">
              <a:extLst>
                <a:ext uri="{FF2B5EF4-FFF2-40B4-BE49-F238E27FC236}">
                  <a16:creationId xmlns:a16="http://schemas.microsoft.com/office/drawing/2014/main" id="{A0A343D0-6401-8B8F-22E3-4957B7E01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662" name="Oval 1358">
                <a:extLst>
                  <a:ext uri="{FF2B5EF4-FFF2-40B4-BE49-F238E27FC236}">
                    <a16:creationId xmlns:a16="http://schemas.microsoft.com/office/drawing/2014/main" id="{198B2D51-2852-1A61-72DE-7AA7D13B76F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3" name="Oval 1359">
                <a:extLst>
                  <a:ext uri="{FF2B5EF4-FFF2-40B4-BE49-F238E27FC236}">
                    <a16:creationId xmlns:a16="http://schemas.microsoft.com/office/drawing/2014/main" id="{15AC1626-629E-B5C9-FDCC-43C9F5066E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4" name="Group 1360">
              <a:extLst>
                <a:ext uri="{FF2B5EF4-FFF2-40B4-BE49-F238E27FC236}">
                  <a16:creationId xmlns:a16="http://schemas.microsoft.com/office/drawing/2014/main" id="{D6881E7E-80C7-6928-D7E3-49D1543B4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660" name="Oval 1361">
                <a:extLst>
                  <a:ext uri="{FF2B5EF4-FFF2-40B4-BE49-F238E27FC236}">
                    <a16:creationId xmlns:a16="http://schemas.microsoft.com/office/drawing/2014/main" id="{D60CD132-969F-FA2C-759A-A8A9071F28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1" name="Oval 1362">
                <a:extLst>
                  <a:ext uri="{FF2B5EF4-FFF2-40B4-BE49-F238E27FC236}">
                    <a16:creationId xmlns:a16="http://schemas.microsoft.com/office/drawing/2014/main" id="{2EF68BC5-0CAF-814C-D017-DAA5D2DA9B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5" name="Group 1363">
              <a:extLst>
                <a:ext uri="{FF2B5EF4-FFF2-40B4-BE49-F238E27FC236}">
                  <a16:creationId xmlns:a16="http://schemas.microsoft.com/office/drawing/2014/main" id="{CB536582-7029-446B-C576-987C6A004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536" name="Group 1364">
                <a:extLst>
                  <a:ext uri="{FF2B5EF4-FFF2-40B4-BE49-F238E27FC236}">
                    <a16:creationId xmlns:a16="http://schemas.microsoft.com/office/drawing/2014/main" id="{75CD61CA-DF40-B5DD-D193-9938FAD60F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658" name="Oval 1365">
                  <a:extLst>
                    <a:ext uri="{FF2B5EF4-FFF2-40B4-BE49-F238E27FC236}">
                      <a16:creationId xmlns:a16="http://schemas.microsoft.com/office/drawing/2014/main" id="{89ED9BD3-D9A6-9F8D-3E1A-D255662E7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659" name="Oval 1366">
                  <a:extLst>
                    <a:ext uri="{FF2B5EF4-FFF2-40B4-BE49-F238E27FC236}">
                      <a16:creationId xmlns:a16="http://schemas.microsoft.com/office/drawing/2014/main" id="{06E5FB2F-33D9-E254-1305-77BCEA415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537" name="Group 1367">
                <a:extLst>
                  <a:ext uri="{FF2B5EF4-FFF2-40B4-BE49-F238E27FC236}">
                    <a16:creationId xmlns:a16="http://schemas.microsoft.com/office/drawing/2014/main" id="{3E324A67-B3F0-10E6-B05A-95219248A8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560" name="Group 1368">
                  <a:extLst>
                    <a:ext uri="{FF2B5EF4-FFF2-40B4-BE49-F238E27FC236}">
                      <a16:creationId xmlns:a16="http://schemas.microsoft.com/office/drawing/2014/main" id="{ECF55064-C208-1857-9D0A-C006FCE382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656" name="Freeform 1369">
                    <a:extLst>
                      <a:ext uri="{FF2B5EF4-FFF2-40B4-BE49-F238E27FC236}">
                        <a16:creationId xmlns:a16="http://schemas.microsoft.com/office/drawing/2014/main" id="{2FF5E342-3640-C9BF-D22F-F70E72C7A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7" name="Freeform 1370">
                    <a:extLst>
                      <a:ext uri="{FF2B5EF4-FFF2-40B4-BE49-F238E27FC236}">
                        <a16:creationId xmlns:a16="http://schemas.microsoft.com/office/drawing/2014/main" id="{A86B8D7B-CFF6-0B17-874D-41C2AFB210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1" name="Group 1371">
                  <a:extLst>
                    <a:ext uri="{FF2B5EF4-FFF2-40B4-BE49-F238E27FC236}">
                      <a16:creationId xmlns:a16="http://schemas.microsoft.com/office/drawing/2014/main" id="{87338E1E-C6C8-A625-5CFB-7750187729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654" name="Freeform 1372">
                    <a:extLst>
                      <a:ext uri="{FF2B5EF4-FFF2-40B4-BE49-F238E27FC236}">
                        <a16:creationId xmlns:a16="http://schemas.microsoft.com/office/drawing/2014/main" id="{1E9E53D0-066E-0F21-4974-7C1035767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5" name="Freeform 1373">
                    <a:extLst>
                      <a:ext uri="{FF2B5EF4-FFF2-40B4-BE49-F238E27FC236}">
                        <a16:creationId xmlns:a16="http://schemas.microsoft.com/office/drawing/2014/main" id="{D0BF18CF-B645-F707-A1E9-3311ED887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2" name="Group 1374">
                  <a:extLst>
                    <a:ext uri="{FF2B5EF4-FFF2-40B4-BE49-F238E27FC236}">
                      <a16:creationId xmlns:a16="http://schemas.microsoft.com/office/drawing/2014/main" id="{D8B0744E-864E-4FC9-12DF-CBEDD13281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652" name="Freeform 1375">
                    <a:extLst>
                      <a:ext uri="{FF2B5EF4-FFF2-40B4-BE49-F238E27FC236}">
                        <a16:creationId xmlns:a16="http://schemas.microsoft.com/office/drawing/2014/main" id="{23A0BB5D-19B8-DE9F-BB86-0D5AC0D459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3" name="Freeform 1376">
                    <a:extLst>
                      <a:ext uri="{FF2B5EF4-FFF2-40B4-BE49-F238E27FC236}">
                        <a16:creationId xmlns:a16="http://schemas.microsoft.com/office/drawing/2014/main" id="{6ED0C3FE-1255-947F-5278-79F350FEB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3" name="Group 1377">
                  <a:extLst>
                    <a:ext uri="{FF2B5EF4-FFF2-40B4-BE49-F238E27FC236}">
                      <a16:creationId xmlns:a16="http://schemas.microsoft.com/office/drawing/2014/main" id="{F127F368-E611-1678-2D20-3C8042176D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650" name="Freeform 1378">
                    <a:extLst>
                      <a:ext uri="{FF2B5EF4-FFF2-40B4-BE49-F238E27FC236}">
                        <a16:creationId xmlns:a16="http://schemas.microsoft.com/office/drawing/2014/main" id="{6CB1AB74-2643-F983-0D7F-B260464A3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1" name="Freeform 1379">
                    <a:extLst>
                      <a:ext uri="{FF2B5EF4-FFF2-40B4-BE49-F238E27FC236}">
                        <a16:creationId xmlns:a16="http://schemas.microsoft.com/office/drawing/2014/main" id="{36A09FB6-98D5-332D-F8AF-E2C618A021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4" name="Group 1380">
                  <a:extLst>
                    <a:ext uri="{FF2B5EF4-FFF2-40B4-BE49-F238E27FC236}">
                      <a16:creationId xmlns:a16="http://schemas.microsoft.com/office/drawing/2014/main" id="{7782244A-8CF4-1E8E-BE9C-0FE996A5C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648" name="Freeform 1381">
                    <a:extLst>
                      <a:ext uri="{FF2B5EF4-FFF2-40B4-BE49-F238E27FC236}">
                        <a16:creationId xmlns:a16="http://schemas.microsoft.com/office/drawing/2014/main" id="{8F9D9386-57D8-BA16-0A73-FDCD8BC8D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9" name="Freeform 1382">
                    <a:extLst>
                      <a:ext uri="{FF2B5EF4-FFF2-40B4-BE49-F238E27FC236}">
                        <a16:creationId xmlns:a16="http://schemas.microsoft.com/office/drawing/2014/main" id="{7511821B-C910-011B-4112-0974403FFB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5" name="Group 1383">
                  <a:extLst>
                    <a:ext uri="{FF2B5EF4-FFF2-40B4-BE49-F238E27FC236}">
                      <a16:creationId xmlns:a16="http://schemas.microsoft.com/office/drawing/2014/main" id="{B5ACD013-6092-7E3F-D384-1AD0255485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646" name="Freeform 1384">
                    <a:extLst>
                      <a:ext uri="{FF2B5EF4-FFF2-40B4-BE49-F238E27FC236}">
                        <a16:creationId xmlns:a16="http://schemas.microsoft.com/office/drawing/2014/main" id="{D158A4DB-F8CD-011E-680E-49E27C5BE0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7" name="Freeform 1385">
                    <a:extLst>
                      <a:ext uri="{FF2B5EF4-FFF2-40B4-BE49-F238E27FC236}">
                        <a16:creationId xmlns:a16="http://schemas.microsoft.com/office/drawing/2014/main" id="{5612330C-5AB8-BC55-0B45-A1CDE81F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6" name="Group 1386">
                  <a:extLst>
                    <a:ext uri="{FF2B5EF4-FFF2-40B4-BE49-F238E27FC236}">
                      <a16:creationId xmlns:a16="http://schemas.microsoft.com/office/drawing/2014/main" id="{3BEAE4E3-D14E-81AC-9C74-9EEFB819EE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644" name="Freeform 1387">
                    <a:extLst>
                      <a:ext uri="{FF2B5EF4-FFF2-40B4-BE49-F238E27FC236}">
                        <a16:creationId xmlns:a16="http://schemas.microsoft.com/office/drawing/2014/main" id="{DC2038A1-5299-2E58-6D70-8F4936193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5" name="Freeform 1388">
                    <a:extLst>
                      <a:ext uri="{FF2B5EF4-FFF2-40B4-BE49-F238E27FC236}">
                        <a16:creationId xmlns:a16="http://schemas.microsoft.com/office/drawing/2014/main" id="{332F2FAC-2AA2-89EF-A21D-0AA605F9A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7" name="Group 1389">
                  <a:extLst>
                    <a:ext uri="{FF2B5EF4-FFF2-40B4-BE49-F238E27FC236}">
                      <a16:creationId xmlns:a16="http://schemas.microsoft.com/office/drawing/2014/main" id="{E629BAD2-AB99-4666-4101-9043101BA3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642" name="Freeform 1390">
                    <a:extLst>
                      <a:ext uri="{FF2B5EF4-FFF2-40B4-BE49-F238E27FC236}">
                        <a16:creationId xmlns:a16="http://schemas.microsoft.com/office/drawing/2014/main" id="{634708B8-3B97-8C61-1E17-3B8B9173A2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3" name="Freeform 1391">
                    <a:extLst>
                      <a:ext uri="{FF2B5EF4-FFF2-40B4-BE49-F238E27FC236}">
                        <a16:creationId xmlns:a16="http://schemas.microsoft.com/office/drawing/2014/main" id="{36D6A75E-EC21-57C9-6A9E-0BEB8988FB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8" name="Group 1392">
                  <a:extLst>
                    <a:ext uri="{FF2B5EF4-FFF2-40B4-BE49-F238E27FC236}">
                      <a16:creationId xmlns:a16="http://schemas.microsoft.com/office/drawing/2014/main" id="{1DFF674E-AF16-C611-CED3-0787B5B15D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640" name="Freeform 1393">
                    <a:extLst>
                      <a:ext uri="{FF2B5EF4-FFF2-40B4-BE49-F238E27FC236}">
                        <a16:creationId xmlns:a16="http://schemas.microsoft.com/office/drawing/2014/main" id="{F34AC56B-62A3-0CC8-E101-CC105E5F56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1" name="Freeform 1394">
                    <a:extLst>
                      <a:ext uri="{FF2B5EF4-FFF2-40B4-BE49-F238E27FC236}">
                        <a16:creationId xmlns:a16="http://schemas.microsoft.com/office/drawing/2014/main" id="{BF01D866-655F-68A9-5F05-650B687BB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9" name="Group 1395">
                  <a:extLst>
                    <a:ext uri="{FF2B5EF4-FFF2-40B4-BE49-F238E27FC236}">
                      <a16:creationId xmlns:a16="http://schemas.microsoft.com/office/drawing/2014/main" id="{48ECF204-59CB-1147-0AD0-152C9E6C17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638" name="Freeform 1396">
                    <a:extLst>
                      <a:ext uri="{FF2B5EF4-FFF2-40B4-BE49-F238E27FC236}">
                        <a16:creationId xmlns:a16="http://schemas.microsoft.com/office/drawing/2014/main" id="{7518BC37-7AC0-96F9-FFB5-A0E2FFC89F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9" name="Freeform 1397">
                    <a:extLst>
                      <a:ext uri="{FF2B5EF4-FFF2-40B4-BE49-F238E27FC236}">
                        <a16:creationId xmlns:a16="http://schemas.microsoft.com/office/drawing/2014/main" id="{06CEE26B-C570-FBB6-62A0-0E94CDA024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0" name="Group 1398">
                  <a:extLst>
                    <a:ext uri="{FF2B5EF4-FFF2-40B4-BE49-F238E27FC236}">
                      <a16:creationId xmlns:a16="http://schemas.microsoft.com/office/drawing/2014/main" id="{92CF43FF-56D3-3995-DEF0-CA85E8D93A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636" name="Freeform 1399">
                    <a:extLst>
                      <a:ext uri="{FF2B5EF4-FFF2-40B4-BE49-F238E27FC236}">
                        <a16:creationId xmlns:a16="http://schemas.microsoft.com/office/drawing/2014/main" id="{AA96B075-E99D-5B3E-8152-E926DD82E8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7" name="Freeform 1400">
                    <a:extLst>
                      <a:ext uri="{FF2B5EF4-FFF2-40B4-BE49-F238E27FC236}">
                        <a16:creationId xmlns:a16="http://schemas.microsoft.com/office/drawing/2014/main" id="{D288D96B-35FA-EA77-4582-03F361996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1" name="Group 1401">
                  <a:extLst>
                    <a:ext uri="{FF2B5EF4-FFF2-40B4-BE49-F238E27FC236}">
                      <a16:creationId xmlns:a16="http://schemas.microsoft.com/office/drawing/2014/main" id="{BA5355A1-7AD4-0249-79A8-7E7C5D77B2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634" name="Freeform 1402">
                    <a:extLst>
                      <a:ext uri="{FF2B5EF4-FFF2-40B4-BE49-F238E27FC236}">
                        <a16:creationId xmlns:a16="http://schemas.microsoft.com/office/drawing/2014/main" id="{2CABC1FC-E7CF-18E2-4D8B-61C971E5D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5" name="Freeform 1403">
                    <a:extLst>
                      <a:ext uri="{FF2B5EF4-FFF2-40B4-BE49-F238E27FC236}">
                        <a16:creationId xmlns:a16="http://schemas.microsoft.com/office/drawing/2014/main" id="{8E062B10-49A0-807F-7AAF-55D841A889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2" name="Group 1404">
                  <a:extLst>
                    <a:ext uri="{FF2B5EF4-FFF2-40B4-BE49-F238E27FC236}">
                      <a16:creationId xmlns:a16="http://schemas.microsoft.com/office/drawing/2014/main" id="{2DD4FABE-5798-B574-0C5E-C2EA799743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632" name="Freeform 1405">
                    <a:extLst>
                      <a:ext uri="{FF2B5EF4-FFF2-40B4-BE49-F238E27FC236}">
                        <a16:creationId xmlns:a16="http://schemas.microsoft.com/office/drawing/2014/main" id="{8ED03B9A-518E-FDBB-4D8C-C1D4EAF4C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3" name="Freeform 1406">
                    <a:extLst>
                      <a:ext uri="{FF2B5EF4-FFF2-40B4-BE49-F238E27FC236}">
                        <a16:creationId xmlns:a16="http://schemas.microsoft.com/office/drawing/2014/main" id="{205AF40B-C52D-30C4-9477-AE576E2923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3" name="Group 1407">
                  <a:extLst>
                    <a:ext uri="{FF2B5EF4-FFF2-40B4-BE49-F238E27FC236}">
                      <a16:creationId xmlns:a16="http://schemas.microsoft.com/office/drawing/2014/main" id="{F70BA393-ADF2-8335-92D0-EF7F14F111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630" name="Freeform 1408">
                    <a:extLst>
                      <a:ext uri="{FF2B5EF4-FFF2-40B4-BE49-F238E27FC236}">
                        <a16:creationId xmlns:a16="http://schemas.microsoft.com/office/drawing/2014/main" id="{570704B5-1BBF-3434-9FA4-6D3766DAF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1" name="Freeform 1409">
                    <a:extLst>
                      <a:ext uri="{FF2B5EF4-FFF2-40B4-BE49-F238E27FC236}">
                        <a16:creationId xmlns:a16="http://schemas.microsoft.com/office/drawing/2014/main" id="{9664DD8C-9EAE-16FB-713E-3568722DE3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4" name="Group 1410">
                  <a:extLst>
                    <a:ext uri="{FF2B5EF4-FFF2-40B4-BE49-F238E27FC236}">
                      <a16:creationId xmlns:a16="http://schemas.microsoft.com/office/drawing/2014/main" id="{1F950627-CCC5-E99C-C45F-83B47F35A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628" name="Freeform 1411">
                    <a:extLst>
                      <a:ext uri="{FF2B5EF4-FFF2-40B4-BE49-F238E27FC236}">
                        <a16:creationId xmlns:a16="http://schemas.microsoft.com/office/drawing/2014/main" id="{3311297F-889A-BA19-7EFC-5A815E5DA4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9" name="Freeform 1412">
                    <a:extLst>
                      <a:ext uri="{FF2B5EF4-FFF2-40B4-BE49-F238E27FC236}">
                        <a16:creationId xmlns:a16="http://schemas.microsoft.com/office/drawing/2014/main" id="{0539CF7B-E2A4-6497-8909-1264AE453A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5" name="Group 1413">
                  <a:extLst>
                    <a:ext uri="{FF2B5EF4-FFF2-40B4-BE49-F238E27FC236}">
                      <a16:creationId xmlns:a16="http://schemas.microsoft.com/office/drawing/2014/main" id="{189DDA6E-CC9B-7710-2293-24AE3F8B53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626" name="Freeform 1414">
                    <a:extLst>
                      <a:ext uri="{FF2B5EF4-FFF2-40B4-BE49-F238E27FC236}">
                        <a16:creationId xmlns:a16="http://schemas.microsoft.com/office/drawing/2014/main" id="{499110C6-BA37-5519-86F5-AB1365570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7" name="Freeform 1415">
                    <a:extLst>
                      <a:ext uri="{FF2B5EF4-FFF2-40B4-BE49-F238E27FC236}">
                        <a16:creationId xmlns:a16="http://schemas.microsoft.com/office/drawing/2014/main" id="{980DB647-A956-686C-EFB2-D41FD8CB4C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6" name="Group 1416">
                  <a:extLst>
                    <a:ext uri="{FF2B5EF4-FFF2-40B4-BE49-F238E27FC236}">
                      <a16:creationId xmlns:a16="http://schemas.microsoft.com/office/drawing/2014/main" id="{2EADBA07-2642-91B6-5074-C398FF27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624" name="Freeform 1417">
                    <a:extLst>
                      <a:ext uri="{FF2B5EF4-FFF2-40B4-BE49-F238E27FC236}">
                        <a16:creationId xmlns:a16="http://schemas.microsoft.com/office/drawing/2014/main" id="{920715FA-0630-73AF-0D1E-A6594EF8E6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5" name="Freeform 1418">
                    <a:extLst>
                      <a:ext uri="{FF2B5EF4-FFF2-40B4-BE49-F238E27FC236}">
                        <a16:creationId xmlns:a16="http://schemas.microsoft.com/office/drawing/2014/main" id="{3CE78815-21D7-39D8-E5EF-A1EC16F07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7" name="Group 1419">
                  <a:extLst>
                    <a:ext uri="{FF2B5EF4-FFF2-40B4-BE49-F238E27FC236}">
                      <a16:creationId xmlns:a16="http://schemas.microsoft.com/office/drawing/2014/main" id="{C5E90C56-234D-F1C7-32E0-A035EED960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622" name="Freeform 1420">
                    <a:extLst>
                      <a:ext uri="{FF2B5EF4-FFF2-40B4-BE49-F238E27FC236}">
                        <a16:creationId xmlns:a16="http://schemas.microsoft.com/office/drawing/2014/main" id="{481F067B-92A9-E8AB-3944-54B087974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3" name="Freeform 1421">
                    <a:extLst>
                      <a:ext uri="{FF2B5EF4-FFF2-40B4-BE49-F238E27FC236}">
                        <a16:creationId xmlns:a16="http://schemas.microsoft.com/office/drawing/2014/main" id="{F3E41776-E6E0-70B9-186E-7A15BD01AB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8" name="Group 1422">
                  <a:extLst>
                    <a:ext uri="{FF2B5EF4-FFF2-40B4-BE49-F238E27FC236}">
                      <a16:creationId xmlns:a16="http://schemas.microsoft.com/office/drawing/2014/main" id="{6D7EF62D-09FC-D7B9-DFEA-437A2F4404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620" name="Freeform 1423">
                    <a:extLst>
                      <a:ext uri="{FF2B5EF4-FFF2-40B4-BE49-F238E27FC236}">
                        <a16:creationId xmlns:a16="http://schemas.microsoft.com/office/drawing/2014/main" id="{63D61F56-AF52-7274-967C-8B6DEBB5F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1" name="Freeform 1424">
                    <a:extLst>
                      <a:ext uri="{FF2B5EF4-FFF2-40B4-BE49-F238E27FC236}">
                        <a16:creationId xmlns:a16="http://schemas.microsoft.com/office/drawing/2014/main" id="{0C3C8869-75C2-27D5-349F-BCDD8FB4B3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9" name="Group 1425">
                  <a:extLst>
                    <a:ext uri="{FF2B5EF4-FFF2-40B4-BE49-F238E27FC236}">
                      <a16:creationId xmlns:a16="http://schemas.microsoft.com/office/drawing/2014/main" id="{793D73F4-A6A8-4491-A810-5D68F32C45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618" name="Freeform 1426">
                    <a:extLst>
                      <a:ext uri="{FF2B5EF4-FFF2-40B4-BE49-F238E27FC236}">
                        <a16:creationId xmlns:a16="http://schemas.microsoft.com/office/drawing/2014/main" id="{2607EA69-BC61-A89B-70DF-87FF562A2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9" name="Freeform 1427">
                    <a:extLst>
                      <a:ext uri="{FF2B5EF4-FFF2-40B4-BE49-F238E27FC236}">
                        <a16:creationId xmlns:a16="http://schemas.microsoft.com/office/drawing/2014/main" id="{62D44778-FF7A-18A9-A0CF-7E6AA5C01D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0" name="Group 1428">
                  <a:extLst>
                    <a:ext uri="{FF2B5EF4-FFF2-40B4-BE49-F238E27FC236}">
                      <a16:creationId xmlns:a16="http://schemas.microsoft.com/office/drawing/2014/main" id="{2AD3B2B6-13E8-3C28-9C6B-652286CC74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616" name="Freeform 1429">
                    <a:extLst>
                      <a:ext uri="{FF2B5EF4-FFF2-40B4-BE49-F238E27FC236}">
                        <a16:creationId xmlns:a16="http://schemas.microsoft.com/office/drawing/2014/main" id="{7F884471-F5AE-EDF8-44C5-AC2DFD76A2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7" name="Freeform 1430">
                    <a:extLst>
                      <a:ext uri="{FF2B5EF4-FFF2-40B4-BE49-F238E27FC236}">
                        <a16:creationId xmlns:a16="http://schemas.microsoft.com/office/drawing/2014/main" id="{0F4A5760-EB17-7085-4362-5262894A0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81" name="Freeform 1431">
                  <a:extLst>
                    <a:ext uri="{FF2B5EF4-FFF2-40B4-BE49-F238E27FC236}">
                      <a16:creationId xmlns:a16="http://schemas.microsoft.com/office/drawing/2014/main" id="{F1E2997B-5C64-738A-A4E1-D7305DBBAD6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82" name="Freeform 1432">
                  <a:extLst>
                    <a:ext uri="{FF2B5EF4-FFF2-40B4-BE49-F238E27FC236}">
                      <a16:creationId xmlns:a16="http://schemas.microsoft.com/office/drawing/2014/main" id="{976B3B1A-41E7-23DA-4ED6-83297F20EC1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583" name="Group 1433">
                  <a:extLst>
                    <a:ext uri="{FF2B5EF4-FFF2-40B4-BE49-F238E27FC236}">
                      <a16:creationId xmlns:a16="http://schemas.microsoft.com/office/drawing/2014/main" id="{38A60351-8C8B-42DA-627D-B96F2CF42D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614" name="Freeform 1434">
                    <a:extLst>
                      <a:ext uri="{FF2B5EF4-FFF2-40B4-BE49-F238E27FC236}">
                        <a16:creationId xmlns:a16="http://schemas.microsoft.com/office/drawing/2014/main" id="{74DE8079-FA2A-F26B-4F20-96159501B5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5" name="Freeform 1435">
                    <a:extLst>
                      <a:ext uri="{FF2B5EF4-FFF2-40B4-BE49-F238E27FC236}">
                        <a16:creationId xmlns:a16="http://schemas.microsoft.com/office/drawing/2014/main" id="{05A33BFB-1A14-B007-74B2-CA06AF357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4" name="Group 1436">
                  <a:extLst>
                    <a:ext uri="{FF2B5EF4-FFF2-40B4-BE49-F238E27FC236}">
                      <a16:creationId xmlns:a16="http://schemas.microsoft.com/office/drawing/2014/main" id="{3D41C572-D70E-F75F-6BF4-566601531F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612" name="Freeform 1437">
                    <a:extLst>
                      <a:ext uri="{FF2B5EF4-FFF2-40B4-BE49-F238E27FC236}">
                        <a16:creationId xmlns:a16="http://schemas.microsoft.com/office/drawing/2014/main" id="{117158AC-1322-F8F1-CAB4-F32031F36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3" name="Freeform 1438">
                    <a:extLst>
                      <a:ext uri="{FF2B5EF4-FFF2-40B4-BE49-F238E27FC236}">
                        <a16:creationId xmlns:a16="http://schemas.microsoft.com/office/drawing/2014/main" id="{4DD878BE-6D6C-9D00-52B0-3E44EC610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5" name="Group 1439">
                  <a:extLst>
                    <a:ext uri="{FF2B5EF4-FFF2-40B4-BE49-F238E27FC236}">
                      <a16:creationId xmlns:a16="http://schemas.microsoft.com/office/drawing/2014/main" id="{93753812-F445-F7AB-0468-22B0169A00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610" name="Freeform 1440">
                    <a:extLst>
                      <a:ext uri="{FF2B5EF4-FFF2-40B4-BE49-F238E27FC236}">
                        <a16:creationId xmlns:a16="http://schemas.microsoft.com/office/drawing/2014/main" id="{D2082292-7106-F726-199D-AE8A065182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1" name="Freeform 1441">
                    <a:extLst>
                      <a:ext uri="{FF2B5EF4-FFF2-40B4-BE49-F238E27FC236}">
                        <a16:creationId xmlns:a16="http://schemas.microsoft.com/office/drawing/2014/main" id="{331933B3-C126-7B8A-2524-FD7C30ABE8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6" name="Group 1442">
                  <a:extLst>
                    <a:ext uri="{FF2B5EF4-FFF2-40B4-BE49-F238E27FC236}">
                      <a16:creationId xmlns:a16="http://schemas.microsoft.com/office/drawing/2014/main" id="{33ABCB6A-0090-4466-6B01-CF4AA73B0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608" name="Freeform 1443">
                    <a:extLst>
                      <a:ext uri="{FF2B5EF4-FFF2-40B4-BE49-F238E27FC236}">
                        <a16:creationId xmlns:a16="http://schemas.microsoft.com/office/drawing/2014/main" id="{56385D14-93F3-2399-18AA-F0FA4D6BE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9" name="Freeform 1444">
                    <a:extLst>
                      <a:ext uri="{FF2B5EF4-FFF2-40B4-BE49-F238E27FC236}">
                        <a16:creationId xmlns:a16="http://schemas.microsoft.com/office/drawing/2014/main" id="{8DC0890C-8FC3-1890-44EB-4E21BF57B4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7" name="Group 1445">
                  <a:extLst>
                    <a:ext uri="{FF2B5EF4-FFF2-40B4-BE49-F238E27FC236}">
                      <a16:creationId xmlns:a16="http://schemas.microsoft.com/office/drawing/2014/main" id="{94820C86-C9CB-B2A7-8044-32ED3796F8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606" name="Freeform 1446">
                    <a:extLst>
                      <a:ext uri="{FF2B5EF4-FFF2-40B4-BE49-F238E27FC236}">
                        <a16:creationId xmlns:a16="http://schemas.microsoft.com/office/drawing/2014/main" id="{2B43F7CB-C824-2CD9-296B-1537FE7351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7" name="Freeform 1447">
                    <a:extLst>
                      <a:ext uri="{FF2B5EF4-FFF2-40B4-BE49-F238E27FC236}">
                        <a16:creationId xmlns:a16="http://schemas.microsoft.com/office/drawing/2014/main" id="{A51958F8-B14B-BCA7-6AAC-FEBB9FB907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8" name="Group 1448">
                  <a:extLst>
                    <a:ext uri="{FF2B5EF4-FFF2-40B4-BE49-F238E27FC236}">
                      <a16:creationId xmlns:a16="http://schemas.microsoft.com/office/drawing/2014/main" id="{1EC08A41-2F80-59B3-2C37-4DC27F70C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604" name="Freeform 1449">
                    <a:extLst>
                      <a:ext uri="{FF2B5EF4-FFF2-40B4-BE49-F238E27FC236}">
                        <a16:creationId xmlns:a16="http://schemas.microsoft.com/office/drawing/2014/main" id="{DBAB83EB-5E7E-6214-F046-FFF404C0A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5" name="Freeform 1450">
                    <a:extLst>
                      <a:ext uri="{FF2B5EF4-FFF2-40B4-BE49-F238E27FC236}">
                        <a16:creationId xmlns:a16="http://schemas.microsoft.com/office/drawing/2014/main" id="{7F022728-4BB5-5A85-C988-F869E1EF94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9" name="Group 1451">
                  <a:extLst>
                    <a:ext uri="{FF2B5EF4-FFF2-40B4-BE49-F238E27FC236}">
                      <a16:creationId xmlns:a16="http://schemas.microsoft.com/office/drawing/2014/main" id="{2788F250-71B0-AFE8-85A8-E7C8EB071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602" name="Freeform 1452">
                    <a:extLst>
                      <a:ext uri="{FF2B5EF4-FFF2-40B4-BE49-F238E27FC236}">
                        <a16:creationId xmlns:a16="http://schemas.microsoft.com/office/drawing/2014/main" id="{4BA4A7B6-F0DE-E681-A213-14752B3647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3" name="Freeform 1453">
                    <a:extLst>
                      <a:ext uri="{FF2B5EF4-FFF2-40B4-BE49-F238E27FC236}">
                        <a16:creationId xmlns:a16="http://schemas.microsoft.com/office/drawing/2014/main" id="{4EDBDE09-838A-EEE6-23DE-168DFDEA3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0" name="Group 1454">
                  <a:extLst>
                    <a:ext uri="{FF2B5EF4-FFF2-40B4-BE49-F238E27FC236}">
                      <a16:creationId xmlns:a16="http://schemas.microsoft.com/office/drawing/2014/main" id="{640746CE-DA1D-56DB-8E25-DC80CBFD6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600" name="Freeform 1455">
                    <a:extLst>
                      <a:ext uri="{FF2B5EF4-FFF2-40B4-BE49-F238E27FC236}">
                        <a16:creationId xmlns:a16="http://schemas.microsoft.com/office/drawing/2014/main" id="{4FA5ABA4-D750-AEC8-37D3-68C10A3926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1" name="Freeform 1456">
                    <a:extLst>
                      <a:ext uri="{FF2B5EF4-FFF2-40B4-BE49-F238E27FC236}">
                        <a16:creationId xmlns:a16="http://schemas.microsoft.com/office/drawing/2014/main" id="{E2B26714-9D07-9D70-A984-E3355927CE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1" name="Group 1457">
                  <a:extLst>
                    <a:ext uri="{FF2B5EF4-FFF2-40B4-BE49-F238E27FC236}">
                      <a16:creationId xmlns:a16="http://schemas.microsoft.com/office/drawing/2014/main" id="{5C1D609B-59F1-8151-E4EB-0C632E46D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598" name="Freeform 1458">
                    <a:extLst>
                      <a:ext uri="{FF2B5EF4-FFF2-40B4-BE49-F238E27FC236}">
                        <a16:creationId xmlns:a16="http://schemas.microsoft.com/office/drawing/2014/main" id="{695C9831-3A0A-41EC-4107-E6D0C1CF4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9" name="Freeform 1459">
                    <a:extLst>
                      <a:ext uri="{FF2B5EF4-FFF2-40B4-BE49-F238E27FC236}">
                        <a16:creationId xmlns:a16="http://schemas.microsoft.com/office/drawing/2014/main" id="{79CEDD3C-BC77-9EA9-EB4C-E0165E934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2" name="Group 1460">
                  <a:extLst>
                    <a:ext uri="{FF2B5EF4-FFF2-40B4-BE49-F238E27FC236}">
                      <a16:creationId xmlns:a16="http://schemas.microsoft.com/office/drawing/2014/main" id="{497A1F26-1E26-50E4-A3AB-B75A1FD0E3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596" name="Freeform 1461">
                    <a:extLst>
                      <a:ext uri="{FF2B5EF4-FFF2-40B4-BE49-F238E27FC236}">
                        <a16:creationId xmlns:a16="http://schemas.microsoft.com/office/drawing/2014/main" id="{F51552CD-9E62-F748-BA4F-FAF96393F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7" name="Freeform 1462">
                    <a:extLst>
                      <a:ext uri="{FF2B5EF4-FFF2-40B4-BE49-F238E27FC236}">
                        <a16:creationId xmlns:a16="http://schemas.microsoft.com/office/drawing/2014/main" id="{D86BAF47-3F41-169D-CA83-EAD28004C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3" name="Group 1463">
                  <a:extLst>
                    <a:ext uri="{FF2B5EF4-FFF2-40B4-BE49-F238E27FC236}">
                      <a16:creationId xmlns:a16="http://schemas.microsoft.com/office/drawing/2014/main" id="{09C15151-36DE-64D1-5E3C-F252528E27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594" name="Freeform 1464">
                    <a:extLst>
                      <a:ext uri="{FF2B5EF4-FFF2-40B4-BE49-F238E27FC236}">
                        <a16:creationId xmlns:a16="http://schemas.microsoft.com/office/drawing/2014/main" id="{1DFBDC78-20E2-5B4B-53A9-C1F8BF53DC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5" name="Freeform 1465">
                    <a:extLst>
                      <a:ext uri="{FF2B5EF4-FFF2-40B4-BE49-F238E27FC236}">
                        <a16:creationId xmlns:a16="http://schemas.microsoft.com/office/drawing/2014/main" id="{5C0CF0F0-85B6-1220-8775-8C2429C7C1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538" name="Freeform 1466">
                <a:extLst>
                  <a:ext uri="{FF2B5EF4-FFF2-40B4-BE49-F238E27FC236}">
                    <a16:creationId xmlns:a16="http://schemas.microsoft.com/office/drawing/2014/main" id="{8E13EF53-D389-03CD-F605-9DE7896334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Arc 1467">
                <a:extLst>
                  <a:ext uri="{FF2B5EF4-FFF2-40B4-BE49-F238E27FC236}">
                    <a16:creationId xmlns:a16="http://schemas.microsoft.com/office/drawing/2014/main" id="{A921C8B0-D116-6714-21B6-718387D246D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Arc 1468">
                <a:extLst>
                  <a:ext uri="{FF2B5EF4-FFF2-40B4-BE49-F238E27FC236}">
                    <a16:creationId xmlns:a16="http://schemas.microsoft.com/office/drawing/2014/main" id="{092BD53E-D888-E311-B002-77880ABF59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1" name="Arc 1469">
                <a:extLst>
                  <a:ext uri="{FF2B5EF4-FFF2-40B4-BE49-F238E27FC236}">
                    <a16:creationId xmlns:a16="http://schemas.microsoft.com/office/drawing/2014/main" id="{006E6BF4-9A3A-35DC-65C6-C261095986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Arc 1470">
                <a:extLst>
                  <a:ext uri="{FF2B5EF4-FFF2-40B4-BE49-F238E27FC236}">
                    <a16:creationId xmlns:a16="http://schemas.microsoft.com/office/drawing/2014/main" id="{F960E351-AC48-83B4-34A1-A31EB3450C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Arc 1471">
                <a:extLst>
                  <a:ext uri="{FF2B5EF4-FFF2-40B4-BE49-F238E27FC236}">
                    <a16:creationId xmlns:a16="http://schemas.microsoft.com/office/drawing/2014/main" id="{523CC96B-7F56-8637-A085-0812E77220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4" name="Arc 1472">
                <a:extLst>
                  <a:ext uri="{FF2B5EF4-FFF2-40B4-BE49-F238E27FC236}">
                    <a16:creationId xmlns:a16="http://schemas.microsoft.com/office/drawing/2014/main" id="{DB45849C-3C37-1DBC-F333-AA04795028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Arc 1473">
                <a:extLst>
                  <a:ext uri="{FF2B5EF4-FFF2-40B4-BE49-F238E27FC236}">
                    <a16:creationId xmlns:a16="http://schemas.microsoft.com/office/drawing/2014/main" id="{67902808-CB73-DFC9-553F-B8C02E2067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" name="Arc 1474">
                <a:extLst>
                  <a:ext uri="{FF2B5EF4-FFF2-40B4-BE49-F238E27FC236}">
                    <a16:creationId xmlns:a16="http://schemas.microsoft.com/office/drawing/2014/main" id="{763FE8D1-8440-72A6-BB41-3C6B989CEC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" name="Freeform 1475">
                <a:extLst>
                  <a:ext uri="{FF2B5EF4-FFF2-40B4-BE49-F238E27FC236}">
                    <a16:creationId xmlns:a16="http://schemas.microsoft.com/office/drawing/2014/main" id="{FFD5840F-632B-1C7C-5F20-C5DF57C3A8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8" name="Freeform 1476">
                <a:extLst>
                  <a:ext uri="{FF2B5EF4-FFF2-40B4-BE49-F238E27FC236}">
                    <a16:creationId xmlns:a16="http://schemas.microsoft.com/office/drawing/2014/main" id="{32BABF92-C677-54D4-DB32-5FB6AFFDFDD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9" name="Arc 1477">
                <a:extLst>
                  <a:ext uri="{FF2B5EF4-FFF2-40B4-BE49-F238E27FC236}">
                    <a16:creationId xmlns:a16="http://schemas.microsoft.com/office/drawing/2014/main" id="{4884CF25-891F-8B78-75B6-84FCCDF54D0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Arc 1478">
                <a:extLst>
                  <a:ext uri="{FF2B5EF4-FFF2-40B4-BE49-F238E27FC236}">
                    <a16:creationId xmlns:a16="http://schemas.microsoft.com/office/drawing/2014/main" id="{B6BB37C2-0E55-F04C-6820-85DFB7B3E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1" name="Arc 1479">
                <a:extLst>
                  <a:ext uri="{FF2B5EF4-FFF2-40B4-BE49-F238E27FC236}">
                    <a16:creationId xmlns:a16="http://schemas.microsoft.com/office/drawing/2014/main" id="{38B36964-48C6-AFD2-C934-62EA50F8E0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2" name="Freeform 1480">
                <a:extLst>
                  <a:ext uri="{FF2B5EF4-FFF2-40B4-BE49-F238E27FC236}">
                    <a16:creationId xmlns:a16="http://schemas.microsoft.com/office/drawing/2014/main" id="{DE4DDA56-8480-9144-A5FC-87335D7B434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" name="Freeform 1481">
                <a:extLst>
                  <a:ext uri="{FF2B5EF4-FFF2-40B4-BE49-F238E27FC236}">
                    <a16:creationId xmlns:a16="http://schemas.microsoft.com/office/drawing/2014/main" id="{82139DA4-5857-1D18-E149-DC6FDB6DC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Freeform 1482">
                <a:extLst>
                  <a:ext uri="{FF2B5EF4-FFF2-40B4-BE49-F238E27FC236}">
                    <a16:creationId xmlns:a16="http://schemas.microsoft.com/office/drawing/2014/main" id="{0EA81706-0C02-F485-0DEA-08085DCDF6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Freeform 1483">
                <a:extLst>
                  <a:ext uri="{FF2B5EF4-FFF2-40B4-BE49-F238E27FC236}">
                    <a16:creationId xmlns:a16="http://schemas.microsoft.com/office/drawing/2014/main" id="{525F5117-6B42-D47D-6516-2B39D9DFF3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6" name="Freeform 1484">
                <a:extLst>
                  <a:ext uri="{FF2B5EF4-FFF2-40B4-BE49-F238E27FC236}">
                    <a16:creationId xmlns:a16="http://schemas.microsoft.com/office/drawing/2014/main" id="{39366DEF-8D95-091C-A693-E43FD31819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7" name="Freeform 1485">
                <a:extLst>
                  <a:ext uri="{FF2B5EF4-FFF2-40B4-BE49-F238E27FC236}">
                    <a16:creationId xmlns:a16="http://schemas.microsoft.com/office/drawing/2014/main" id="{FEDE0A67-5D87-D7C5-E117-30C770FD45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Freeform 1486">
                <a:extLst>
                  <a:ext uri="{FF2B5EF4-FFF2-40B4-BE49-F238E27FC236}">
                    <a16:creationId xmlns:a16="http://schemas.microsoft.com/office/drawing/2014/main" id="{2299DFA4-17C0-55D3-902A-29E3CC09239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" name="Freeform 1487">
                <a:extLst>
                  <a:ext uri="{FF2B5EF4-FFF2-40B4-BE49-F238E27FC236}">
                    <a16:creationId xmlns:a16="http://schemas.microsoft.com/office/drawing/2014/main" id="{0BFA537F-86CA-D20A-97D8-1E5748E4D5F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11056" name="Picture 1488" descr="dao">
            <a:extLst>
              <a:ext uri="{FF2B5EF4-FFF2-40B4-BE49-F238E27FC236}">
                <a16:creationId xmlns:a16="http://schemas.microsoft.com/office/drawing/2014/main" id="{C24CEDB5-446F-3136-4CD2-B9168605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3" name="Picture 1489" descr="dao">
            <a:extLst>
              <a:ext uri="{FF2B5EF4-FFF2-40B4-BE49-F238E27FC236}">
                <a16:creationId xmlns:a16="http://schemas.microsoft.com/office/drawing/2014/main" id="{53AF4810-8B15-4676-0276-B474F1FC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Picture 1490" descr="dao">
            <a:extLst>
              <a:ext uri="{FF2B5EF4-FFF2-40B4-BE49-F238E27FC236}">
                <a16:creationId xmlns:a16="http://schemas.microsoft.com/office/drawing/2014/main" id="{945EF25D-D6B0-9CCB-6CBA-C52859E5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59" name="Picture 1491" descr="dao">
            <a:extLst>
              <a:ext uri="{FF2B5EF4-FFF2-40B4-BE49-F238E27FC236}">
                <a16:creationId xmlns:a16="http://schemas.microsoft.com/office/drawing/2014/main" id="{811BE0ED-6801-26FD-E35E-2C8C098A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0" name="Picture 1492" descr="dao">
            <a:extLst>
              <a:ext uri="{FF2B5EF4-FFF2-40B4-BE49-F238E27FC236}">
                <a16:creationId xmlns:a16="http://schemas.microsoft.com/office/drawing/2014/main" id="{C67A712B-6918-4FAA-7DBF-55FACEF0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1" name="Picture 1493" descr="dao">
            <a:extLst>
              <a:ext uri="{FF2B5EF4-FFF2-40B4-BE49-F238E27FC236}">
                <a16:creationId xmlns:a16="http://schemas.microsoft.com/office/drawing/2014/main" id="{50D3BA12-6F21-E5F8-0F20-ED91BD94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8" name="Picture 1494" descr="dao">
            <a:extLst>
              <a:ext uri="{FF2B5EF4-FFF2-40B4-BE49-F238E27FC236}">
                <a16:creationId xmlns:a16="http://schemas.microsoft.com/office/drawing/2014/main" id="{69EB8CA2-2F9C-0F0C-238B-7477B34F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9" name="Picture 1495" descr="dao">
            <a:extLst>
              <a:ext uri="{FF2B5EF4-FFF2-40B4-BE49-F238E27FC236}">
                <a16:creationId xmlns:a16="http://schemas.microsoft.com/office/drawing/2014/main" id="{0106293D-1466-0CC6-617E-29F7A82A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4" name="Picture 1496" descr="dao">
            <a:extLst>
              <a:ext uri="{FF2B5EF4-FFF2-40B4-BE49-F238E27FC236}">
                <a16:creationId xmlns:a16="http://schemas.microsoft.com/office/drawing/2014/main" id="{658502DF-3ED0-4CF3-2B1B-FF364BF5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5" name="Picture 1497" descr="dao">
            <a:extLst>
              <a:ext uri="{FF2B5EF4-FFF2-40B4-BE49-F238E27FC236}">
                <a16:creationId xmlns:a16="http://schemas.microsoft.com/office/drawing/2014/main" id="{90B00313-05EF-60B2-141F-3E58CBBA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6" name="Picture 1498" descr="dao">
            <a:extLst>
              <a:ext uri="{FF2B5EF4-FFF2-40B4-BE49-F238E27FC236}">
                <a16:creationId xmlns:a16="http://schemas.microsoft.com/office/drawing/2014/main" id="{02A857FB-B7CD-5D07-F1C6-E56BB820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3" name="Picture 1499" descr="dao">
            <a:extLst>
              <a:ext uri="{FF2B5EF4-FFF2-40B4-BE49-F238E27FC236}">
                <a16:creationId xmlns:a16="http://schemas.microsoft.com/office/drawing/2014/main" id="{3BA88AAC-F516-F87B-78B1-FF1E9204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4" name="Picture 1500" descr="dao">
            <a:extLst>
              <a:ext uri="{FF2B5EF4-FFF2-40B4-BE49-F238E27FC236}">
                <a16:creationId xmlns:a16="http://schemas.microsoft.com/office/drawing/2014/main" id="{BFE0C4BC-1D2E-41DE-BA3E-C651E864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9" name="Picture 1501" descr="dao">
            <a:extLst>
              <a:ext uri="{FF2B5EF4-FFF2-40B4-BE49-F238E27FC236}">
                <a16:creationId xmlns:a16="http://schemas.microsoft.com/office/drawing/2014/main" id="{2BA4FAEE-9D1A-C46A-EAA2-7F3906D3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0" name="Picture 1502" descr="dao">
            <a:extLst>
              <a:ext uri="{FF2B5EF4-FFF2-40B4-BE49-F238E27FC236}">
                <a16:creationId xmlns:a16="http://schemas.microsoft.com/office/drawing/2014/main" id="{17A59A2E-4768-8A2F-7CEF-142E33F6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1" name="Picture 1503" descr="dao">
            <a:extLst>
              <a:ext uri="{FF2B5EF4-FFF2-40B4-BE49-F238E27FC236}">
                <a16:creationId xmlns:a16="http://schemas.microsoft.com/office/drawing/2014/main" id="{3E95C70A-8DDC-4F2E-158A-868A880D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8" name="Picture 1504" descr="dao">
            <a:extLst>
              <a:ext uri="{FF2B5EF4-FFF2-40B4-BE49-F238E27FC236}">
                <a16:creationId xmlns:a16="http://schemas.microsoft.com/office/drawing/2014/main" id="{71D6CE88-EF7D-9BA9-C967-F266ADAC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9" name="Picture 1505" descr="dao">
            <a:extLst>
              <a:ext uri="{FF2B5EF4-FFF2-40B4-BE49-F238E27FC236}">
                <a16:creationId xmlns:a16="http://schemas.microsoft.com/office/drawing/2014/main" id="{CF379ED3-EFE8-649A-8989-49E384BA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4" name="Picture 1506" descr="dao">
            <a:extLst>
              <a:ext uri="{FF2B5EF4-FFF2-40B4-BE49-F238E27FC236}">
                <a16:creationId xmlns:a16="http://schemas.microsoft.com/office/drawing/2014/main" id="{B59D288B-C9D0-AF99-F554-31C7CD4E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5" name="Picture 1507" descr="dao">
            <a:extLst>
              <a:ext uri="{FF2B5EF4-FFF2-40B4-BE49-F238E27FC236}">
                <a16:creationId xmlns:a16="http://schemas.microsoft.com/office/drawing/2014/main" id="{5086307C-04C2-E0C2-8A22-CF50357F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6" name="Picture 1508" descr="dao">
            <a:extLst>
              <a:ext uri="{FF2B5EF4-FFF2-40B4-BE49-F238E27FC236}">
                <a16:creationId xmlns:a16="http://schemas.microsoft.com/office/drawing/2014/main" id="{1EEEEE04-D6DC-8F5E-DA34-7C386C39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3" name="Picture 1509" descr="dao">
            <a:extLst>
              <a:ext uri="{FF2B5EF4-FFF2-40B4-BE49-F238E27FC236}">
                <a16:creationId xmlns:a16="http://schemas.microsoft.com/office/drawing/2014/main" id="{3B84446C-EC75-5E36-F68A-D4D609DE2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4" name="Picture 1510" descr="dao">
            <a:extLst>
              <a:ext uri="{FF2B5EF4-FFF2-40B4-BE49-F238E27FC236}">
                <a16:creationId xmlns:a16="http://schemas.microsoft.com/office/drawing/2014/main" id="{DED8CB1C-0E3F-7A28-753A-6799141D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9" name="Picture 1511" descr="dao">
            <a:extLst>
              <a:ext uri="{FF2B5EF4-FFF2-40B4-BE49-F238E27FC236}">
                <a16:creationId xmlns:a16="http://schemas.microsoft.com/office/drawing/2014/main" id="{554AB779-61B2-3721-6702-7BA23019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0" name="Picture 1512" descr="dao">
            <a:extLst>
              <a:ext uri="{FF2B5EF4-FFF2-40B4-BE49-F238E27FC236}">
                <a16:creationId xmlns:a16="http://schemas.microsoft.com/office/drawing/2014/main" id="{3B4158BF-B18F-6E64-36E8-7DAD9095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1" name="Picture 1513" descr="dao">
            <a:extLst>
              <a:ext uri="{FF2B5EF4-FFF2-40B4-BE49-F238E27FC236}">
                <a16:creationId xmlns:a16="http://schemas.microsoft.com/office/drawing/2014/main" id="{4F75E6CF-FDAA-CC30-9E33-A85BBC50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8" name="Picture 1514" descr="dao">
            <a:extLst>
              <a:ext uri="{FF2B5EF4-FFF2-40B4-BE49-F238E27FC236}">
                <a16:creationId xmlns:a16="http://schemas.microsoft.com/office/drawing/2014/main" id="{8D953DA3-AB8C-AC72-A6DB-9B388FEA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9" name="Picture 1515" descr="dao">
            <a:extLst>
              <a:ext uri="{FF2B5EF4-FFF2-40B4-BE49-F238E27FC236}">
                <a16:creationId xmlns:a16="http://schemas.microsoft.com/office/drawing/2014/main" id="{3039DBF8-4398-09AD-7051-AD7E0DED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4" name="Picture 1516" descr="dao">
            <a:extLst>
              <a:ext uri="{FF2B5EF4-FFF2-40B4-BE49-F238E27FC236}">
                <a16:creationId xmlns:a16="http://schemas.microsoft.com/office/drawing/2014/main" id="{6FCF9F1E-1453-5C5E-DBF8-9ACA9A4F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5" name="Picture 1517" descr="dao">
            <a:extLst>
              <a:ext uri="{FF2B5EF4-FFF2-40B4-BE49-F238E27FC236}">
                <a16:creationId xmlns:a16="http://schemas.microsoft.com/office/drawing/2014/main" id="{668E3288-FD35-9CC0-AD04-BDE36969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1000"/>
                                        <p:tgtEl>
                                          <p:spTgt spid="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0"/>
                                        <p:tgtEl>
                                          <p:spTgt spid="2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2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1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2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0"/>
                                        <p:tgtEl>
                                          <p:spTgt spid="11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">
            <a:extLst>
              <a:ext uri="{FF2B5EF4-FFF2-40B4-BE49-F238E27FC236}">
                <a16:creationId xmlns:a16="http://schemas.microsoft.com/office/drawing/2014/main" id="{1B52D6E9-1D60-22E3-2B0D-66FAFE7C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614012">
            <a:extLst>
              <a:ext uri="{FF2B5EF4-FFF2-40B4-BE49-F238E27FC236}">
                <a16:creationId xmlns:a16="http://schemas.microsoft.com/office/drawing/2014/main" id="{608E24A0-84A3-88E5-33DB-70D5DF91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614010">
            <a:extLst>
              <a:ext uri="{FF2B5EF4-FFF2-40B4-BE49-F238E27FC236}">
                <a16:creationId xmlns:a16="http://schemas.microsoft.com/office/drawing/2014/main" id="{13DA0809-B7B4-B314-85FE-D1B4520382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816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Sap-Den-Tet-Roi.mp3">
            <a:hlinkClick r:id="" action="ppaction://media"/>
            <a:extLst>
              <a:ext uri="{FF2B5EF4-FFF2-40B4-BE49-F238E27FC236}">
                <a16:creationId xmlns:a16="http://schemas.microsoft.com/office/drawing/2014/main" id="{933C753E-AD2C-73CC-2F01-D9CBDF37627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5788026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ejeumaithu7ko">
            <a:extLst>
              <a:ext uri="{FF2B5EF4-FFF2-40B4-BE49-F238E27FC236}">
                <a16:creationId xmlns:a16="http://schemas.microsoft.com/office/drawing/2014/main" id="{38CF5AB1-3129-992A-6593-7EC2D344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3352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>
            <a:extLst>
              <a:ext uri="{FF2B5EF4-FFF2-40B4-BE49-F238E27FC236}">
                <a16:creationId xmlns:a16="http://schemas.microsoft.com/office/drawing/2014/main" id="{DB189689-6D5C-CC6E-78F7-A58C17B03A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2192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/>
              <a:t>Trò chơi đọc thơ theo tranh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12" fill="hold"/>
                                        <p:tgtEl>
                                          <p:spTgt spid="138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4127D-F95F-E6E1-8DB0-8AB2AD9C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id="{28DC0BBD-2460-68B8-FE57-846AA03A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7C042-DDAD-3520-45A3-4B98B6A7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id="{1C32CCFC-DAED-CD4D-F2E8-B44084C7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0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6964-E21D-CA28-44C9-F59A3069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id="{D1DA007A-C85C-4F54-313D-AE389778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id="{E4011CB0-2558-5D47-F16C-29008318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id="{385BE056-FDFB-112E-246E-044580D5139B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5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0BAA2-4840-D937-430C-8FE24A84F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id="{06DD7C59-3668-E52B-EB00-3DC91A6C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id="{FD734207-6D75-26A6-A606-16C788A2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311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ntitled-1">
            <a:extLst>
              <a:ext uri="{FF2B5EF4-FFF2-40B4-BE49-F238E27FC236}">
                <a16:creationId xmlns:a16="http://schemas.microsoft.com/office/drawing/2014/main" id="{35D2AB44-8CD8-200D-247A-D024624E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B1AF7387-3965-6104-C020-18D5CF46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huong">
            <a:extLst>
              <a:ext uri="{FF2B5EF4-FFF2-40B4-BE49-F238E27FC236}">
                <a16:creationId xmlns:a16="http://schemas.microsoft.com/office/drawing/2014/main" id="{6270E6BA-B685-052D-8A38-EFC3696A07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giai lua">
            <a:extLst>
              <a:ext uri="{FF2B5EF4-FFF2-40B4-BE49-F238E27FC236}">
                <a16:creationId xmlns:a16="http://schemas.microsoft.com/office/drawing/2014/main" id="{D2811A91-3033-7E37-F821-6114CB82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oa xanh">
            <a:extLst>
              <a:ext uri="{FF2B5EF4-FFF2-40B4-BE49-F238E27FC236}">
                <a16:creationId xmlns:a16="http://schemas.microsoft.com/office/drawing/2014/main" id="{4F8CD537-3190-864C-D06D-F2758B36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uong">
            <a:extLst>
              <a:ext uri="{FF2B5EF4-FFF2-40B4-BE49-F238E27FC236}">
                <a16:creationId xmlns:a16="http://schemas.microsoft.com/office/drawing/2014/main" id="{862CC0CF-B7AF-4993-3C79-2C9EA9C0A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oa xanh">
            <a:extLst>
              <a:ext uri="{FF2B5EF4-FFF2-40B4-BE49-F238E27FC236}">
                <a16:creationId xmlns:a16="http://schemas.microsoft.com/office/drawing/2014/main" id="{DF081711-8DB3-DAF2-6CD4-89D0779F33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1">
            <a:extLst>
              <a:ext uri="{FF2B5EF4-FFF2-40B4-BE49-F238E27FC236}">
                <a16:creationId xmlns:a16="http://schemas.microsoft.com/office/drawing/2014/main" id="{DBD86EDF-4956-D2AE-5769-C26D0A08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1">
            <a:extLst>
              <a:ext uri="{FF2B5EF4-FFF2-40B4-BE49-F238E27FC236}">
                <a16:creationId xmlns:a16="http://schemas.microsoft.com/office/drawing/2014/main" id="{5C08149A-ABDB-5738-D7E4-99EFB647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cay-quat">
            <a:extLst>
              <a:ext uri="{FF2B5EF4-FFF2-40B4-BE49-F238E27FC236}">
                <a16:creationId xmlns:a16="http://schemas.microsoft.com/office/drawing/2014/main" id="{7F27DA48-B3D8-46F9-32A2-65EAB0F0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nguqua">
            <a:extLst>
              <a:ext uri="{FF2B5EF4-FFF2-40B4-BE49-F238E27FC236}">
                <a16:creationId xmlns:a16="http://schemas.microsoft.com/office/drawing/2014/main" id="{631C68BB-C803-6E93-AB52-60EA2BA3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lì xì 2">
            <a:extLst>
              <a:ext uri="{FF2B5EF4-FFF2-40B4-BE49-F238E27FC236}">
                <a16:creationId xmlns:a16="http://schemas.microsoft.com/office/drawing/2014/main" id="{0BA86F85-F091-5FD2-5C69-1D31DAB7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3-t">
            <a:extLst>
              <a:ext uri="{FF2B5EF4-FFF2-40B4-BE49-F238E27FC236}">
                <a16:creationId xmlns:a16="http://schemas.microsoft.com/office/drawing/2014/main" id="{6B500E95-30CF-0FA3-0F91-0E97509D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Untitled-1">
            <a:extLst>
              <a:ext uri="{FF2B5EF4-FFF2-40B4-BE49-F238E27FC236}">
                <a16:creationId xmlns:a16="http://schemas.microsoft.com/office/drawing/2014/main" id="{53C62289-0955-A2BB-C75B-9AB44FF8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h dep 10">
            <a:extLst>
              <a:ext uri="{FF2B5EF4-FFF2-40B4-BE49-F238E27FC236}">
                <a16:creationId xmlns:a16="http://schemas.microsoft.com/office/drawing/2014/main" id="{5A0933AE-0A84-92D3-89C3-29611BE5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76200"/>
            <a:ext cx="1138936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Firewrk5">
            <a:extLst>
              <a:ext uri="{FF2B5EF4-FFF2-40B4-BE49-F238E27FC236}">
                <a16:creationId xmlns:a16="http://schemas.microsoft.com/office/drawing/2014/main" id="{8BB256C3-E8CF-A480-D074-79573CE1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5" descr="Firewrk5">
            <a:extLst>
              <a:ext uri="{FF2B5EF4-FFF2-40B4-BE49-F238E27FC236}">
                <a16:creationId xmlns:a16="http://schemas.microsoft.com/office/drawing/2014/main" id="{573F64F6-74D8-9A4C-9DBE-AAA7614A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6" descr="Firewrk8">
            <a:extLst>
              <a:ext uri="{FF2B5EF4-FFF2-40B4-BE49-F238E27FC236}">
                <a16:creationId xmlns:a16="http://schemas.microsoft.com/office/drawing/2014/main" id="{18094811-0393-DA10-4D6B-9AFDEB1E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95250"/>
            <a:ext cx="1984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Firewrk8">
            <a:extLst>
              <a:ext uri="{FF2B5EF4-FFF2-40B4-BE49-F238E27FC236}">
                <a16:creationId xmlns:a16="http://schemas.microsoft.com/office/drawing/2014/main" id="{27922008-43A9-909E-67D8-5412A093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57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">
            <a:extLst>
              <a:ext uri="{FF2B5EF4-FFF2-40B4-BE49-F238E27FC236}">
                <a16:creationId xmlns:a16="http://schemas.microsoft.com/office/drawing/2014/main" id="{21C9F202-0A1D-EBFC-31D2-7D17E2C7D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19400"/>
            <a:ext cx="4452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n-rong">
            <a:extLst>
              <a:ext uri="{FF2B5EF4-FFF2-40B4-BE49-F238E27FC236}">
                <a16:creationId xmlns:a16="http://schemas.microsoft.com/office/drawing/2014/main" id="{F33B8587-64A8-D6F6-ABA9-33F4F67F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3">
            <a:extLst>
              <a:ext uri="{FF2B5EF4-FFF2-40B4-BE49-F238E27FC236}">
                <a16:creationId xmlns:a16="http://schemas.microsoft.com/office/drawing/2014/main" id="{372167DA-A9DD-F1A6-F066-4140E5E6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4" descr="dao">
            <a:extLst>
              <a:ext uri="{FF2B5EF4-FFF2-40B4-BE49-F238E27FC236}">
                <a16:creationId xmlns:a16="http://schemas.microsoft.com/office/drawing/2014/main" id="{E234992F-1564-3D0B-673E-2698E77F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ao">
            <a:extLst>
              <a:ext uri="{FF2B5EF4-FFF2-40B4-BE49-F238E27FC236}">
                <a16:creationId xmlns:a16="http://schemas.microsoft.com/office/drawing/2014/main" id="{DBB3252D-C53F-F797-2FEF-0CE29308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ao">
            <a:extLst>
              <a:ext uri="{FF2B5EF4-FFF2-40B4-BE49-F238E27FC236}">
                <a16:creationId xmlns:a16="http://schemas.microsoft.com/office/drawing/2014/main" id="{24A256FD-BAC1-D9F4-A890-0C8493A8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7" descr="dao">
            <a:extLst>
              <a:ext uri="{FF2B5EF4-FFF2-40B4-BE49-F238E27FC236}">
                <a16:creationId xmlns:a16="http://schemas.microsoft.com/office/drawing/2014/main" id="{CE4EA285-9FF9-906C-4195-65136C0B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8" descr="dao">
            <a:extLst>
              <a:ext uri="{FF2B5EF4-FFF2-40B4-BE49-F238E27FC236}">
                <a16:creationId xmlns:a16="http://schemas.microsoft.com/office/drawing/2014/main" id="{F3B6CE1F-32DA-55F8-999E-D75B519D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9" descr="dao">
            <a:extLst>
              <a:ext uri="{FF2B5EF4-FFF2-40B4-BE49-F238E27FC236}">
                <a16:creationId xmlns:a16="http://schemas.microsoft.com/office/drawing/2014/main" id="{36A47B96-3931-52CC-4B60-3CEF2CBC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0" descr="dao">
            <a:extLst>
              <a:ext uri="{FF2B5EF4-FFF2-40B4-BE49-F238E27FC236}">
                <a16:creationId xmlns:a16="http://schemas.microsoft.com/office/drawing/2014/main" id="{DADC53EE-8505-04A1-E444-2FD47537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1" name="Picture 11" descr="dao">
            <a:extLst>
              <a:ext uri="{FF2B5EF4-FFF2-40B4-BE49-F238E27FC236}">
                <a16:creationId xmlns:a16="http://schemas.microsoft.com/office/drawing/2014/main" id="{E6C1B239-64C7-9A6B-9567-E962EC62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2" name="Picture 12" descr="dao">
            <a:extLst>
              <a:ext uri="{FF2B5EF4-FFF2-40B4-BE49-F238E27FC236}">
                <a16:creationId xmlns:a16="http://schemas.microsoft.com/office/drawing/2014/main" id="{42961112-AFE4-E620-30D4-3C82F11C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3" name="Picture 13" descr="dao">
            <a:extLst>
              <a:ext uri="{FF2B5EF4-FFF2-40B4-BE49-F238E27FC236}">
                <a16:creationId xmlns:a16="http://schemas.microsoft.com/office/drawing/2014/main" id="{6043BC83-5621-69BE-253A-512B9879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4" name="Picture 14" descr="dao">
            <a:extLst>
              <a:ext uri="{FF2B5EF4-FFF2-40B4-BE49-F238E27FC236}">
                <a16:creationId xmlns:a16="http://schemas.microsoft.com/office/drawing/2014/main" id="{F0B590CD-DFCC-70D1-F912-F5C78D6C0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5" name="Picture 15" descr="dao">
            <a:extLst>
              <a:ext uri="{FF2B5EF4-FFF2-40B4-BE49-F238E27FC236}">
                <a16:creationId xmlns:a16="http://schemas.microsoft.com/office/drawing/2014/main" id="{37B8B1EB-7118-F3D7-0B19-A4556F64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6" name="Picture 16" descr="dao">
            <a:extLst>
              <a:ext uri="{FF2B5EF4-FFF2-40B4-BE49-F238E27FC236}">
                <a16:creationId xmlns:a16="http://schemas.microsoft.com/office/drawing/2014/main" id="{F8AF1224-54D0-E6A3-7012-37601C92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7" name="Picture 17" descr="dao">
            <a:extLst>
              <a:ext uri="{FF2B5EF4-FFF2-40B4-BE49-F238E27FC236}">
                <a16:creationId xmlns:a16="http://schemas.microsoft.com/office/drawing/2014/main" id="{64D8158E-3D95-46B9-7088-80CD7DF2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Picture 18" descr="dao">
            <a:extLst>
              <a:ext uri="{FF2B5EF4-FFF2-40B4-BE49-F238E27FC236}">
                <a16:creationId xmlns:a16="http://schemas.microsoft.com/office/drawing/2014/main" id="{1B17AFE3-4CEF-FE63-D7CC-58C9B710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Picture 19" descr="dao">
            <a:extLst>
              <a:ext uri="{FF2B5EF4-FFF2-40B4-BE49-F238E27FC236}">
                <a16:creationId xmlns:a16="http://schemas.microsoft.com/office/drawing/2014/main" id="{9DECBB94-1383-36D0-30C4-3969B905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0" name="Picture 20" descr="dao">
            <a:extLst>
              <a:ext uri="{FF2B5EF4-FFF2-40B4-BE49-F238E27FC236}">
                <a16:creationId xmlns:a16="http://schemas.microsoft.com/office/drawing/2014/main" id="{FCFBA1AF-C6FD-5349-5932-648E21CB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1" name="Picture 21" descr="dao">
            <a:extLst>
              <a:ext uri="{FF2B5EF4-FFF2-40B4-BE49-F238E27FC236}">
                <a16:creationId xmlns:a16="http://schemas.microsoft.com/office/drawing/2014/main" id="{838370BA-3F24-344A-DF23-968D1F5B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2" name="Picture 22" descr="dao">
            <a:extLst>
              <a:ext uri="{FF2B5EF4-FFF2-40B4-BE49-F238E27FC236}">
                <a16:creationId xmlns:a16="http://schemas.microsoft.com/office/drawing/2014/main" id="{76A11E2F-14EE-0B16-E773-BA72F14E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 descr="dao">
            <a:extLst>
              <a:ext uri="{FF2B5EF4-FFF2-40B4-BE49-F238E27FC236}">
                <a16:creationId xmlns:a16="http://schemas.microsoft.com/office/drawing/2014/main" id="{8B306FF4-BF88-7916-2853-CAC345BB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 descr="dao">
            <a:extLst>
              <a:ext uri="{FF2B5EF4-FFF2-40B4-BE49-F238E27FC236}">
                <a16:creationId xmlns:a16="http://schemas.microsoft.com/office/drawing/2014/main" id="{5AD532C4-139D-23FB-93B0-D9CAA108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5" descr="dao">
            <a:extLst>
              <a:ext uri="{FF2B5EF4-FFF2-40B4-BE49-F238E27FC236}">
                <a16:creationId xmlns:a16="http://schemas.microsoft.com/office/drawing/2014/main" id="{464A4139-4754-BBF7-B843-951A5C15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6" name="Picture 26" descr="dao">
            <a:extLst>
              <a:ext uri="{FF2B5EF4-FFF2-40B4-BE49-F238E27FC236}">
                <a16:creationId xmlns:a16="http://schemas.microsoft.com/office/drawing/2014/main" id="{7CC8FEA9-BD36-B465-D400-604F30C7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7" name="Picture 27" descr="dao">
            <a:extLst>
              <a:ext uri="{FF2B5EF4-FFF2-40B4-BE49-F238E27FC236}">
                <a16:creationId xmlns:a16="http://schemas.microsoft.com/office/drawing/2014/main" id="{472D1E8B-AE6C-9D13-FDDC-2100973F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8" name="Picture 28" descr="dao">
            <a:extLst>
              <a:ext uri="{FF2B5EF4-FFF2-40B4-BE49-F238E27FC236}">
                <a16:creationId xmlns:a16="http://schemas.microsoft.com/office/drawing/2014/main" id="{40ACB65C-181E-0446-A155-F5192C07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9" name="Picture 29" descr="dao">
            <a:extLst>
              <a:ext uri="{FF2B5EF4-FFF2-40B4-BE49-F238E27FC236}">
                <a16:creationId xmlns:a16="http://schemas.microsoft.com/office/drawing/2014/main" id="{FD3BFAB4-525F-A20E-A8CC-90D40A3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0" name="Picture 30" descr="dao">
            <a:extLst>
              <a:ext uri="{FF2B5EF4-FFF2-40B4-BE49-F238E27FC236}">
                <a16:creationId xmlns:a16="http://schemas.microsoft.com/office/drawing/2014/main" id="{3FC1CF29-A009-499F-BBFB-7297B7A9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1" descr="Hoa xanh">
            <a:extLst>
              <a:ext uri="{FF2B5EF4-FFF2-40B4-BE49-F238E27FC236}">
                <a16:creationId xmlns:a16="http://schemas.microsoft.com/office/drawing/2014/main" id="{3211EF55-CE0B-C67E-797B-210A296C68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2" descr="Hoa xanh">
            <a:extLst>
              <a:ext uri="{FF2B5EF4-FFF2-40B4-BE49-F238E27FC236}">
                <a16:creationId xmlns:a16="http://schemas.microsoft.com/office/drawing/2014/main" id="{9DE0C680-1627-6C18-3499-0AA19CD508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3" descr="hoa do">
            <a:extLst>
              <a:ext uri="{FF2B5EF4-FFF2-40B4-BE49-F238E27FC236}">
                <a16:creationId xmlns:a16="http://schemas.microsoft.com/office/drawing/2014/main" id="{85CED33B-8F83-3141-CD03-E8D9A60C1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4" descr="hong vang">
            <a:extLst>
              <a:ext uri="{FF2B5EF4-FFF2-40B4-BE49-F238E27FC236}">
                <a16:creationId xmlns:a16="http://schemas.microsoft.com/office/drawing/2014/main" id="{68E992B3-343F-4DC7-7804-74ED22EA7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5" name="Picture 35">
            <a:extLst>
              <a:ext uri="{FF2B5EF4-FFF2-40B4-BE49-F238E27FC236}">
                <a16:creationId xmlns:a16="http://schemas.microsoft.com/office/drawing/2014/main" id="{914F527B-0CDE-9778-4279-FF73FB1F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6" name="Picture 36" descr="hoa2">
            <a:extLst>
              <a:ext uri="{FF2B5EF4-FFF2-40B4-BE49-F238E27FC236}">
                <a16:creationId xmlns:a16="http://schemas.microsoft.com/office/drawing/2014/main" id="{3BBFC44F-328A-CBAA-5B4F-D32EC8CC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7" name="Picture 37" descr="hoa2">
            <a:extLst>
              <a:ext uri="{FF2B5EF4-FFF2-40B4-BE49-F238E27FC236}">
                <a16:creationId xmlns:a16="http://schemas.microsoft.com/office/drawing/2014/main" id="{161E978E-C43F-9E42-6A94-6783E458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8" name="Picture 38" descr="hoa2">
            <a:extLst>
              <a:ext uri="{FF2B5EF4-FFF2-40B4-BE49-F238E27FC236}">
                <a16:creationId xmlns:a16="http://schemas.microsoft.com/office/drawing/2014/main" id="{EF7FB181-3413-9513-BE67-89067D38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9" name="Picture 39" descr="hoa2">
            <a:extLst>
              <a:ext uri="{FF2B5EF4-FFF2-40B4-BE49-F238E27FC236}">
                <a16:creationId xmlns:a16="http://schemas.microsoft.com/office/drawing/2014/main" id="{0E17E2C5-6753-7D0B-1A06-E72F8D7B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0" name="Picture 40" descr="hoa2">
            <a:extLst>
              <a:ext uri="{FF2B5EF4-FFF2-40B4-BE49-F238E27FC236}">
                <a16:creationId xmlns:a16="http://schemas.microsoft.com/office/drawing/2014/main" id="{DA6CBDF2-F266-7FFF-CA09-27403703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1" name="Picture 41" descr="hoa2">
            <a:extLst>
              <a:ext uri="{FF2B5EF4-FFF2-40B4-BE49-F238E27FC236}">
                <a16:creationId xmlns:a16="http://schemas.microsoft.com/office/drawing/2014/main" id="{4D2EE104-F4F2-B52E-6E54-BC2915B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2" name="Picture 42" descr="hoa2">
            <a:extLst>
              <a:ext uri="{FF2B5EF4-FFF2-40B4-BE49-F238E27FC236}">
                <a16:creationId xmlns:a16="http://schemas.microsoft.com/office/drawing/2014/main" id="{68405328-8372-235A-09DC-E8EB01AB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3" name="Picture 43" descr="hoa2">
            <a:extLst>
              <a:ext uri="{FF2B5EF4-FFF2-40B4-BE49-F238E27FC236}">
                <a16:creationId xmlns:a16="http://schemas.microsoft.com/office/drawing/2014/main" id="{A955C5EF-A268-99B7-0E15-7C0A5AC6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4" name="Picture 44" descr="hoa2">
            <a:extLst>
              <a:ext uri="{FF2B5EF4-FFF2-40B4-BE49-F238E27FC236}">
                <a16:creationId xmlns:a16="http://schemas.microsoft.com/office/drawing/2014/main" id="{EC08928E-0D09-EBC3-6273-3DA2988F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5" name="Picture 45" descr="hoa2">
            <a:extLst>
              <a:ext uri="{FF2B5EF4-FFF2-40B4-BE49-F238E27FC236}">
                <a16:creationId xmlns:a16="http://schemas.microsoft.com/office/drawing/2014/main" id="{9C2EB8F3-345D-13F2-9C36-1B4A0D49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6" name="Picture 46" descr="hoa2">
            <a:extLst>
              <a:ext uri="{FF2B5EF4-FFF2-40B4-BE49-F238E27FC236}">
                <a16:creationId xmlns:a16="http://schemas.microsoft.com/office/drawing/2014/main" id="{E4C4AEFA-E0AF-1565-EFF9-16428356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7" name="Picture 47" descr="hoa2">
            <a:extLst>
              <a:ext uri="{FF2B5EF4-FFF2-40B4-BE49-F238E27FC236}">
                <a16:creationId xmlns:a16="http://schemas.microsoft.com/office/drawing/2014/main" id="{96961D96-C016-C60D-006B-EA760DB6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8" name="Picture 48" descr="hoa2">
            <a:extLst>
              <a:ext uri="{FF2B5EF4-FFF2-40B4-BE49-F238E27FC236}">
                <a16:creationId xmlns:a16="http://schemas.microsoft.com/office/drawing/2014/main" id="{23725145-BDE8-4ED7-5999-FB4D9F9A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9" name="Picture 49" descr="hoa2">
            <a:extLst>
              <a:ext uri="{FF2B5EF4-FFF2-40B4-BE49-F238E27FC236}">
                <a16:creationId xmlns:a16="http://schemas.microsoft.com/office/drawing/2014/main" id="{42713A94-1A0F-618A-F626-B92C5FE09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0" name="Picture 50" descr="hoa2">
            <a:extLst>
              <a:ext uri="{FF2B5EF4-FFF2-40B4-BE49-F238E27FC236}">
                <a16:creationId xmlns:a16="http://schemas.microsoft.com/office/drawing/2014/main" id="{3D7FF9B1-AE08-B6BE-822C-8BEF3141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1" name="Picture 51" descr="hoa2">
            <a:extLst>
              <a:ext uri="{FF2B5EF4-FFF2-40B4-BE49-F238E27FC236}">
                <a16:creationId xmlns:a16="http://schemas.microsoft.com/office/drawing/2014/main" id="{D5208D20-8D22-9C4D-9957-2B8C34D9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2" name="Picture 52" descr="hoa2">
            <a:extLst>
              <a:ext uri="{FF2B5EF4-FFF2-40B4-BE49-F238E27FC236}">
                <a16:creationId xmlns:a16="http://schemas.microsoft.com/office/drawing/2014/main" id="{738C9FFD-C2F6-D072-F790-C6B3480D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Picture 53" descr="Hoa xanh">
            <a:extLst>
              <a:ext uri="{FF2B5EF4-FFF2-40B4-BE49-F238E27FC236}">
                <a16:creationId xmlns:a16="http://schemas.microsoft.com/office/drawing/2014/main" id="{B52AC777-C63D-D4E5-287D-98A1D3AD5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4" descr="Hoa xanh">
            <a:extLst>
              <a:ext uri="{FF2B5EF4-FFF2-40B4-BE49-F238E27FC236}">
                <a16:creationId xmlns:a16="http://schemas.microsoft.com/office/drawing/2014/main" id="{37450B9E-5FA0-8BF9-AADB-DBABCC54A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Picture 55" descr="em be">
            <a:extLst>
              <a:ext uri="{FF2B5EF4-FFF2-40B4-BE49-F238E27FC236}">
                <a16:creationId xmlns:a16="http://schemas.microsoft.com/office/drawing/2014/main" id="{B23C0A0A-A546-C11E-6986-BE77888B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8" name="Picture 56" descr="em be 1">
            <a:extLst>
              <a:ext uri="{FF2B5EF4-FFF2-40B4-BE49-F238E27FC236}">
                <a16:creationId xmlns:a16="http://schemas.microsoft.com/office/drawing/2014/main" id="{62BC9885-7E3E-3558-BDA5-5A39DF86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9" name="Picture 57" descr="goibanhtet">
            <a:extLst>
              <a:ext uri="{FF2B5EF4-FFF2-40B4-BE49-F238E27FC236}">
                <a16:creationId xmlns:a16="http://schemas.microsoft.com/office/drawing/2014/main" id="{1B03142F-5D93-68B3-3E14-9CB380F3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0" name="Picture 58" descr="MMj03367780000[1]">
            <a:extLst>
              <a:ext uri="{FF2B5EF4-FFF2-40B4-BE49-F238E27FC236}">
                <a16:creationId xmlns:a16="http://schemas.microsoft.com/office/drawing/2014/main" id="{4C9DAC89-90B1-AC2D-AA21-34A785E75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9499" name="Group 59">
            <a:extLst>
              <a:ext uri="{FF2B5EF4-FFF2-40B4-BE49-F238E27FC236}">
                <a16:creationId xmlns:a16="http://schemas.microsoft.com/office/drawing/2014/main" id="{BA121152-CB75-6014-F8A9-B32D0D44823E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24857" name="Group 60">
              <a:extLst>
                <a:ext uri="{FF2B5EF4-FFF2-40B4-BE49-F238E27FC236}">
                  <a16:creationId xmlns:a16="http://schemas.microsoft.com/office/drawing/2014/main" id="{20A4CC8E-7280-B0EB-75CE-D5BB63453F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989" name="Oval 61">
                <a:extLst>
                  <a:ext uri="{FF2B5EF4-FFF2-40B4-BE49-F238E27FC236}">
                    <a16:creationId xmlns:a16="http://schemas.microsoft.com/office/drawing/2014/main" id="{28F99F70-2701-0B41-2A3A-7BA5786099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90" name="Oval 62">
                <a:extLst>
                  <a:ext uri="{FF2B5EF4-FFF2-40B4-BE49-F238E27FC236}">
                    <a16:creationId xmlns:a16="http://schemas.microsoft.com/office/drawing/2014/main" id="{5CB868B7-585B-5CC3-1800-68AF7EAC21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8" name="Group 63">
              <a:extLst>
                <a:ext uri="{FF2B5EF4-FFF2-40B4-BE49-F238E27FC236}">
                  <a16:creationId xmlns:a16="http://schemas.microsoft.com/office/drawing/2014/main" id="{8141FE26-6F6F-D340-45B9-00F2D4824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987" name="Oval 64">
                <a:extLst>
                  <a:ext uri="{FF2B5EF4-FFF2-40B4-BE49-F238E27FC236}">
                    <a16:creationId xmlns:a16="http://schemas.microsoft.com/office/drawing/2014/main" id="{49AA905D-524B-CBC7-26B0-9402898FE5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8" name="Oval 65">
                <a:extLst>
                  <a:ext uri="{FF2B5EF4-FFF2-40B4-BE49-F238E27FC236}">
                    <a16:creationId xmlns:a16="http://schemas.microsoft.com/office/drawing/2014/main" id="{FAE96D62-0CF8-F0D9-25BB-85246C5405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9" name="Group 66">
              <a:extLst>
                <a:ext uri="{FF2B5EF4-FFF2-40B4-BE49-F238E27FC236}">
                  <a16:creationId xmlns:a16="http://schemas.microsoft.com/office/drawing/2014/main" id="{29568E2F-8592-7DBA-86CA-D0E83661B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985" name="Oval 67">
                <a:extLst>
                  <a:ext uri="{FF2B5EF4-FFF2-40B4-BE49-F238E27FC236}">
                    <a16:creationId xmlns:a16="http://schemas.microsoft.com/office/drawing/2014/main" id="{89C1C684-2B5D-E285-51D2-8323D26610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6" name="Oval 68">
                <a:extLst>
                  <a:ext uri="{FF2B5EF4-FFF2-40B4-BE49-F238E27FC236}">
                    <a16:creationId xmlns:a16="http://schemas.microsoft.com/office/drawing/2014/main" id="{93F2FBB8-6C93-C6FE-FA8E-AC9BC5B2A8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60" name="Group 69">
              <a:extLst>
                <a:ext uri="{FF2B5EF4-FFF2-40B4-BE49-F238E27FC236}">
                  <a16:creationId xmlns:a16="http://schemas.microsoft.com/office/drawing/2014/main" id="{26C0C89B-8CC1-3158-BEB1-62BD6E133F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861" name="Group 70">
                <a:extLst>
                  <a:ext uri="{FF2B5EF4-FFF2-40B4-BE49-F238E27FC236}">
                    <a16:creationId xmlns:a16="http://schemas.microsoft.com/office/drawing/2014/main" id="{6570EDC8-F246-590F-95FD-35B88C74A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983" name="Oval 71">
                  <a:extLst>
                    <a:ext uri="{FF2B5EF4-FFF2-40B4-BE49-F238E27FC236}">
                      <a16:creationId xmlns:a16="http://schemas.microsoft.com/office/drawing/2014/main" id="{64FC9540-1E0D-4439-E66C-15B8F0231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984" name="Oval 72">
                  <a:extLst>
                    <a:ext uri="{FF2B5EF4-FFF2-40B4-BE49-F238E27FC236}">
                      <a16:creationId xmlns:a16="http://schemas.microsoft.com/office/drawing/2014/main" id="{72D54673-A8A4-977D-1D0F-C523D243A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862" name="Group 73">
                <a:extLst>
                  <a:ext uri="{FF2B5EF4-FFF2-40B4-BE49-F238E27FC236}">
                    <a16:creationId xmlns:a16="http://schemas.microsoft.com/office/drawing/2014/main" id="{E0792547-EBDE-6176-AF4E-7D61D713A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885" name="Group 74">
                  <a:extLst>
                    <a:ext uri="{FF2B5EF4-FFF2-40B4-BE49-F238E27FC236}">
                      <a16:creationId xmlns:a16="http://schemas.microsoft.com/office/drawing/2014/main" id="{80784511-7846-0906-4C0C-6A5D20AF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981" name="Freeform 75">
                    <a:extLst>
                      <a:ext uri="{FF2B5EF4-FFF2-40B4-BE49-F238E27FC236}">
                        <a16:creationId xmlns:a16="http://schemas.microsoft.com/office/drawing/2014/main" id="{CC9E441D-EF2F-792D-5215-CAF0956E5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2" name="Freeform 76">
                    <a:extLst>
                      <a:ext uri="{FF2B5EF4-FFF2-40B4-BE49-F238E27FC236}">
                        <a16:creationId xmlns:a16="http://schemas.microsoft.com/office/drawing/2014/main" id="{1AA6DB09-C73B-D62E-32FA-7419C21F0B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6" name="Group 77">
                  <a:extLst>
                    <a:ext uri="{FF2B5EF4-FFF2-40B4-BE49-F238E27FC236}">
                      <a16:creationId xmlns:a16="http://schemas.microsoft.com/office/drawing/2014/main" id="{537E4354-1FE2-3B60-E053-4AA31CD57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979" name="Freeform 78">
                    <a:extLst>
                      <a:ext uri="{FF2B5EF4-FFF2-40B4-BE49-F238E27FC236}">
                        <a16:creationId xmlns:a16="http://schemas.microsoft.com/office/drawing/2014/main" id="{C2C68433-A2DE-DEFF-CC04-77D82B212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0" name="Freeform 79">
                    <a:extLst>
                      <a:ext uri="{FF2B5EF4-FFF2-40B4-BE49-F238E27FC236}">
                        <a16:creationId xmlns:a16="http://schemas.microsoft.com/office/drawing/2014/main" id="{F8851B41-FE30-95CF-8796-BD44E0033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7" name="Group 80">
                  <a:extLst>
                    <a:ext uri="{FF2B5EF4-FFF2-40B4-BE49-F238E27FC236}">
                      <a16:creationId xmlns:a16="http://schemas.microsoft.com/office/drawing/2014/main" id="{B51DFA1D-7295-1ECA-66E3-5355492AE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977" name="Freeform 81">
                    <a:extLst>
                      <a:ext uri="{FF2B5EF4-FFF2-40B4-BE49-F238E27FC236}">
                        <a16:creationId xmlns:a16="http://schemas.microsoft.com/office/drawing/2014/main" id="{6111AD28-275B-900C-3EF7-2E9E4DBB4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8" name="Freeform 82">
                    <a:extLst>
                      <a:ext uri="{FF2B5EF4-FFF2-40B4-BE49-F238E27FC236}">
                        <a16:creationId xmlns:a16="http://schemas.microsoft.com/office/drawing/2014/main" id="{193DAFF4-27EE-8955-5CC6-FC1F4D4296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8" name="Group 83">
                  <a:extLst>
                    <a:ext uri="{FF2B5EF4-FFF2-40B4-BE49-F238E27FC236}">
                      <a16:creationId xmlns:a16="http://schemas.microsoft.com/office/drawing/2014/main" id="{F6C86334-1683-7E5A-2278-CEF8344CC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975" name="Freeform 84">
                    <a:extLst>
                      <a:ext uri="{FF2B5EF4-FFF2-40B4-BE49-F238E27FC236}">
                        <a16:creationId xmlns:a16="http://schemas.microsoft.com/office/drawing/2014/main" id="{6F970C7F-F719-C80B-E681-991B98547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6" name="Freeform 85">
                    <a:extLst>
                      <a:ext uri="{FF2B5EF4-FFF2-40B4-BE49-F238E27FC236}">
                        <a16:creationId xmlns:a16="http://schemas.microsoft.com/office/drawing/2014/main" id="{214AFEA8-A976-3447-531C-AED5161035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9" name="Group 86">
                  <a:extLst>
                    <a:ext uri="{FF2B5EF4-FFF2-40B4-BE49-F238E27FC236}">
                      <a16:creationId xmlns:a16="http://schemas.microsoft.com/office/drawing/2014/main" id="{35F473B6-7EAB-B2EB-E5A4-0D25938C1B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973" name="Freeform 87">
                    <a:extLst>
                      <a:ext uri="{FF2B5EF4-FFF2-40B4-BE49-F238E27FC236}">
                        <a16:creationId xmlns:a16="http://schemas.microsoft.com/office/drawing/2014/main" id="{68EEFA3C-4755-DA4B-81FF-DE521F3B96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4" name="Freeform 88">
                    <a:extLst>
                      <a:ext uri="{FF2B5EF4-FFF2-40B4-BE49-F238E27FC236}">
                        <a16:creationId xmlns:a16="http://schemas.microsoft.com/office/drawing/2014/main" id="{7F16B71C-0116-FA66-A734-C9F7D9A09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0" name="Group 89">
                  <a:extLst>
                    <a:ext uri="{FF2B5EF4-FFF2-40B4-BE49-F238E27FC236}">
                      <a16:creationId xmlns:a16="http://schemas.microsoft.com/office/drawing/2014/main" id="{3768B0E3-3433-776E-EEE4-7BA4FEF877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971" name="Freeform 90">
                    <a:extLst>
                      <a:ext uri="{FF2B5EF4-FFF2-40B4-BE49-F238E27FC236}">
                        <a16:creationId xmlns:a16="http://schemas.microsoft.com/office/drawing/2014/main" id="{A3069FB0-81A9-3078-D195-72939CC86D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2" name="Freeform 91">
                    <a:extLst>
                      <a:ext uri="{FF2B5EF4-FFF2-40B4-BE49-F238E27FC236}">
                        <a16:creationId xmlns:a16="http://schemas.microsoft.com/office/drawing/2014/main" id="{7B53259B-4477-42EB-4366-067248F60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1" name="Group 92">
                  <a:extLst>
                    <a:ext uri="{FF2B5EF4-FFF2-40B4-BE49-F238E27FC236}">
                      <a16:creationId xmlns:a16="http://schemas.microsoft.com/office/drawing/2014/main" id="{FA9CF955-6D74-3F15-2CB4-09689E2365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969" name="Freeform 93">
                    <a:extLst>
                      <a:ext uri="{FF2B5EF4-FFF2-40B4-BE49-F238E27FC236}">
                        <a16:creationId xmlns:a16="http://schemas.microsoft.com/office/drawing/2014/main" id="{3DFFD143-EF26-1868-A2CC-C700DAC662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0" name="Freeform 94">
                    <a:extLst>
                      <a:ext uri="{FF2B5EF4-FFF2-40B4-BE49-F238E27FC236}">
                        <a16:creationId xmlns:a16="http://schemas.microsoft.com/office/drawing/2014/main" id="{9313A4A1-09E3-D2E5-FC1B-6590B44F83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2" name="Group 95">
                  <a:extLst>
                    <a:ext uri="{FF2B5EF4-FFF2-40B4-BE49-F238E27FC236}">
                      <a16:creationId xmlns:a16="http://schemas.microsoft.com/office/drawing/2014/main" id="{275E1DA5-5B69-355B-61F8-45F8EA3A5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967" name="Freeform 96">
                    <a:extLst>
                      <a:ext uri="{FF2B5EF4-FFF2-40B4-BE49-F238E27FC236}">
                        <a16:creationId xmlns:a16="http://schemas.microsoft.com/office/drawing/2014/main" id="{4BD3BCAC-AC96-A666-9405-7CB6C156A3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8" name="Freeform 97">
                    <a:extLst>
                      <a:ext uri="{FF2B5EF4-FFF2-40B4-BE49-F238E27FC236}">
                        <a16:creationId xmlns:a16="http://schemas.microsoft.com/office/drawing/2014/main" id="{1B7096B7-F298-B9A3-FCFE-850F75E333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3" name="Group 98">
                  <a:extLst>
                    <a:ext uri="{FF2B5EF4-FFF2-40B4-BE49-F238E27FC236}">
                      <a16:creationId xmlns:a16="http://schemas.microsoft.com/office/drawing/2014/main" id="{30D0C3E4-9A19-D721-7430-C6CA7D290C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965" name="Freeform 99">
                    <a:extLst>
                      <a:ext uri="{FF2B5EF4-FFF2-40B4-BE49-F238E27FC236}">
                        <a16:creationId xmlns:a16="http://schemas.microsoft.com/office/drawing/2014/main" id="{27E46A38-D398-227F-36B3-9F4857B9B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6" name="Freeform 100">
                    <a:extLst>
                      <a:ext uri="{FF2B5EF4-FFF2-40B4-BE49-F238E27FC236}">
                        <a16:creationId xmlns:a16="http://schemas.microsoft.com/office/drawing/2014/main" id="{AF901F5E-DCB2-879C-17FA-0830AFF826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4" name="Group 101">
                  <a:extLst>
                    <a:ext uri="{FF2B5EF4-FFF2-40B4-BE49-F238E27FC236}">
                      <a16:creationId xmlns:a16="http://schemas.microsoft.com/office/drawing/2014/main" id="{09293C3B-E4A8-BD85-EDE6-86A735B66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963" name="Freeform 102">
                    <a:extLst>
                      <a:ext uri="{FF2B5EF4-FFF2-40B4-BE49-F238E27FC236}">
                        <a16:creationId xmlns:a16="http://schemas.microsoft.com/office/drawing/2014/main" id="{F60F1F06-C2EC-2837-06D6-97CF09A857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4" name="Freeform 103">
                    <a:extLst>
                      <a:ext uri="{FF2B5EF4-FFF2-40B4-BE49-F238E27FC236}">
                        <a16:creationId xmlns:a16="http://schemas.microsoft.com/office/drawing/2014/main" id="{14D5EBE4-E781-9A1C-F35C-4BBA8F0378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5" name="Group 104">
                  <a:extLst>
                    <a:ext uri="{FF2B5EF4-FFF2-40B4-BE49-F238E27FC236}">
                      <a16:creationId xmlns:a16="http://schemas.microsoft.com/office/drawing/2014/main" id="{89DAD069-98F3-77CB-46A6-E0BC0B57E3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961" name="Freeform 105">
                    <a:extLst>
                      <a:ext uri="{FF2B5EF4-FFF2-40B4-BE49-F238E27FC236}">
                        <a16:creationId xmlns:a16="http://schemas.microsoft.com/office/drawing/2014/main" id="{EB0F8B81-A427-5203-926F-CB9E8A0E99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2" name="Freeform 106">
                    <a:extLst>
                      <a:ext uri="{FF2B5EF4-FFF2-40B4-BE49-F238E27FC236}">
                        <a16:creationId xmlns:a16="http://schemas.microsoft.com/office/drawing/2014/main" id="{4AA4E3C6-4C88-A03B-C69D-44BF7A0EE1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6" name="Group 107">
                  <a:extLst>
                    <a:ext uri="{FF2B5EF4-FFF2-40B4-BE49-F238E27FC236}">
                      <a16:creationId xmlns:a16="http://schemas.microsoft.com/office/drawing/2014/main" id="{B4B00D6D-4E84-127C-7D88-89DBE837F6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959" name="Freeform 108">
                    <a:extLst>
                      <a:ext uri="{FF2B5EF4-FFF2-40B4-BE49-F238E27FC236}">
                        <a16:creationId xmlns:a16="http://schemas.microsoft.com/office/drawing/2014/main" id="{A1C9EF0B-1673-B19C-6F86-58C69DC96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0" name="Freeform 109">
                    <a:extLst>
                      <a:ext uri="{FF2B5EF4-FFF2-40B4-BE49-F238E27FC236}">
                        <a16:creationId xmlns:a16="http://schemas.microsoft.com/office/drawing/2014/main" id="{C711993A-A825-1037-6466-BBF3301A54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7" name="Group 110">
                  <a:extLst>
                    <a:ext uri="{FF2B5EF4-FFF2-40B4-BE49-F238E27FC236}">
                      <a16:creationId xmlns:a16="http://schemas.microsoft.com/office/drawing/2014/main" id="{5DD6BE27-34F8-4171-F9D4-896A0FE19E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957" name="Freeform 111">
                    <a:extLst>
                      <a:ext uri="{FF2B5EF4-FFF2-40B4-BE49-F238E27FC236}">
                        <a16:creationId xmlns:a16="http://schemas.microsoft.com/office/drawing/2014/main" id="{1E591D82-CF14-2DC6-4AFD-A74696E6F6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8" name="Freeform 112">
                    <a:extLst>
                      <a:ext uri="{FF2B5EF4-FFF2-40B4-BE49-F238E27FC236}">
                        <a16:creationId xmlns:a16="http://schemas.microsoft.com/office/drawing/2014/main" id="{6F631011-5EE5-908F-251E-1FF19272DD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8" name="Group 113">
                  <a:extLst>
                    <a:ext uri="{FF2B5EF4-FFF2-40B4-BE49-F238E27FC236}">
                      <a16:creationId xmlns:a16="http://schemas.microsoft.com/office/drawing/2014/main" id="{3F9CE9E5-A730-44EC-B5D6-CD8CD4FF4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955" name="Freeform 114">
                    <a:extLst>
                      <a:ext uri="{FF2B5EF4-FFF2-40B4-BE49-F238E27FC236}">
                        <a16:creationId xmlns:a16="http://schemas.microsoft.com/office/drawing/2014/main" id="{19C5D1FA-B622-F200-A59C-875C1627AF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6" name="Freeform 115">
                    <a:extLst>
                      <a:ext uri="{FF2B5EF4-FFF2-40B4-BE49-F238E27FC236}">
                        <a16:creationId xmlns:a16="http://schemas.microsoft.com/office/drawing/2014/main" id="{B85238AB-78DD-7803-CBCD-0230F30D7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9" name="Group 116">
                  <a:extLst>
                    <a:ext uri="{FF2B5EF4-FFF2-40B4-BE49-F238E27FC236}">
                      <a16:creationId xmlns:a16="http://schemas.microsoft.com/office/drawing/2014/main" id="{8483BB29-9098-455D-092A-B3A257E4A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953" name="Freeform 117">
                    <a:extLst>
                      <a:ext uri="{FF2B5EF4-FFF2-40B4-BE49-F238E27FC236}">
                        <a16:creationId xmlns:a16="http://schemas.microsoft.com/office/drawing/2014/main" id="{2ABE73FA-BD9F-7D71-8E5F-0EF4F9341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4" name="Freeform 118">
                    <a:extLst>
                      <a:ext uri="{FF2B5EF4-FFF2-40B4-BE49-F238E27FC236}">
                        <a16:creationId xmlns:a16="http://schemas.microsoft.com/office/drawing/2014/main" id="{B9C67466-0692-0892-0A7C-787B5001D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0" name="Group 119">
                  <a:extLst>
                    <a:ext uri="{FF2B5EF4-FFF2-40B4-BE49-F238E27FC236}">
                      <a16:creationId xmlns:a16="http://schemas.microsoft.com/office/drawing/2014/main" id="{899BE8FE-6A9D-F1A5-1AAB-FE72BE5FEA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951" name="Freeform 120">
                    <a:extLst>
                      <a:ext uri="{FF2B5EF4-FFF2-40B4-BE49-F238E27FC236}">
                        <a16:creationId xmlns:a16="http://schemas.microsoft.com/office/drawing/2014/main" id="{E80824EA-23E2-A6FE-91CE-270F244520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2" name="Freeform 121">
                    <a:extLst>
                      <a:ext uri="{FF2B5EF4-FFF2-40B4-BE49-F238E27FC236}">
                        <a16:creationId xmlns:a16="http://schemas.microsoft.com/office/drawing/2014/main" id="{E9BA5263-4F67-84E3-B8CD-9EC274D16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1" name="Group 122">
                  <a:extLst>
                    <a:ext uri="{FF2B5EF4-FFF2-40B4-BE49-F238E27FC236}">
                      <a16:creationId xmlns:a16="http://schemas.microsoft.com/office/drawing/2014/main" id="{BD748DB3-0F5E-ED1A-FBB1-B090A83DD2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949" name="Freeform 123">
                    <a:extLst>
                      <a:ext uri="{FF2B5EF4-FFF2-40B4-BE49-F238E27FC236}">
                        <a16:creationId xmlns:a16="http://schemas.microsoft.com/office/drawing/2014/main" id="{6AD032D9-69B9-B736-1D25-8809B2620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0" name="Freeform 124">
                    <a:extLst>
                      <a:ext uri="{FF2B5EF4-FFF2-40B4-BE49-F238E27FC236}">
                        <a16:creationId xmlns:a16="http://schemas.microsoft.com/office/drawing/2014/main" id="{2F32E96D-39AF-3D7C-E6F2-4F4AB17B8C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2" name="Group 125">
                  <a:extLst>
                    <a:ext uri="{FF2B5EF4-FFF2-40B4-BE49-F238E27FC236}">
                      <a16:creationId xmlns:a16="http://schemas.microsoft.com/office/drawing/2014/main" id="{3E9E0FD9-5951-2CB7-EECD-C97FB60585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947" name="Freeform 126">
                    <a:extLst>
                      <a:ext uri="{FF2B5EF4-FFF2-40B4-BE49-F238E27FC236}">
                        <a16:creationId xmlns:a16="http://schemas.microsoft.com/office/drawing/2014/main" id="{D50B2AC3-886D-B63D-EB90-1D36B35D1D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8" name="Freeform 127">
                    <a:extLst>
                      <a:ext uri="{FF2B5EF4-FFF2-40B4-BE49-F238E27FC236}">
                        <a16:creationId xmlns:a16="http://schemas.microsoft.com/office/drawing/2014/main" id="{5BA24D7F-6688-8E32-A45D-6BD9BC70A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3" name="Group 128">
                  <a:extLst>
                    <a:ext uri="{FF2B5EF4-FFF2-40B4-BE49-F238E27FC236}">
                      <a16:creationId xmlns:a16="http://schemas.microsoft.com/office/drawing/2014/main" id="{593ED604-6133-3F5D-9EED-30337ED17F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945" name="Freeform 129">
                    <a:extLst>
                      <a:ext uri="{FF2B5EF4-FFF2-40B4-BE49-F238E27FC236}">
                        <a16:creationId xmlns:a16="http://schemas.microsoft.com/office/drawing/2014/main" id="{6F1BDAE1-F4F5-471B-9F4F-7B5DBAE98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6" name="Freeform 130">
                    <a:extLst>
                      <a:ext uri="{FF2B5EF4-FFF2-40B4-BE49-F238E27FC236}">
                        <a16:creationId xmlns:a16="http://schemas.microsoft.com/office/drawing/2014/main" id="{63057F0A-67C3-B3F7-BBA7-69E2C04711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4" name="Group 131">
                  <a:extLst>
                    <a:ext uri="{FF2B5EF4-FFF2-40B4-BE49-F238E27FC236}">
                      <a16:creationId xmlns:a16="http://schemas.microsoft.com/office/drawing/2014/main" id="{9C0A53FF-3844-FB5B-AC5B-70266677B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943" name="Freeform 132">
                    <a:extLst>
                      <a:ext uri="{FF2B5EF4-FFF2-40B4-BE49-F238E27FC236}">
                        <a16:creationId xmlns:a16="http://schemas.microsoft.com/office/drawing/2014/main" id="{D74E2343-3B4E-50A0-EC78-668F13132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4" name="Freeform 133">
                    <a:extLst>
                      <a:ext uri="{FF2B5EF4-FFF2-40B4-BE49-F238E27FC236}">
                        <a16:creationId xmlns:a16="http://schemas.microsoft.com/office/drawing/2014/main" id="{32648BC5-4E16-DC03-5B6A-1571B1D37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5" name="Group 134">
                  <a:extLst>
                    <a:ext uri="{FF2B5EF4-FFF2-40B4-BE49-F238E27FC236}">
                      <a16:creationId xmlns:a16="http://schemas.microsoft.com/office/drawing/2014/main" id="{81F8F608-4AD1-BA83-9F56-BCA3B5EF6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941" name="Freeform 135">
                    <a:extLst>
                      <a:ext uri="{FF2B5EF4-FFF2-40B4-BE49-F238E27FC236}">
                        <a16:creationId xmlns:a16="http://schemas.microsoft.com/office/drawing/2014/main" id="{7B7352E1-6B37-452F-312E-9FD61A248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2" name="Freeform 136">
                    <a:extLst>
                      <a:ext uri="{FF2B5EF4-FFF2-40B4-BE49-F238E27FC236}">
                        <a16:creationId xmlns:a16="http://schemas.microsoft.com/office/drawing/2014/main" id="{EA192BCD-724E-8642-766B-FC67490459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06" name="Freeform 137">
                  <a:extLst>
                    <a:ext uri="{FF2B5EF4-FFF2-40B4-BE49-F238E27FC236}">
                      <a16:creationId xmlns:a16="http://schemas.microsoft.com/office/drawing/2014/main" id="{CD579EE3-39C6-9A40-4763-2C69722E701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7" name="Freeform 138">
                  <a:extLst>
                    <a:ext uri="{FF2B5EF4-FFF2-40B4-BE49-F238E27FC236}">
                      <a16:creationId xmlns:a16="http://schemas.microsoft.com/office/drawing/2014/main" id="{A88F2490-7664-EE8F-E30A-541AF3D28D6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908" name="Group 139">
                  <a:extLst>
                    <a:ext uri="{FF2B5EF4-FFF2-40B4-BE49-F238E27FC236}">
                      <a16:creationId xmlns:a16="http://schemas.microsoft.com/office/drawing/2014/main" id="{CD006BD4-CBD6-FB84-5E5D-3F515231F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939" name="Freeform 140">
                    <a:extLst>
                      <a:ext uri="{FF2B5EF4-FFF2-40B4-BE49-F238E27FC236}">
                        <a16:creationId xmlns:a16="http://schemas.microsoft.com/office/drawing/2014/main" id="{0679397A-6708-B74C-7F79-53E2D8DB9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0" name="Freeform 141">
                    <a:extLst>
                      <a:ext uri="{FF2B5EF4-FFF2-40B4-BE49-F238E27FC236}">
                        <a16:creationId xmlns:a16="http://schemas.microsoft.com/office/drawing/2014/main" id="{62E02F1B-AAD9-2A97-0A28-5488C79F1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9" name="Group 142">
                  <a:extLst>
                    <a:ext uri="{FF2B5EF4-FFF2-40B4-BE49-F238E27FC236}">
                      <a16:creationId xmlns:a16="http://schemas.microsoft.com/office/drawing/2014/main" id="{B888F562-8B6A-A242-7544-903E6E1AD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937" name="Freeform 143">
                    <a:extLst>
                      <a:ext uri="{FF2B5EF4-FFF2-40B4-BE49-F238E27FC236}">
                        <a16:creationId xmlns:a16="http://schemas.microsoft.com/office/drawing/2014/main" id="{F0752569-2289-0E3C-5FF6-3C50F61ABD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8" name="Freeform 144">
                    <a:extLst>
                      <a:ext uri="{FF2B5EF4-FFF2-40B4-BE49-F238E27FC236}">
                        <a16:creationId xmlns:a16="http://schemas.microsoft.com/office/drawing/2014/main" id="{EEA0E4A1-E44B-073C-425D-4DF606CB9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0" name="Group 145">
                  <a:extLst>
                    <a:ext uri="{FF2B5EF4-FFF2-40B4-BE49-F238E27FC236}">
                      <a16:creationId xmlns:a16="http://schemas.microsoft.com/office/drawing/2014/main" id="{C8884BEA-A3A4-386E-F3E5-2B780DCC32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935" name="Freeform 146">
                    <a:extLst>
                      <a:ext uri="{FF2B5EF4-FFF2-40B4-BE49-F238E27FC236}">
                        <a16:creationId xmlns:a16="http://schemas.microsoft.com/office/drawing/2014/main" id="{AEF22568-0199-A7B3-EAFE-88D4278C8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6" name="Freeform 147">
                    <a:extLst>
                      <a:ext uri="{FF2B5EF4-FFF2-40B4-BE49-F238E27FC236}">
                        <a16:creationId xmlns:a16="http://schemas.microsoft.com/office/drawing/2014/main" id="{BA843D8E-FFF5-D5B3-93D8-89BAF2926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1" name="Group 148">
                  <a:extLst>
                    <a:ext uri="{FF2B5EF4-FFF2-40B4-BE49-F238E27FC236}">
                      <a16:creationId xmlns:a16="http://schemas.microsoft.com/office/drawing/2014/main" id="{66D36F9C-BDF2-4A01-57E0-591E9DDD1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933" name="Freeform 149">
                    <a:extLst>
                      <a:ext uri="{FF2B5EF4-FFF2-40B4-BE49-F238E27FC236}">
                        <a16:creationId xmlns:a16="http://schemas.microsoft.com/office/drawing/2014/main" id="{2A8772F7-FD02-F8B0-BB63-570E05692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4" name="Freeform 150">
                    <a:extLst>
                      <a:ext uri="{FF2B5EF4-FFF2-40B4-BE49-F238E27FC236}">
                        <a16:creationId xmlns:a16="http://schemas.microsoft.com/office/drawing/2014/main" id="{04AB02CC-CCFE-7843-6C12-DD16BEE24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2" name="Group 151">
                  <a:extLst>
                    <a:ext uri="{FF2B5EF4-FFF2-40B4-BE49-F238E27FC236}">
                      <a16:creationId xmlns:a16="http://schemas.microsoft.com/office/drawing/2014/main" id="{EC9D794A-8026-741F-3AE5-21CDCFF044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931" name="Freeform 152">
                    <a:extLst>
                      <a:ext uri="{FF2B5EF4-FFF2-40B4-BE49-F238E27FC236}">
                        <a16:creationId xmlns:a16="http://schemas.microsoft.com/office/drawing/2014/main" id="{5E6CCABA-7000-BB2D-75D0-379DA9B00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2" name="Freeform 153">
                    <a:extLst>
                      <a:ext uri="{FF2B5EF4-FFF2-40B4-BE49-F238E27FC236}">
                        <a16:creationId xmlns:a16="http://schemas.microsoft.com/office/drawing/2014/main" id="{B46877C9-0B73-3988-BE1E-6A539087A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3" name="Group 154">
                  <a:extLst>
                    <a:ext uri="{FF2B5EF4-FFF2-40B4-BE49-F238E27FC236}">
                      <a16:creationId xmlns:a16="http://schemas.microsoft.com/office/drawing/2014/main" id="{8BE57C88-13CA-1A81-AE10-2D92D6C1D1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929" name="Freeform 155">
                    <a:extLst>
                      <a:ext uri="{FF2B5EF4-FFF2-40B4-BE49-F238E27FC236}">
                        <a16:creationId xmlns:a16="http://schemas.microsoft.com/office/drawing/2014/main" id="{7C19B40C-FE66-6E56-5A0E-5355BBDE6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0" name="Freeform 156">
                    <a:extLst>
                      <a:ext uri="{FF2B5EF4-FFF2-40B4-BE49-F238E27FC236}">
                        <a16:creationId xmlns:a16="http://schemas.microsoft.com/office/drawing/2014/main" id="{4FE2ECE2-F707-779C-90F0-28CE24BF92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4" name="Group 157">
                  <a:extLst>
                    <a:ext uri="{FF2B5EF4-FFF2-40B4-BE49-F238E27FC236}">
                      <a16:creationId xmlns:a16="http://schemas.microsoft.com/office/drawing/2014/main" id="{ACF1F450-7B1E-9E60-8FD3-9ABD3BC4AA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927" name="Freeform 158">
                    <a:extLst>
                      <a:ext uri="{FF2B5EF4-FFF2-40B4-BE49-F238E27FC236}">
                        <a16:creationId xmlns:a16="http://schemas.microsoft.com/office/drawing/2014/main" id="{3D824D96-47FA-8F50-7353-52C12BC3B6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8" name="Freeform 159">
                    <a:extLst>
                      <a:ext uri="{FF2B5EF4-FFF2-40B4-BE49-F238E27FC236}">
                        <a16:creationId xmlns:a16="http://schemas.microsoft.com/office/drawing/2014/main" id="{785FEA72-36E4-2E69-6CD7-2B7BD5434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5" name="Group 160">
                  <a:extLst>
                    <a:ext uri="{FF2B5EF4-FFF2-40B4-BE49-F238E27FC236}">
                      <a16:creationId xmlns:a16="http://schemas.microsoft.com/office/drawing/2014/main" id="{E8FA5520-DF85-3910-CFC3-DE018C23A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925" name="Freeform 161">
                    <a:extLst>
                      <a:ext uri="{FF2B5EF4-FFF2-40B4-BE49-F238E27FC236}">
                        <a16:creationId xmlns:a16="http://schemas.microsoft.com/office/drawing/2014/main" id="{457BBAE0-A8A0-340A-5366-A09E51CDF3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6" name="Freeform 162">
                    <a:extLst>
                      <a:ext uri="{FF2B5EF4-FFF2-40B4-BE49-F238E27FC236}">
                        <a16:creationId xmlns:a16="http://schemas.microsoft.com/office/drawing/2014/main" id="{EA92F37A-A80F-841C-4F3C-F3419236AD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6" name="Group 163">
                  <a:extLst>
                    <a:ext uri="{FF2B5EF4-FFF2-40B4-BE49-F238E27FC236}">
                      <a16:creationId xmlns:a16="http://schemas.microsoft.com/office/drawing/2014/main" id="{48BA9660-E621-5D2D-1A1C-DF0CF3D3E0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923" name="Freeform 164">
                    <a:extLst>
                      <a:ext uri="{FF2B5EF4-FFF2-40B4-BE49-F238E27FC236}">
                        <a16:creationId xmlns:a16="http://schemas.microsoft.com/office/drawing/2014/main" id="{122F4C40-7505-8D57-CA6D-8C939391EC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4" name="Freeform 165">
                    <a:extLst>
                      <a:ext uri="{FF2B5EF4-FFF2-40B4-BE49-F238E27FC236}">
                        <a16:creationId xmlns:a16="http://schemas.microsoft.com/office/drawing/2014/main" id="{2CAB526A-F8A0-9872-4707-7416A06F3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7" name="Group 166">
                  <a:extLst>
                    <a:ext uri="{FF2B5EF4-FFF2-40B4-BE49-F238E27FC236}">
                      <a16:creationId xmlns:a16="http://schemas.microsoft.com/office/drawing/2014/main" id="{9D72C2D6-2030-F0E9-4A32-5967F9BDFA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921" name="Freeform 167">
                    <a:extLst>
                      <a:ext uri="{FF2B5EF4-FFF2-40B4-BE49-F238E27FC236}">
                        <a16:creationId xmlns:a16="http://schemas.microsoft.com/office/drawing/2014/main" id="{12E3AD25-D52C-0945-0144-5BC1E9B6B3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2" name="Freeform 168">
                    <a:extLst>
                      <a:ext uri="{FF2B5EF4-FFF2-40B4-BE49-F238E27FC236}">
                        <a16:creationId xmlns:a16="http://schemas.microsoft.com/office/drawing/2014/main" id="{9EFC7EF8-FB94-88ED-4B88-71BD8AD06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8" name="Group 169">
                  <a:extLst>
                    <a:ext uri="{FF2B5EF4-FFF2-40B4-BE49-F238E27FC236}">
                      <a16:creationId xmlns:a16="http://schemas.microsoft.com/office/drawing/2014/main" id="{5F827E6A-981D-29F0-A597-C612243CAB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919" name="Freeform 170">
                    <a:extLst>
                      <a:ext uri="{FF2B5EF4-FFF2-40B4-BE49-F238E27FC236}">
                        <a16:creationId xmlns:a16="http://schemas.microsoft.com/office/drawing/2014/main" id="{B2E26A15-88AF-30FB-1241-18D98C9CB4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0" name="Freeform 171">
                    <a:extLst>
                      <a:ext uri="{FF2B5EF4-FFF2-40B4-BE49-F238E27FC236}">
                        <a16:creationId xmlns:a16="http://schemas.microsoft.com/office/drawing/2014/main" id="{7B7DF8C3-0114-A194-FE9B-77E40888D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863" name="Freeform 172">
                <a:extLst>
                  <a:ext uri="{FF2B5EF4-FFF2-40B4-BE49-F238E27FC236}">
                    <a16:creationId xmlns:a16="http://schemas.microsoft.com/office/drawing/2014/main" id="{FA3F3E62-52E7-2173-82FB-B0CB8A54335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4" name="Arc 173">
                <a:extLst>
                  <a:ext uri="{FF2B5EF4-FFF2-40B4-BE49-F238E27FC236}">
                    <a16:creationId xmlns:a16="http://schemas.microsoft.com/office/drawing/2014/main" id="{4551E3E8-C0A9-5414-FC8A-BD8C5FEA86A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5" name="Arc 174">
                <a:extLst>
                  <a:ext uri="{FF2B5EF4-FFF2-40B4-BE49-F238E27FC236}">
                    <a16:creationId xmlns:a16="http://schemas.microsoft.com/office/drawing/2014/main" id="{120BD75A-4204-083C-F27D-603AFF7D6CB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6" name="Arc 175">
                <a:extLst>
                  <a:ext uri="{FF2B5EF4-FFF2-40B4-BE49-F238E27FC236}">
                    <a16:creationId xmlns:a16="http://schemas.microsoft.com/office/drawing/2014/main" id="{AFE13C3B-0724-2FD0-0E1D-03357B6C6A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7" name="Arc 176">
                <a:extLst>
                  <a:ext uri="{FF2B5EF4-FFF2-40B4-BE49-F238E27FC236}">
                    <a16:creationId xmlns:a16="http://schemas.microsoft.com/office/drawing/2014/main" id="{929B0A90-A2B9-0550-C341-1A804AAF2B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8" name="Arc 177">
                <a:extLst>
                  <a:ext uri="{FF2B5EF4-FFF2-40B4-BE49-F238E27FC236}">
                    <a16:creationId xmlns:a16="http://schemas.microsoft.com/office/drawing/2014/main" id="{D07EC5F5-E01C-D1CE-00AB-21828E56DE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9" name="Arc 178">
                <a:extLst>
                  <a:ext uri="{FF2B5EF4-FFF2-40B4-BE49-F238E27FC236}">
                    <a16:creationId xmlns:a16="http://schemas.microsoft.com/office/drawing/2014/main" id="{0B320809-0374-79A4-59B5-0CA2C9C645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0" name="Arc 179">
                <a:extLst>
                  <a:ext uri="{FF2B5EF4-FFF2-40B4-BE49-F238E27FC236}">
                    <a16:creationId xmlns:a16="http://schemas.microsoft.com/office/drawing/2014/main" id="{443F97FE-8120-8404-F6AA-15AF8DA39B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1" name="Arc 180">
                <a:extLst>
                  <a:ext uri="{FF2B5EF4-FFF2-40B4-BE49-F238E27FC236}">
                    <a16:creationId xmlns:a16="http://schemas.microsoft.com/office/drawing/2014/main" id="{BCFBEB8B-EE9E-B865-D06D-25F08CAA31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2" name="Freeform 181">
                <a:extLst>
                  <a:ext uri="{FF2B5EF4-FFF2-40B4-BE49-F238E27FC236}">
                    <a16:creationId xmlns:a16="http://schemas.microsoft.com/office/drawing/2014/main" id="{C7F30282-4752-1AAC-4149-6FC6144A50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3" name="Freeform 182">
                <a:extLst>
                  <a:ext uri="{FF2B5EF4-FFF2-40B4-BE49-F238E27FC236}">
                    <a16:creationId xmlns:a16="http://schemas.microsoft.com/office/drawing/2014/main" id="{7A834A64-96BB-4B32-2B5A-4A2CABC8671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4" name="Arc 183">
                <a:extLst>
                  <a:ext uri="{FF2B5EF4-FFF2-40B4-BE49-F238E27FC236}">
                    <a16:creationId xmlns:a16="http://schemas.microsoft.com/office/drawing/2014/main" id="{5476AD89-FC3D-DDD6-9181-2557A7A377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5" name="Arc 184">
                <a:extLst>
                  <a:ext uri="{FF2B5EF4-FFF2-40B4-BE49-F238E27FC236}">
                    <a16:creationId xmlns:a16="http://schemas.microsoft.com/office/drawing/2014/main" id="{02AB04A9-6B04-3BE6-3766-CBAFA5CB92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6" name="Arc 185">
                <a:extLst>
                  <a:ext uri="{FF2B5EF4-FFF2-40B4-BE49-F238E27FC236}">
                    <a16:creationId xmlns:a16="http://schemas.microsoft.com/office/drawing/2014/main" id="{BC02F8E7-9BC2-F906-AC1E-7731E4A5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7" name="Freeform 186">
                <a:extLst>
                  <a:ext uri="{FF2B5EF4-FFF2-40B4-BE49-F238E27FC236}">
                    <a16:creationId xmlns:a16="http://schemas.microsoft.com/office/drawing/2014/main" id="{4BF8F1A4-ACEF-5084-FA8B-63DC213620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8" name="Freeform 187">
                <a:extLst>
                  <a:ext uri="{FF2B5EF4-FFF2-40B4-BE49-F238E27FC236}">
                    <a16:creationId xmlns:a16="http://schemas.microsoft.com/office/drawing/2014/main" id="{F5260CA4-939F-D604-CA93-3C2575F014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9" name="Freeform 188">
                <a:extLst>
                  <a:ext uri="{FF2B5EF4-FFF2-40B4-BE49-F238E27FC236}">
                    <a16:creationId xmlns:a16="http://schemas.microsoft.com/office/drawing/2014/main" id="{B03668E0-FC6F-7284-1B54-AC745F7C6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0" name="Freeform 189">
                <a:extLst>
                  <a:ext uri="{FF2B5EF4-FFF2-40B4-BE49-F238E27FC236}">
                    <a16:creationId xmlns:a16="http://schemas.microsoft.com/office/drawing/2014/main" id="{D7EBF794-A6C5-41A9-C1E5-EE0ECE48A5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1" name="Freeform 190">
                <a:extLst>
                  <a:ext uri="{FF2B5EF4-FFF2-40B4-BE49-F238E27FC236}">
                    <a16:creationId xmlns:a16="http://schemas.microsoft.com/office/drawing/2014/main" id="{DD9E42EA-95DE-E2C4-D810-68A034C741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2" name="Freeform 191">
                <a:extLst>
                  <a:ext uri="{FF2B5EF4-FFF2-40B4-BE49-F238E27FC236}">
                    <a16:creationId xmlns:a16="http://schemas.microsoft.com/office/drawing/2014/main" id="{1B391DEA-5D24-D529-9188-71CD4908C0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3" name="Freeform 192">
                <a:extLst>
                  <a:ext uri="{FF2B5EF4-FFF2-40B4-BE49-F238E27FC236}">
                    <a16:creationId xmlns:a16="http://schemas.microsoft.com/office/drawing/2014/main" id="{0AD23413-DB04-CBCA-1294-72E275E5FB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" name="Freeform 193">
                <a:extLst>
                  <a:ext uri="{FF2B5EF4-FFF2-40B4-BE49-F238E27FC236}">
                    <a16:creationId xmlns:a16="http://schemas.microsoft.com/office/drawing/2014/main" id="{A303421D-ACB7-E139-51B7-8CC81D1AE91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634" name="Group 194">
            <a:extLst>
              <a:ext uri="{FF2B5EF4-FFF2-40B4-BE49-F238E27FC236}">
                <a16:creationId xmlns:a16="http://schemas.microsoft.com/office/drawing/2014/main" id="{4F2DD311-A905-4FF2-CE61-3D207B6870F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24723" name="Group 195">
              <a:extLst>
                <a:ext uri="{FF2B5EF4-FFF2-40B4-BE49-F238E27FC236}">
                  <a16:creationId xmlns:a16="http://schemas.microsoft.com/office/drawing/2014/main" id="{2711D731-E072-4058-25AE-86AE5DB77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855" name="Oval 196">
                <a:extLst>
                  <a:ext uri="{FF2B5EF4-FFF2-40B4-BE49-F238E27FC236}">
                    <a16:creationId xmlns:a16="http://schemas.microsoft.com/office/drawing/2014/main" id="{AF9916DB-1F69-E338-6BEF-0711C59EDA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6" name="Oval 197">
                <a:extLst>
                  <a:ext uri="{FF2B5EF4-FFF2-40B4-BE49-F238E27FC236}">
                    <a16:creationId xmlns:a16="http://schemas.microsoft.com/office/drawing/2014/main" id="{7E094AA4-F873-2B52-EF6E-D7ED7D022D8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4" name="Group 198">
              <a:extLst>
                <a:ext uri="{FF2B5EF4-FFF2-40B4-BE49-F238E27FC236}">
                  <a16:creationId xmlns:a16="http://schemas.microsoft.com/office/drawing/2014/main" id="{8283D359-B6C2-EC5B-3C47-C49843358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853" name="Oval 199">
                <a:extLst>
                  <a:ext uri="{FF2B5EF4-FFF2-40B4-BE49-F238E27FC236}">
                    <a16:creationId xmlns:a16="http://schemas.microsoft.com/office/drawing/2014/main" id="{053FCFEB-EABE-35FC-CB34-3D153CAA45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4" name="Oval 200">
                <a:extLst>
                  <a:ext uri="{FF2B5EF4-FFF2-40B4-BE49-F238E27FC236}">
                    <a16:creationId xmlns:a16="http://schemas.microsoft.com/office/drawing/2014/main" id="{A02EECC7-3E1F-12AB-014C-CA22D37FF0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5" name="Group 201">
              <a:extLst>
                <a:ext uri="{FF2B5EF4-FFF2-40B4-BE49-F238E27FC236}">
                  <a16:creationId xmlns:a16="http://schemas.microsoft.com/office/drawing/2014/main" id="{3EC896D5-51A6-4EA1-E683-90344C6B1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851" name="Oval 202">
                <a:extLst>
                  <a:ext uri="{FF2B5EF4-FFF2-40B4-BE49-F238E27FC236}">
                    <a16:creationId xmlns:a16="http://schemas.microsoft.com/office/drawing/2014/main" id="{0A70C5AC-342F-6593-C234-E251B28B54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2" name="Oval 203">
                <a:extLst>
                  <a:ext uri="{FF2B5EF4-FFF2-40B4-BE49-F238E27FC236}">
                    <a16:creationId xmlns:a16="http://schemas.microsoft.com/office/drawing/2014/main" id="{A144CE8A-456F-10A6-048F-5AED3A58E4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6" name="Group 204">
              <a:extLst>
                <a:ext uri="{FF2B5EF4-FFF2-40B4-BE49-F238E27FC236}">
                  <a16:creationId xmlns:a16="http://schemas.microsoft.com/office/drawing/2014/main" id="{E93C3060-B4B3-6776-799B-B1283D522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727" name="Group 205">
                <a:extLst>
                  <a:ext uri="{FF2B5EF4-FFF2-40B4-BE49-F238E27FC236}">
                    <a16:creationId xmlns:a16="http://schemas.microsoft.com/office/drawing/2014/main" id="{53B3EACB-708B-DF7C-C659-D928F67021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849" name="Oval 206">
                  <a:extLst>
                    <a:ext uri="{FF2B5EF4-FFF2-40B4-BE49-F238E27FC236}">
                      <a16:creationId xmlns:a16="http://schemas.microsoft.com/office/drawing/2014/main" id="{9BA0F578-2BDB-C9D0-ED44-1FE708EDC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850" name="Oval 207">
                  <a:extLst>
                    <a:ext uri="{FF2B5EF4-FFF2-40B4-BE49-F238E27FC236}">
                      <a16:creationId xmlns:a16="http://schemas.microsoft.com/office/drawing/2014/main" id="{A3E964AE-A7B0-4BB4-1674-279D373B7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728" name="Group 208">
                <a:extLst>
                  <a:ext uri="{FF2B5EF4-FFF2-40B4-BE49-F238E27FC236}">
                    <a16:creationId xmlns:a16="http://schemas.microsoft.com/office/drawing/2014/main" id="{E6D0339E-EC02-6FD9-08D8-9752CD2EE8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751" name="Group 209">
                  <a:extLst>
                    <a:ext uri="{FF2B5EF4-FFF2-40B4-BE49-F238E27FC236}">
                      <a16:creationId xmlns:a16="http://schemas.microsoft.com/office/drawing/2014/main" id="{0B2D3299-6886-0BF1-DABC-A7EC781EA4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847" name="Freeform 210">
                    <a:extLst>
                      <a:ext uri="{FF2B5EF4-FFF2-40B4-BE49-F238E27FC236}">
                        <a16:creationId xmlns:a16="http://schemas.microsoft.com/office/drawing/2014/main" id="{87E6C4E7-D6EC-F0C1-782E-9DC693AFC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8" name="Freeform 211">
                    <a:extLst>
                      <a:ext uri="{FF2B5EF4-FFF2-40B4-BE49-F238E27FC236}">
                        <a16:creationId xmlns:a16="http://schemas.microsoft.com/office/drawing/2014/main" id="{6DABBB91-8C4F-2F7F-517A-5B8879EAA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2" name="Group 212">
                  <a:extLst>
                    <a:ext uri="{FF2B5EF4-FFF2-40B4-BE49-F238E27FC236}">
                      <a16:creationId xmlns:a16="http://schemas.microsoft.com/office/drawing/2014/main" id="{A195DD7E-124F-2D95-DFB7-889897E503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845" name="Freeform 213">
                    <a:extLst>
                      <a:ext uri="{FF2B5EF4-FFF2-40B4-BE49-F238E27FC236}">
                        <a16:creationId xmlns:a16="http://schemas.microsoft.com/office/drawing/2014/main" id="{DEC4C682-C16E-3C51-E7C4-57F645F20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6" name="Freeform 214">
                    <a:extLst>
                      <a:ext uri="{FF2B5EF4-FFF2-40B4-BE49-F238E27FC236}">
                        <a16:creationId xmlns:a16="http://schemas.microsoft.com/office/drawing/2014/main" id="{DB69AD88-8628-393B-AA5E-8DFF1CB7E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3" name="Group 215">
                  <a:extLst>
                    <a:ext uri="{FF2B5EF4-FFF2-40B4-BE49-F238E27FC236}">
                      <a16:creationId xmlns:a16="http://schemas.microsoft.com/office/drawing/2014/main" id="{F0FFD6EC-47E4-7A47-0B6F-6180D0B648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843" name="Freeform 216">
                    <a:extLst>
                      <a:ext uri="{FF2B5EF4-FFF2-40B4-BE49-F238E27FC236}">
                        <a16:creationId xmlns:a16="http://schemas.microsoft.com/office/drawing/2014/main" id="{C6A17C24-4EA5-AB82-6876-FD4C6BED0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4" name="Freeform 217">
                    <a:extLst>
                      <a:ext uri="{FF2B5EF4-FFF2-40B4-BE49-F238E27FC236}">
                        <a16:creationId xmlns:a16="http://schemas.microsoft.com/office/drawing/2014/main" id="{4B6FC5A1-A1A0-C868-2D57-9C7BE8399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4" name="Group 218">
                  <a:extLst>
                    <a:ext uri="{FF2B5EF4-FFF2-40B4-BE49-F238E27FC236}">
                      <a16:creationId xmlns:a16="http://schemas.microsoft.com/office/drawing/2014/main" id="{D687C155-ABF2-B539-35DA-1419E1820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841" name="Freeform 219">
                    <a:extLst>
                      <a:ext uri="{FF2B5EF4-FFF2-40B4-BE49-F238E27FC236}">
                        <a16:creationId xmlns:a16="http://schemas.microsoft.com/office/drawing/2014/main" id="{A65FDA7D-986E-FA2E-31E5-2DDBCABFD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2" name="Freeform 220">
                    <a:extLst>
                      <a:ext uri="{FF2B5EF4-FFF2-40B4-BE49-F238E27FC236}">
                        <a16:creationId xmlns:a16="http://schemas.microsoft.com/office/drawing/2014/main" id="{09CEA334-AC43-E926-AB7B-D70B1B9D32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5" name="Group 221">
                  <a:extLst>
                    <a:ext uri="{FF2B5EF4-FFF2-40B4-BE49-F238E27FC236}">
                      <a16:creationId xmlns:a16="http://schemas.microsoft.com/office/drawing/2014/main" id="{F76865AF-AB13-6395-1145-39382061E6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839" name="Freeform 222">
                    <a:extLst>
                      <a:ext uri="{FF2B5EF4-FFF2-40B4-BE49-F238E27FC236}">
                        <a16:creationId xmlns:a16="http://schemas.microsoft.com/office/drawing/2014/main" id="{AA6CEB6F-9E1E-B7C1-8F7A-397EACFFB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0" name="Freeform 223">
                    <a:extLst>
                      <a:ext uri="{FF2B5EF4-FFF2-40B4-BE49-F238E27FC236}">
                        <a16:creationId xmlns:a16="http://schemas.microsoft.com/office/drawing/2014/main" id="{1C0C1EFC-C1FB-9D03-9F2C-5BF7CFC50B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6" name="Group 224">
                  <a:extLst>
                    <a:ext uri="{FF2B5EF4-FFF2-40B4-BE49-F238E27FC236}">
                      <a16:creationId xmlns:a16="http://schemas.microsoft.com/office/drawing/2014/main" id="{DF25FD2D-2F6A-FCAB-799F-4F720801B2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837" name="Freeform 225">
                    <a:extLst>
                      <a:ext uri="{FF2B5EF4-FFF2-40B4-BE49-F238E27FC236}">
                        <a16:creationId xmlns:a16="http://schemas.microsoft.com/office/drawing/2014/main" id="{8F214B65-5D64-62C2-E7E5-3A150BC19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8" name="Freeform 226">
                    <a:extLst>
                      <a:ext uri="{FF2B5EF4-FFF2-40B4-BE49-F238E27FC236}">
                        <a16:creationId xmlns:a16="http://schemas.microsoft.com/office/drawing/2014/main" id="{26136D39-0E7E-8CF9-D95B-4BE669EFF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7" name="Group 227">
                  <a:extLst>
                    <a:ext uri="{FF2B5EF4-FFF2-40B4-BE49-F238E27FC236}">
                      <a16:creationId xmlns:a16="http://schemas.microsoft.com/office/drawing/2014/main" id="{5A049AC1-2926-5316-D1AB-143B507A62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835" name="Freeform 228">
                    <a:extLst>
                      <a:ext uri="{FF2B5EF4-FFF2-40B4-BE49-F238E27FC236}">
                        <a16:creationId xmlns:a16="http://schemas.microsoft.com/office/drawing/2014/main" id="{BDC9CEE5-4887-9036-257A-62B87C19A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6" name="Freeform 229">
                    <a:extLst>
                      <a:ext uri="{FF2B5EF4-FFF2-40B4-BE49-F238E27FC236}">
                        <a16:creationId xmlns:a16="http://schemas.microsoft.com/office/drawing/2014/main" id="{6C5D9AD3-9364-C7D0-5A14-8999AA0B6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8" name="Group 230">
                  <a:extLst>
                    <a:ext uri="{FF2B5EF4-FFF2-40B4-BE49-F238E27FC236}">
                      <a16:creationId xmlns:a16="http://schemas.microsoft.com/office/drawing/2014/main" id="{7D13A50E-CA19-6A2F-6375-E34A8A452E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833" name="Freeform 231">
                    <a:extLst>
                      <a:ext uri="{FF2B5EF4-FFF2-40B4-BE49-F238E27FC236}">
                        <a16:creationId xmlns:a16="http://schemas.microsoft.com/office/drawing/2014/main" id="{0FAC9861-FC80-4CDD-2517-9CC4FC503E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4" name="Freeform 232">
                    <a:extLst>
                      <a:ext uri="{FF2B5EF4-FFF2-40B4-BE49-F238E27FC236}">
                        <a16:creationId xmlns:a16="http://schemas.microsoft.com/office/drawing/2014/main" id="{E3D85FD3-1FB0-7CD6-EBDC-E2D97A6C1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9" name="Group 233">
                  <a:extLst>
                    <a:ext uri="{FF2B5EF4-FFF2-40B4-BE49-F238E27FC236}">
                      <a16:creationId xmlns:a16="http://schemas.microsoft.com/office/drawing/2014/main" id="{2EBD6F87-4E9D-EB2A-F5EC-0D68C2377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831" name="Freeform 234">
                    <a:extLst>
                      <a:ext uri="{FF2B5EF4-FFF2-40B4-BE49-F238E27FC236}">
                        <a16:creationId xmlns:a16="http://schemas.microsoft.com/office/drawing/2014/main" id="{E1DFA30F-987C-07D4-3BA1-480AC975D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2" name="Freeform 235">
                    <a:extLst>
                      <a:ext uri="{FF2B5EF4-FFF2-40B4-BE49-F238E27FC236}">
                        <a16:creationId xmlns:a16="http://schemas.microsoft.com/office/drawing/2014/main" id="{AA42A59E-861D-071E-77C6-CF1C3D6229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0" name="Group 236">
                  <a:extLst>
                    <a:ext uri="{FF2B5EF4-FFF2-40B4-BE49-F238E27FC236}">
                      <a16:creationId xmlns:a16="http://schemas.microsoft.com/office/drawing/2014/main" id="{67BE1383-2D21-F96B-888C-0B03C900E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829" name="Freeform 237">
                    <a:extLst>
                      <a:ext uri="{FF2B5EF4-FFF2-40B4-BE49-F238E27FC236}">
                        <a16:creationId xmlns:a16="http://schemas.microsoft.com/office/drawing/2014/main" id="{4CDBABCF-6005-E67E-9D22-B1E4C2EB1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0" name="Freeform 238">
                    <a:extLst>
                      <a:ext uri="{FF2B5EF4-FFF2-40B4-BE49-F238E27FC236}">
                        <a16:creationId xmlns:a16="http://schemas.microsoft.com/office/drawing/2014/main" id="{C280EA13-D67C-1F10-3A01-BBEC99C1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1" name="Group 239">
                  <a:extLst>
                    <a:ext uri="{FF2B5EF4-FFF2-40B4-BE49-F238E27FC236}">
                      <a16:creationId xmlns:a16="http://schemas.microsoft.com/office/drawing/2014/main" id="{8A909D92-3241-9905-CDAF-D45D10E43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827" name="Freeform 240">
                    <a:extLst>
                      <a:ext uri="{FF2B5EF4-FFF2-40B4-BE49-F238E27FC236}">
                        <a16:creationId xmlns:a16="http://schemas.microsoft.com/office/drawing/2014/main" id="{9F2D9A0E-50AD-1028-3EC9-33356CADEF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8" name="Freeform 241">
                    <a:extLst>
                      <a:ext uri="{FF2B5EF4-FFF2-40B4-BE49-F238E27FC236}">
                        <a16:creationId xmlns:a16="http://schemas.microsoft.com/office/drawing/2014/main" id="{A56AB6CF-C82A-0940-1060-8E102CBD07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2" name="Group 242">
                  <a:extLst>
                    <a:ext uri="{FF2B5EF4-FFF2-40B4-BE49-F238E27FC236}">
                      <a16:creationId xmlns:a16="http://schemas.microsoft.com/office/drawing/2014/main" id="{D16A5BF3-06E3-EB61-ADAF-7673DF7010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825" name="Freeform 243">
                    <a:extLst>
                      <a:ext uri="{FF2B5EF4-FFF2-40B4-BE49-F238E27FC236}">
                        <a16:creationId xmlns:a16="http://schemas.microsoft.com/office/drawing/2014/main" id="{DD330B68-E132-476A-B6B0-B6EF927EE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6" name="Freeform 244">
                    <a:extLst>
                      <a:ext uri="{FF2B5EF4-FFF2-40B4-BE49-F238E27FC236}">
                        <a16:creationId xmlns:a16="http://schemas.microsoft.com/office/drawing/2014/main" id="{68767A09-6103-1E36-34F9-8586780F7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3" name="Group 245">
                  <a:extLst>
                    <a:ext uri="{FF2B5EF4-FFF2-40B4-BE49-F238E27FC236}">
                      <a16:creationId xmlns:a16="http://schemas.microsoft.com/office/drawing/2014/main" id="{5C50D102-F334-E2D4-71D9-CF0EF0DA4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823" name="Freeform 246">
                    <a:extLst>
                      <a:ext uri="{FF2B5EF4-FFF2-40B4-BE49-F238E27FC236}">
                        <a16:creationId xmlns:a16="http://schemas.microsoft.com/office/drawing/2014/main" id="{BA05128E-6E40-BB6C-5A47-9E2D03C877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4" name="Freeform 247">
                    <a:extLst>
                      <a:ext uri="{FF2B5EF4-FFF2-40B4-BE49-F238E27FC236}">
                        <a16:creationId xmlns:a16="http://schemas.microsoft.com/office/drawing/2014/main" id="{DD8A384B-B361-3179-A1F4-7158DE3AE9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4" name="Group 248">
                  <a:extLst>
                    <a:ext uri="{FF2B5EF4-FFF2-40B4-BE49-F238E27FC236}">
                      <a16:creationId xmlns:a16="http://schemas.microsoft.com/office/drawing/2014/main" id="{17A3B4A1-BA05-FE7B-CF6A-122B604670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821" name="Freeform 249">
                    <a:extLst>
                      <a:ext uri="{FF2B5EF4-FFF2-40B4-BE49-F238E27FC236}">
                        <a16:creationId xmlns:a16="http://schemas.microsoft.com/office/drawing/2014/main" id="{E55FD37A-55F7-726C-AA1B-804D24F49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2" name="Freeform 250">
                    <a:extLst>
                      <a:ext uri="{FF2B5EF4-FFF2-40B4-BE49-F238E27FC236}">
                        <a16:creationId xmlns:a16="http://schemas.microsoft.com/office/drawing/2014/main" id="{A5C7035A-87C5-119D-1B62-01774B582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5" name="Group 251">
                  <a:extLst>
                    <a:ext uri="{FF2B5EF4-FFF2-40B4-BE49-F238E27FC236}">
                      <a16:creationId xmlns:a16="http://schemas.microsoft.com/office/drawing/2014/main" id="{AC7D58DB-4C95-45BC-B5F6-482A66E8F1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819" name="Freeform 252">
                    <a:extLst>
                      <a:ext uri="{FF2B5EF4-FFF2-40B4-BE49-F238E27FC236}">
                        <a16:creationId xmlns:a16="http://schemas.microsoft.com/office/drawing/2014/main" id="{0059EB9D-6BA2-B0D3-AA71-2D7060A0F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0" name="Freeform 253">
                    <a:extLst>
                      <a:ext uri="{FF2B5EF4-FFF2-40B4-BE49-F238E27FC236}">
                        <a16:creationId xmlns:a16="http://schemas.microsoft.com/office/drawing/2014/main" id="{79CF30FF-3014-233A-92C9-3081A79BD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6" name="Group 254">
                  <a:extLst>
                    <a:ext uri="{FF2B5EF4-FFF2-40B4-BE49-F238E27FC236}">
                      <a16:creationId xmlns:a16="http://schemas.microsoft.com/office/drawing/2014/main" id="{998669F4-3953-BE38-EB90-B48F2ADF3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817" name="Freeform 255">
                    <a:extLst>
                      <a:ext uri="{FF2B5EF4-FFF2-40B4-BE49-F238E27FC236}">
                        <a16:creationId xmlns:a16="http://schemas.microsoft.com/office/drawing/2014/main" id="{FA1E8F02-B972-A0B4-2318-A761BA266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8" name="Freeform 256">
                    <a:extLst>
                      <a:ext uri="{FF2B5EF4-FFF2-40B4-BE49-F238E27FC236}">
                        <a16:creationId xmlns:a16="http://schemas.microsoft.com/office/drawing/2014/main" id="{FFB4F57F-E4D8-F673-4A66-D8A8FCBD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7" name="Group 257">
                  <a:extLst>
                    <a:ext uri="{FF2B5EF4-FFF2-40B4-BE49-F238E27FC236}">
                      <a16:creationId xmlns:a16="http://schemas.microsoft.com/office/drawing/2014/main" id="{DBE7EBB3-0819-F5E4-0CE2-94FB287AC4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815" name="Freeform 258">
                    <a:extLst>
                      <a:ext uri="{FF2B5EF4-FFF2-40B4-BE49-F238E27FC236}">
                        <a16:creationId xmlns:a16="http://schemas.microsoft.com/office/drawing/2014/main" id="{398767E2-4854-0FC9-414D-1E1DDD248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6" name="Freeform 259">
                    <a:extLst>
                      <a:ext uri="{FF2B5EF4-FFF2-40B4-BE49-F238E27FC236}">
                        <a16:creationId xmlns:a16="http://schemas.microsoft.com/office/drawing/2014/main" id="{0D90BF68-0424-06E3-31A4-FABBB8F6A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8" name="Group 260">
                  <a:extLst>
                    <a:ext uri="{FF2B5EF4-FFF2-40B4-BE49-F238E27FC236}">
                      <a16:creationId xmlns:a16="http://schemas.microsoft.com/office/drawing/2014/main" id="{810A15C9-2B5C-697F-9DD1-3553B561D0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813" name="Freeform 261">
                    <a:extLst>
                      <a:ext uri="{FF2B5EF4-FFF2-40B4-BE49-F238E27FC236}">
                        <a16:creationId xmlns:a16="http://schemas.microsoft.com/office/drawing/2014/main" id="{4E380E1F-9E5D-451B-1219-CDF305F6AB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4" name="Freeform 262">
                    <a:extLst>
                      <a:ext uri="{FF2B5EF4-FFF2-40B4-BE49-F238E27FC236}">
                        <a16:creationId xmlns:a16="http://schemas.microsoft.com/office/drawing/2014/main" id="{6A6E3A47-08A7-1B59-7B02-8ED89F07A9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9" name="Group 263">
                  <a:extLst>
                    <a:ext uri="{FF2B5EF4-FFF2-40B4-BE49-F238E27FC236}">
                      <a16:creationId xmlns:a16="http://schemas.microsoft.com/office/drawing/2014/main" id="{353830A4-2CC7-EFCB-EE64-E9136A18DE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811" name="Freeform 264">
                    <a:extLst>
                      <a:ext uri="{FF2B5EF4-FFF2-40B4-BE49-F238E27FC236}">
                        <a16:creationId xmlns:a16="http://schemas.microsoft.com/office/drawing/2014/main" id="{092B82D5-2A5C-6C13-51B1-C8BD905D4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2" name="Freeform 265">
                    <a:extLst>
                      <a:ext uri="{FF2B5EF4-FFF2-40B4-BE49-F238E27FC236}">
                        <a16:creationId xmlns:a16="http://schemas.microsoft.com/office/drawing/2014/main" id="{17C185A1-ED35-3DF3-7088-561D083EA6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0" name="Group 266">
                  <a:extLst>
                    <a:ext uri="{FF2B5EF4-FFF2-40B4-BE49-F238E27FC236}">
                      <a16:creationId xmlns:a16="http://schemas.microsoft.com/office/drawing/2014/main" id="{8FE9D0EF-5647-7E39-A276-11AF9474F8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809" name="Freeform 267">
                    <a:extLst>
                      <a:ext uri="{FF2B5EF4-FFF2-40B4-BE49-F238E27FC236}">
                        <a16:creationId xmlns:a16="http://schemas.microsoft.com/office/drawing/2014/main" id="{91FC7444-C3C5-297C-9820-16D5A645EC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0" name="Freeform 268">
                    <a:extLst>
                      <a:ext uri="{FF2B5EF4-FFF2-40B4-BE49-F238E27FC236}">
                        <a16:creationId xmlns:a16="http://schemas.microsoft.com/office/drawing/2014/main" id="{D037EB7C-18F2-4CE4-4773-23EB1F9BA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1" name="Group 269">
                  <a:extLst>
                    <a:ext uri="{FF2B5EF4-FFF2-40B4-BE49-F238E27FC236}">
                      <a16:creationId xmlns:a16="http://schemas.microsoft.com/office/drawing/2014/main" id="{CC57DBDB-42D4-1675-022A-CD500955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807" name="Freeform 270">
                    <a:extLst>
                      <a:ext uri="{FF2B5EF4-FFF2-40B4-BE49-F238E27FC236}">
                        <a16:creationId xmlns:a16="http://schemas.microsoft.com/office/drawing/2014/main" id="{679153A9-D976-55CC-7A9A-3A2CC1673A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8" name="Freeform 271">
                    <a:extLst>
                      <a:ext uri="{FF2B5EF4-FFF2-40B4-BE49-F238E27FC236}">
                        <a16:creationId xmlns:a16="http://schemas.microsoft.com/office/drawing/2014/main" id="{758CDCEA-CE77-F098-CE8B-E9D181166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72" name="Freeform 272">
                  <a:extLst>
                    <a:ext uri="{FF2B5EF4-FFF2-40B4-BE49-F238E27FC236}">
                      <a16:creationId xmlns:a16="http://schemas.microsoft.com/office/drawing/2014/main" id="{FD93864E-8D29-2E2B-873B-3F69F196A6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3" name="Freeform 273">
                  <a:extLst>
                    <a:ext uri="{FF2B5EF4-FFF2-40B4-BE49-F238E27FC236}">
                      <a16:creationId xmlns:a16="http://schemas.microsoft.com/office/drawing/2014/main" id="{1A791220-E221-3A7C-ECA9-2362FE61202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774" name="Group 274">
                  <a:extLst>
                    <a:ext uri="{FF2B5EF4-FFF2-40B4-BE49-F238E27FC236}">
                      <a16:creationId xmlns:a16="http://schemas.microsoft.com/office/drawing/2014/main" id="{15986CCC-6BA1-D515-0B8E-2F108FC0E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805" name="Freeform 275">
                    <a:extLst>
                      <a:ext uri="{FF2B5EF4-FFF2-40B4-BE49-F238E27FC236}">
                        <a16:creationId xmlns:a16="http://schemas.microsoft.com/office/drawing/2014/main" id="{11699080-EB7C-A44B-70EB-55442F182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6" name="Freeform 276">
                    <a:extLst>
                      <a:ext uri="{FF2B5EF4-FFF2-40B4-BE49-F238E27FC236}">
                        <a16:creationId xmlns:a16="http://schemas.microsoft.com/office/drawing/2014/main" id="{B9D67FD2-C3B8-A717-B677-5694980BD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5" name="Group 277">
                  <a:extLst>
                    <a:ext uri="{FF2B5EF4-FFF2-40B4-BE49-F238E27FC236}">
                      <a16:creationId xmlns:a16="http://schemas.microsoft.com/office/drawing/2014/main" id="{67808CE5-3C0D-2B50-F5A2-40AD742608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803" name="Freeform 278">
                    <a:extLst>
                      <a:ext uri="{FF2B5EF4-FFF2-40B4-BE49-F238E27FC236}">
                        <a16:creationId xmlns:a16="http://schemas.microsoft.com/office/drawing/2014/main" id="{6BD44FD5-0D05-C278-BA55-F623D18856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4" name="Freeform 279">
                    <a:extLst>
                      <a:ext uri="{FF2B5EF4-FFF2-40B4-BE49-F238E27FC236}">
                        <a16:creationId xmlns:a16="http://schemas.microsoft.com/office/drawing/2014/main" id="{21B5B885-E301-9AC2-F272-D4D0E2421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6" name="Group 280">
                  <a:extLst>
                    <a:ext uri="{FF2B5EF4-FFF2-40B4-BE49-F238E27FC236}">
                      <a16:creationId xmlns:a16="http://schemas.microsoft.com/office/drawing/2014/main" id="{E722E28E-2B39-E89D-A1BA-3A5B74DD1A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801" name="Freeform 281">
                    <a:extLst>
                      <a:ext uri="{FF2B5EF4-FFF2-40B4-BE49-F238E27FC236}">
                        <a16:creationId xmlns:a16="http://schemas.microsoft.com/office/drawing/2014/main" id="{DBC168C3-53FB-488B-183D-46110C850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2" name="Freeform 282">
                    <a:extLst>
                      <a:ext uri="{FF2B5EF4-FFF2-40B4-BE49-F238E27FC236}">
                        <a16:creationId xmlns:a16="http://schemas.microsoft.com/office/drawing/2014/main" id="{61BC0A2D-929E-BDAF-A715-9976BBE77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7" name="Group 283">
                  <a:extLst>
                    <a:ext uri="{FF2B5EF4-FFF2-40B4-BE49-F238E27FC236}">
                      <a16:creationId xmlns:a16="http://schemas.microsoft.com/office/drawing/2014/main" id="{7FD507FB-1698-1484-AE1D-4CAAE2600C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799" name="Freeform 284">
                    <a:extLst>
                      <a:ext uri="{FF2B5EF4-FFF2-40B4-BE49-F238E27FC236}">
                        <a16:creationId xmlns:a16="http://schemas.microsoft.com/office/drawing/2014/main" id="{4D22BFAE-3A20-FFED-18D5-559171CB2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0" name="Freeform 285">
                    <a:extLst>
                      <a:ext uri="{FF2B5EF4-FFF2-40B4-BE49-F238E27FC236}">
                        <a16:creationId xmlns:a16="http://schemas.microsoft.com/office/drawing/2014/main" id="{9E098019-F69E-7AD4-4F93-0AE66D212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8" name="Group 286">
                  <a:extLst>
                    <a:ext uri="{FF2B5EF4-FFF2-40B4-BE49-F238E27FC236}">
                      <a16:creationId xmlns:a16="http://schemas.microsoft.com/office/drawing/2014/main" id="{40ED51DF-EE8C-AE1C-D54A-540E50E4A9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797" name="Freeform 287">
                    <a:extLst>
                      <a:ext uri="{FF2B5EF4-FFF2-40B4-BE49-F238E27FC236}">
                        <a16:creationId xmlns:a16="http://schemas.microsoft.com/office/drawing/2014/main" id="{99573866-AD0D-9247-9CFA-611DD7DE30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8" name="Freeform 288">
                    <a:extLst>
                      <a:ext uri="{FF2B5EF4-FFF2-40B4-BE49-F238E27FC236}">
                        <a16:creationId xmlns:a16="http://schemas.microsoft.com/office/drawing/2014/main" id="{6A6DE887-AAB6-3E41-45AB-6EF554A597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9" name="Group 289">
                  <a:extLst>
                    <a:ext uri="{FF2B5EF4-FFF2-40B4-BE49-F238E27FC236}">
                      <a16:creationId xmlns:a16="http://schemas.microsoft.com/office/drawing/2014/main" id="{ADA7479C-A14C-A3BB-59CD-B665F405B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795" name="Freeform 290">
                    <a:extLst>
                      <a:ext uri="{FF2B5EF4-FFF2-40B4-BE49-F238E27FC236}">
                        <a16:creationId xmlns:a16="http://schemas.microsoft.com/office/drawing/2014/main" id="{595D7BE1-70B0-CB0A-7BD2-62F664CBF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6" name="Freeform 291">
                    <a:extLst>
                      <a:ext uri="{FF2B5EF4-FFF2-40B4-BE49-F238E27FC236}">
                        <a16:creationId xmlns:a16="http://schemas.microsoft.com/office/drawing/2014/main" id="{C3295786-0BCA-5889-88CF-CE62772F7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0" name="Group 292">
                  <a:extLst>
                    <a:ext uri="{FF2B5EF4-FFF2-40B4-BE49-F238E27FC236}">
                      <a16:creationId xmlns:a16="http://schemas.microsoft.com/office/drawing/2014/main" id="{7D08266F-AE70-2623-FE63-AB5B6DF02D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793" name="Freeform 293">
                    <a:extLst>
                      <a:ext uri="{FF2B5EF4-FFF2-40B4-BE49-F238E27FC236}">
                        <a16:creationId xmlns:a16="http://schemas.microsoft.com/office/drawing/2014/main" id="{3E4D3BB9-D480-F904-1C5A-70529EF7B9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4" name="Freeform 294">
                    <a:extLst>
                      <a:ext uri="{FF2B5EF4-FFF2-40B4-BE49-F238E27FC236}">
                        <a16:creationId xmlns:a16="http://schemas.microsoft.com/office/drawing/2014/main" id="{378C46E9-0DCC-4FC8-147F-C484A39B61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1" name="Group 295">
                  <a:extLst>
                    <a:ext uri="{FF2B5EF4-FFF2-40B4-BE49-F238E27FC236}">
                      <a16:creationId xmlns:a16="http://schemas.microsoft.com/office/drawing/2014/main" id="{5F73EB78-7157-8FDD-4C76-205EED26CE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791" name="Freeform 296">
                    <a:extLst>
                      <a:ext uri="{FF2B5EF4-FFF2-40B4-BE49-F238E27FC236}">
                        <a16:creationId xmlns:a16="http://schemas.microsoft.com/office/drawing/2014/main" id="{A616256B-07CD-2061-55DA-D1AB6E3A9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2" name="Freeform 297">
                    <a:extLst>
                      <a:ext uri="{FF2B5EF4-FFF2-40B4-BE49-F238E27FC236}">
                        <a16:creationId xmlns:a16="http://schemas.microsoft.com/office/drawing/2014/main" id="{09C68B02-A5B4-9741-39CC-B4E42B44F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2" name="Group 298">
                  <a:extLst>
                    <a:ext uri="{FF2B5EF4-FFF2-40B4-BE49-F238E27FC236}">
                      <a16:creationId xmlns:a16="http://schemas.microsoft.com/office/drawing/2014/main" id="{92D3E411-E1DD-D639-604C-BE09AE0727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789" name="Freeform 299">
                    <a:extLst>
                      <a:ext uri="{FF2B5EF4-FFF2-40B4-BE49-F238E27FC236}">
                        <a16:creationId xmlns:a16="http://schemas.microsoft.com/office/drawing/2014/main" id="{6BE215A1-522E-7DF9-59D5-486BD30A8C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0" name="Freeform 300">
                    <a:extLst>
                      <a:ext uri="{FF2B5EF4-FFF2-40B4-BE49-F238E27FC236}">
                        <a16:creationId xmlns:a16="http://schemas.microsoft.com/office/drawing/2014/main" id="{81ED6EE6-CBBB-ABFC-CE83-68A039D02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3" name="Group 301">
                  <a:extLst>
                    <a:ext uri="{FF2B5EF4-FFF2-40B4-BE49-F238E27FC236}">
                      <a16:creationId xmlns:a16="http://schemas.microsoft.com/office/drawing/2014/main" id="{B7258B13-5CEA-3A96-D7EE-E7D51FB5DD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787" name="Freeform 302">
                    <a:extLst>
                      <a:ext uri="{FF2B5EF4-FFF2-40B4-BE49-F238E27FC236}">
                        <a16:creationId xmlns:a16="http://schemas.microsoft.com/office/drawing/2014/main" id="{585CDDFB-FDAF-6064-5E41-34C81D4FF9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8" name="Freeform 303">
                    <a:extLst>
                      <a:ext uri="{FF2B5EF4-FFF2-40B4-BE49-F238E27FC236}">
                        <a16:creationId xmlns:a16="http://schemas.microsoft.com/office/drawing/2014/main" id="{94C83768-9EC0-1430-E512-B3BE8BDD1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4" name="Group 304">
                  <a:extLst>
                    <a:ext uri="{FF2B5EF4-FFF2-40B4-BE49-F238E27FC236}">
                      <a16:creationId xmlns:a16="http://schemas.microsoft.com/office/drawing/2014/main" id="{0FC02D9E-8C5A-4496-5ED1-BDA2274FC2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785" name="Freeform 305">
                    <a:extLst>
                      <a:ext uri="{FF2B5EF4-FFF2-40B4-BE49-F238E27FC236}">
                        <a16:creationId xmlns:a16="http://schemas.microsoft.com/office/drawing/2014/main" id="{54323B43-ED12-0C3F-82AF-0C0B55EDBD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6" name="Freeform 306">
                    <a:extLst>
                      <a:ext uri="{FF2B5EF4-FFF2-40B4-BE49-F238E27FC236}">
                        <a16:creationId xmlns:a16="http://schemas.microsoft.com/office/drawing/2014/main" id="{D25772BC-A08B-46EA-9F97-6968421C7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729" name="Freeform 307">
                <a:extLst>
                  <a:ext uri="{FF2B5EF4-FFF2-40B4-BE49-F238E27FC236}">
                    <a16:creationId xmlns:a16="http://schemas.microsoft.com/office/drawing/2014/main" id="{857F43E8-EE19-1095-24A8-1F1E539F0E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Arc 308">
                <a:extLst>
                  <a:ext uri="{FF2B5EF4-FFF2-40B4-BE49-F238E27FC236}">
                    <a16:creationId xmlns:a16="http://schemas.microsoft.com/office/drawing/2014/main" id="{B633A0B1-427A-0478-3A70-38B2BED64B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1" name="Arc 309">
                <a:extLst>
                  <a:ext uri="{FF2B5EF4-FFF2-40B4-BE49-F238E27FC236}">
                    <a16:creationId xmlns:a16="http://schemas.microsoft.com/office/drawing/2014/main" id="{32ABA94D-0D32-472F-5B93-59CF2F9F1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2" name="Arc 310">
                <a:extLst>
                  <a:ext uri="{FF2B5EF4-FFF2-40B4-BE49-F238E27FC236}">
                    <a16:creationId xmlns:a16="http://schemas.microsoft.com/office/drawing/2014/main" id="{3F168756-BD4E-512D-92A4-D31BEAD83D5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3" name="Arc 311">
                <a:extLst>
                  <a:ext uri="{FF2B5EF4-FFF2-40B4-BE49-F238E27FC236}">
                    <a16:creationId xmlns:a16="http://schemas.microsoft.com/office/drawing/2014/main" id="{7D90B35E-F16C-8DA2-6A7F-0CA37D54AC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Arc 312">
                <a:extLst>
                  <a:ext uri="{FF2B5EF4-FFF2-40B4-BE49-F238E27FC236}">
                    <a16:creationId xmlns:a16="http://schemas.microsoft.com/office/drawing/2014/main" id="{5A47F7D6-E0DF-6935-D171-D99898732B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5" name="Arc 313">
                <a:extLst>
                  <a:ext uri="{FF2B5EF4-FFF2-40B4-BE49-F238E27FC236}">
                    <a16:creationId xmlns:a16="http://schemas.microsoft.com/office/drawing/2014/main" id="{384B2977-397E-B70D-71CB-FFECC76A85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Arc 314">
                <a:extLst>
                  <a:ext uri="{FF2B5EF4-FFF2-40B4-BE49-F238E27FC236}">
                    <a16:creationId xmlns:a16="http://schemas.microsoft.com/office/drawing/2014/main" id="{E1FE7748-745E-23BD-C81E-1BB873A08F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Arc 315">
                <a:extLst>
                  <a:ext uri="{FF2B5EF4-FFF2-40B4-BE49-F238E27FC236}">
                    <a16:creationId xmlns:a16="http://schemas.microsoft.com/office/drawing/2014/main" id="{98DD2204-E3BF-16E7-F87E-84372CAA9F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Freeform 316">
                <a:extLst>
                  <a:ext uri="{FF2B5EF4-FFF2-40B4-BE49-F238E27FC236}">
                    <a16:creationId xmlns:a16="http://schemas.microsoft.com/office/drawing/2014/main" id="{D6424EA0-44BD-B385-4833-E59C9B66FD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Freeform 317">
                <a:extLst>
                  <a:ext uri="{FF2B5EF4-FFF2-40B4-BE49-F238E27FC236}">
                    <a16:creationId xmlns:a16="http://schemas.microsoft.com/office/drawing/2014/main" id="{213505C4-5A7C-B98C-2438-70C504118F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0" name="Arc 318">
                <a:extLst>
                  <a:ext uri="{FF2B5EF4-FFF2-40B4-BE49-F238E27FC236}">
                    <a16:creationId xmlns:a16="http://schemas.microsoft.com/office/drawing/2014/main" id="{49333651-D924-E0B2-D924-DC91484059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1" name="Arc 319">
                <a:extLst>
                  <a:ext uri="{FF2B5EF4-FFF2-40B4-BE49-F238E27FC236}">
                    <a16:creationId xmlns:a16="http://schemas.microsoft.com/office/drawing/2014/main" id="{D60713CA-BBDA-5780-96A2-9DF1F27A69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2" name="Arc 320">
                <a:extLst>
                  <a:ext uri="{FF2B5EF4-FFF2-40B4-BE49-F238E27FC236}">
                    <a16:creationId xmlns:a16="http://schemas.microsoft.com/office/drawing/2014/main" id="{15DBB1FF-3BC6-7DDA-56A1-3345F4B117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3" name="Freeform 321">
                <a:extLst>
                  <a:ext uri="{FF2B5EF4-FFF2-40B4-BE49-F238E27FC236}">
                    <a16:creationId xmlns:a16="http://schemas.microsoft.com/office/drawing/2014/main" id="{6A0F3206-764C-FF3F-A1C0-FE116C2CD1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4" name="Freeform 322">
                <a:extLst>
                  <a:ext uri="{FF2B5EF4-FFF2-40B4-BE49-F238E27FC236}">
                    <a16:creationId xmlns:a16="http://schemas.microsoft.com/office/drawing/2014/main" id="{E64B5FBE-C723-6D11-82DC-AB00B41F4A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5" name="Freeform 323">
                <a:extLst>
                  <a:ext uri="{FF2B5EF4-FFF2-40B4-BE49-F238E27FC236}">
                    <a16:creationId xmlns:a16="http://schemas.microsoft.com/office/drawing/2014/main" id="{4C4E7869-0BA6-25DB-52FE-ECE7C185BB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6" name="Freeform 324">
                <a:extLst>
                  <a:ext uri="{FF2B5EF4-FFF2-40B4-BE49-F238E27FC236}">
                    <a16:creationId xmlns:a16="http://schemas.microsoft.com/office/drawing/2014/main" id="{EBC524F0-C965-252B-4BC9-6B94C3A723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7" name="Freeform 325">
                <a:extLst>
                  <a:ext uri="{FF2B5EF4-FFF2-40B4-BE49-F238E27FC236}">
                    <a16:creationId xmlns:a16="http://schemas.microsoft.com/office/drawing/2014/main" id="{5F1B9C4B-2A43-DB18-0F4F-D391FCC812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8" name="Freeform 326">
                <a:extLst>
                  <a:ext uri="{FF2B5EF4-FFF2-40B4-BE49-F238E27FC236}">
                    <a16:creationId xmlns:a16="http://schemas.microsoft.com/office/drawing/2014/main" id="{2A2B39C6-F9A8-0B7C-AB4E-C57012D4FF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9" name="Freeform 327">
                <a:extLst>
                  <a:ext uri="{FF2B5EF4-FFF2-40B4-BE49-F238E27FC236}">
                    <a16:creationId xmlns:a16="http://schemas.microsoft.com/office/drawing/2014/main" id="{D053A9A7-E2BE-3508-28A1-8B28951C330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0" name="Freeform 328">
                <a:extLst>
                  <a:ext uri="{FF2B5EF4-FFF2-40B4-BE49-F238E27FC236}">
                    <a16:creationId xmlns:a16="http://schemas.microsoft.com/office/drawing/2014/main" id="{796BCE8D-1AF4-A350-C4B7-1D6E83A031A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769" name="Group 329">
            <a:extLst>
              <a:ext uri="{FF2B5EF4-FFF2-40B4-BE49-F238E27FC236}">
                <a16:creationId xmlns:a16="http://schemas.microsoft.com/office/drawing/2014/main" id="{69AA086D-29D4-892A-C4D0-F73ADE91EF70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24589" name="Group 330">
              <a:extLst>
                <a:ext uri="{FF2B5EF4-FFF2-40B4-BE49-F238E27FC236}">
                  <a16:creationId xmlns:a16="http://schemas.microsoft.com/office/drawing/2014/main" id="{AE17AAD4-EE6B-254F-022A-DD229C296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721" name="Oval 331">
                <a:extLst>
                  <a:ext uri="{FF2B5EF4-FFF2-40B4-BE49-F238E27FC236}">
                    <a16:creationId xmlns:a16="http://schemas.microsoft.com/office/drawing/2014/main" id="{71D1FF2E-76CA-B0C1-390D-9E6F5DCF855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2" name="Oval 332">
                <a:extLst>
                  <a:ext uri="{FF2B5EF4-FFF2-40B4-BE49-F238E27FC236}">
                    <a16:creationId xmlns:a16="http://schemas.microsoft.com/office/drawing/2014/main" id="{B1A02819-5811-428A-F626-F061FDA7EA5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0" name="Group 333">
              <a:extLst>
                <a:ext uri="{FF2B5EF4-FFF2-40B4-BE49-F238E27FC236}">
                  <a16:creationId xmlns:a16="http://schemas.microsoft.com/office/drawing/2014/main" id="{2748282B-7E80-B562-1C93-E36875E25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719" name="Oval 334">
                <a:extLst>
                  <a:ext uri="{FF2B5EF4-FFF2-40B4-BE49-F238E27FC236}">
                    <a16:creationId xmlns:a16="http://schemas.microsoft.com/office/drawing/2014/main" id="{32982B8D-6CAF-CD0A-4382-7487826621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0" name="Oval 335">
                <a:extLst>
                  <a:ext uri="{FF2B5EF4-FFF2-40B4-BE49-F238E27FC236}">
                    <a16:creationId xmlns:a16="http://schemas.microsoft.com/office/drawing/2014/main" id="{371D31BB-596A-76B6-E709-FE40D68317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1" name="Group 336">
              <a:extLst>
                <a:ext uri="{FF2B5EF4-FFF2-40B4-BE49-F238E27FC236}">
                  <a16:creationId xmlns:a16="http://schemas.microsoft.com/office/drawing/2014/main" id="{9F1923DA-E440-36D9-851B-59C313951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717" name="Oval 337">
                <a:extLst>
                  <a:ext uri="{FF2B5EF4-FFF2-40B4-BE49-F238E27FC236}">
                    <a16:creationId xmlns:a16="http://schemas.microsoft.com/office/drawing/2014/main" id="{4157B07C-0896-93D9-D275-CFBDDFCDB1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8" name="Oval 338">
                <a:extLst>
                  <a:ext uri="{FF2B5EF4-FFF2-40B4-BE49-F238E27FC236}">
                    <a16:creationId xmlns:a16="http://schemas.microsoft.com/office/drawing/2014/main" id="{94E15FC2-A62F-9DCA-6784-14D3B28249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2" name="Group 339">
              <a:extLst>
                <a:ext uri="{FF2B5EF4-FFF2-40B4-BE49-F238E27FC236}">
                  <a16:creationId xmlns:a16="http://schemas.microsoft.com/office/drawing/2014/main" id="{F392EB16-B450-41AF-0611-FA28DD555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593" name="Group 340">
                <a:extLst>
                  <a:ext uri="{FF2B5EF4-FFF2-40B4-BE49-F238E27FC236}">
                    <a16:creationId xmlns:a16="http://schemas.microsoft.com/office/drawing/2014/main" id="{54DAEE53-7FE5-43CA-BDDB-74FBB846B3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715" name="Oval 341">
                  <a:extLst>
                    <a:ext uri="{FF2B5EF4-FFF2-40B4-BE49-F238E27FC236}">
                      <a16:creationId xmlns:a16="http://schemas.microsoft.com/office/drawing/2014/main" id="{AC0A2262-3BC9-26C0-A24F-2E1AC1E9D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16" name="Oval 342">
                  <a:extLst>
                    <a:ext uri="{FF2B5EF4-FFF2-40B4-BE49-F238E27FC236}">
                      <a16:creationId xmlns:a16="http://schemas.microsoft.com/office/drawing/2014/main" id="{3E38FC16-EC0B-D0D8-9074-7A9DD0752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594" name="Group 343">
                <a:extLst>
                  <a:ext uri="{FF2B5EF4-FFF2-40B4-BE49-F238E27FC236}">
                    <a16:creationId xmlns:a16="http://schemas.microsoft.com/office/drawing/2014/main" id="{A80C9F3E-7F6E-B243-6E49-FE452AB39E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617" name="Group 344">
                  <a:extLst>
                    <a:ext uri="{FF2B5EF4-FFF2-40B4-BE49-F238E27FC236}">
                      <a16:creationId xmlns:a16="http://schemas.microsoft.com/office/drawing/2014/main" id="{E4763036-FC6F-C9EC-DC11-3897107E28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713" name="Freeform 345">
                    <a:extLst>
                      <a:ext uri="{FF2B5EF4-FFF2-40B4-BE49-F238E27FC236}">
                        <a16:creationId xmlns:a16="http://schemas.microsoft.com/office/drawing/2014/main" id="{F33F92A3-4774-E410-EE88-34479E9F52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4" name="Freeform 346">
                    <a:extLst>
                      <a:ext uri="{FF2B5EF4-FFF2-40B4-BE49-F238E27FC236}">
                        <a16:creationId xmlns:a16="http://schemas.microsoft.com/office/drawing/2014/main" id="{67DD6B74-454C-6AC5-8357-A274ACC8B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8" name="Group 347">
                  <a:extLst>
                    <a:ext uri="{FF2B5EF4-FFF2-40B4-BE49-F238E27FC236}">
                      <a16:creationId xmlns:a16="http://schemas.microsoft.com/office/drawing/2014/main" id="{EE903747-E04A-EDF3-B50D-1CC704421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711" name="Freeform 348">
                    <a:extLst>
                      <a:ext uri="{FF2B5EF4-FFF2-40B4-BE49-F238E27FC236}">
                        <a16:creationId xmlns:a16="http://schemas.microsoft.com/office/drawing/2014/main" id="{11E924D3-BF2C-E585-41A4-B9312D194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2" name="Freeform 349">
                    <a:extLst>
                      <a:ext uri="{FF2B5EF4-FFF2-40B4-BE49-F238E27FC236}">
                        <a16:creationId xmlns:a16="http://schemas.microsoft.com/office/drawing/2014/main" id="{689DAE87-9CAC-9270-3378-0DEDB44401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9" name="Group 350">
                  <a:extLst>
                    <a:ext uri="{FF2B5EF4-FFF2-40B4-BE49-F238E27FC236}">
                      <a16:creationId xmlns:a16="http://schemas.microsoft.com/office/drawing/2014/main" id="{B525E547-FE3D-9E4E-5E81-BF0EF1A073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709" name="Freeform 351">
                    <a:extLst>
                      <a:ext uri="{FF2B5EF4-FFF2-40B4-BE49-F238E27FC236}">
                        <a16:creationId xmlns:a16="http://schemas.microsoft.com/office/drawing/2014/main" id="{2AFB632C-E90E-694B-80C8-EC226D1446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0" name="Freeform 352">
                    <a:extLst>
                      <a:ext uri="{FF2B5EF4-FFF2-40B4-BE49-F238E27FC236}">
                        <a16:creationId xmlns:a16="http://schemas.microsoft.com/office/drawing/2014/main" id="{E865005D-36D3-FD66-CC95-13C73B8A36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0" name="Group 353">
                  <a:extLst>
                    <a:ext uri="{FF2B5EF4-FFF2-40B4-BE49-F238E27FC236}">
                      <a16:creationId xmlns:a16="http://schemas.microsoft.com/office/drawing/2014/main" id="{64FFD309-5D59-C542-DE83-8960667E65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707" name="Freeform 354">
                    <a:extLst>
                      <a:ext uri="{FF2B5EF4-FFF2-40B4-BE49-F238E27FC236}">
                        <a16:creationId xmlns:a16="http://schemas.microsoft.com/office/drawing/2014/main" id="{15DC190D-D245-6C14-25D6-84D9F9569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8" name="Freeform 355">
                    <a:extLst>
                      <a:ext uri="{FF2B5EF4-FFF2-40B4-BE49-F238E27FC236}">
                        <a16:creationId xmlns:a16="http://schemas.microsoft.com/office/drawing/2014/main" id="{8CC26087-B1EC-7ECC-472C-FDC3A4460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1" name="Group 356">
                  <a:extLst>
                    <a:ext uri="{FF2B5EF4-FFF2-40B4-BE49-F238E27FC236}">
                      <a16:creationId xmlns:a16="http://schemas.microsoft.com/office/drawing/2014/main" id="{C7AA264F-8BDF-5D81-E1FE-46E0228608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705" name="Freeform 357">
                    <a:extLst>
                      <a:ext uri="{FF2B5EF4-FFF2-40B4-BE49-F238E27FC236}">
                        <a16:creationId xmlns:a16="http://schemas.microsoft.com/office/drawing/2014/main" id="{24FA3805-4646-B5E6-E2DF-3A703E9996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6" name="Freeform 358">
                    <a:extLst>
                      <a:ext uri="{FF2B5EF4-FFF2-40B4-BE49-F238E27FC236}">
                        <a16:creationId xmlns:a16="http://schemas.microsoft.com/office/drawing/2014/main" id="{3966A20B-4216-FF4B-B5FC-67F01DB4D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2" name="Group 359">
                  <a:extLst>
                    <a:ext uri="{FF2B5EF4-FFF2-40B4-BE49-F238E27FC236}">
                      <a16:creationId xmlns:a16="http://schemas.microsoft.com/office/drawing/2014/main" id="{AF7E5722-3382-A26C-86B2-5CF5CD8C3D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703" name="Freeform 360">
                    <a:extLst>
                      <a:ext uri="{FF2B5EF4-FFF2-40B4-BE49-F238E27FC236}">
                        <a16:creationId xmlns:a16="http://schemas.microsoft.com/office/drawing/2014/main" id="{E46026E8-4C82-146E-4370-D17897F6E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4" name="Freeform 361">
                    <a:extLst>
                      <a:ext uri="{FF2B5EF4-FFF2-40B4-BE49-F238E27FC236}">
                        <a16:creationId xmlns:a16="http://schemas.microsoft.com/office/drawing/2014/main" id="{6D96BF90-CD0C-4025-4034-AAC5B4D3D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3" name="Group 362">
                  <a:extLst>
                    <a:ext uri="{FF2B5EF4-FFF2-40B4-BE49-F238E27FC236}">
                      <a16:creationId xmlns:a16="http://schemas.microsoft.com/office/drawing/2014/main" id="{0DB5A052-6903-6DE0-34E5-9B0836E628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701" name="Freeform 363">
                    <a:extLst>
                      <a:ext uri="{FF2B5EF4-FFF2-40B4-BE49-F238E27FC236}">
                        <a16:creationId xmlns:a16="http://schemas.microsoft.com/office/drawing/2014/main" id="{EB64150E-0815-FE3C-051A-69A8F1CA0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2" name="Freeform 364">
                    <a:extLst>
                      <a:ext uri="{FF2B5EF4-FFF2-40B4-BE49-F238E27FC236}">
                        <a16:creationId xmlns:a16="http://schemas.microsoft.com/office/drawing/2014/main" id="{00A530B6-8AEF-37D7-370B-FCCD7ED1C0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4" name="Group 365">
                  <a:extLst>
                    <a:ext uri="{FF2B5EF4-FFF2-40B4-BE49-F238E27FC236}">
                      <a16:creationId xmlns:a16="http://schemas.microsoft.com/office/drawing/2014/main" id="{6E29B3F5-B5FE-A39A-81F4-02B10B346B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699" name="Freeform 366">
                    <a:extLst>
                      <a:ext uri="{FF2B5EF4-FFF2-40B4-BE49-F238E27FC236}">
                        <a16:creationId xmlns:a16="http://schemas.microsoft.com/office/drawing/2014/main" id="{62C1EF25-0195-6F5E-C2DA-2786EFA52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0" name="Freeform 367">
                    <a:extLst>
                      <a:ext uri="{FF2B5EF4-FFF2-40B4-BE49-F238E27FC236}">
                        <a16:creationId xmlns:a16="http://schemas.microsoft.com/office/drawing/2014/main" id="{4DF92844-D5E8-4AD6-7A3F-D5B276AA4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5" name="Group 368">
                  <a:extLst>
                    <a:ext uri="{FF2B5EF4-FFF2-40B4-BE49-F238E27FC236}">
                      <a16:creationId xmlns:a16="http://schemas.microsoft.com/office/drawing/2014/main" id="{4DE095FC-A3C1-14DF-3762-47F32DD1F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697" name="Freeform 369">
                    <a:extLst>
                      <a:ext uri="{FF2B5EF4-FFF2-40B4-BE49-F238E27FC236}">
                        <a16:creationId xmlns:a16="http://schemas.microsoft.com/office/drawing/2014/main" id="{EDA23F3D-0FC2-0470-1DF5-00BA7F5DD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8" name="Freeform 370">
                    <a:extLst>
                      <a:ext uri="{FF2B5EF4-FFF2-40B4-BE49-F238E27FC236}">
                        <a16:creationId xmlns:a16="http://schemas.microsoft.com/office/drawing/2014/main" id="{99AF8E46-003F-D81C-9E9B-69F11256D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6" name="Group 371">
                  <a:extLst>
                    <a:ext uri="{FF2B5EF4-FFF2-40B4-BE49-F238E27FC236}">
                      <a16:creationId xmlns:a16="http://schemas.microsoft.com/office/drawing/2014/main" id="{D2854E2E-A979-B78E-07AC-D3C01ACDBD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695" name="Freeform 372">
                    <a:extLst>
                      <a:ext uri="{FF2B5EF4-FFF2-40B4-BE49-F238E27FC236}">
                        <a16:creationId xmlns:a16="http://schemas.microsoft.com/office/drawing/2014/main" id="{15863DF1-33E7-85E0-AD34-1E128E8BD4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6" name="Freeform 373">
                    <a:extLst>
                      <a:ext uri="{FF2B5EF4-FFF2-40B4-BE49-F238E27FC236}">
                        <a16:creationId xmlns:a16="http://schemas.microsoft.com/office/drawing/2014/main" id="{96833E1C-9EC5-EB75-4CB5-E9F8095227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7" name="Group 374">
                  <a:extLst>
                    <a:ext uri="{FF2B5EF4-FFF2-40B4-BE49-F238E27FC236}">
                      <a16:creationId xmlns:a16="http://schemas.microsoft.com/office/drawing/2014/main" id="{AA3B1878-6347-DA7D-2B99-480DEAC3D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693" name="Freeform 375">
                    <a:extLst>
                      <a:ext uri="{FF2B5EF4-FFF2-40B4-BE49-F238E27FC236}">
                        <a16:creationId xmlns:a16="http://schemas.microsoft.com/office/drawing/2014/main" id="{A2BCBCC2-48B3-A2EA-B0A0-23D2C5964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4" name="Freeform 376">
                    <a:extLst>
                      <a:ext uri="{FF2B5EF4-FFF2-40B4-BE49-F238E27FC236}">
                        <a16:creationId xmlns:a16="http://schemas.microsoft.com/office/drawing/2014/main" id="{4B23E253-34BA-4082-DECB-17A53D312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8" name="Group 377">
                  <a:extLst>
                    <a:ext uri="{FF2B5EF4-FFF2-40B4-BE49-F238E27FC236}">
                      <a16:creationId xmlns:a16="http://schemas.microsoft.com/office/drawing/2014/main" id="{A9DC36B7-0054-15D0-0AF0-04C060C30C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691" name="Freeform 378">
                    <a:extLst>
                      <a:ext uri="{FF2B5EF4-FFF2-40B4-BE49-F238E27FC236}">
                        <a16:creationId xmlns:a16="http://schemas.microsoft.com/office/drawing/2014/main" id="{15A402E2-9722-F505-FE21-4DA913596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2" name="Freeform 379">
                    <a:extLst>
                      <a:ext uri="{FF2B5EF4-FFF2-40B4-BE49-F238E27FC236}">
                        <a16:creationId xmlns:a16="http://schemas.microsoft.com/office/drawing/2014/main" id="{04FA1AE6-C4E2-B142-0C9C-911DE4756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9" name="Group 380">
                  <a:extLst>
                    <a:ext uri="{FF2B5EF4-FFF2-40B4-BE49-F238E27FC236}">
                      <a16:creationId xmlns:a16="http://schemas.microsoft.com/office/drawing/2014/main" id="{268E7D2A-88BF-D5E2-3971-EE57AB7FCC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689" name="Freeform 381">
                    <a:extLst>
                      <a:ext uri="{FF2B5EF4-FFF2-40B4-BE49-F238E27FC236}">
                        <a16:creationId xmlns:a16="http://schemas.microsoft.com/office/drawing/2014/main" id="{400AE3CC-A730-E5BA-359F-5D9DB1DD2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0" name="Freeform 382">
                    <a:extLst>
                      <a:ext uri="{FF2B5EF4-FFF2-40B4-BE49-F238E27FC236}">
                        <a16:creationId xmlns:a16="http://schemas.microsoft.com/office/drawing/2014/main" id="{131725B2-B714-9803-525F-53A0D9ED7C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0" name="Group 383">
                  <a:extLst>
                    <a:ext uri="{FF2B5EF4-FFF2-40B4-BE49-F238E27FC236}">
                      <a16:creationId xmlns:a16="http://schemas.microsoft.com/office/drawing/2014/main" id="{E319EC70-E16D-D5AE-4D3A-D7A0E35B0D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687" name="Freeform 384">
                    <a:extLst>
                      <a:ext uri="{FF2B5EF4-FFF2-40B4-BE49-F238E27FC236}">
                        <a16:creationId xmlns:a16="http://schemas.microsoft.com/office/drawing/2014/main" id="{16838A03-710D-6859-B0E5-21BB8905C0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8" name="Freeform 385">
                    <a:extLst>
                      <a:ext uri="{FF2B5EF4-FFF2-40B4-BE49-F238E27FC236}">
                        <a16:creationId xmlns:a16="http://schemas.microsoft.com/office/drawing/2014/main" id="{61E92A4F-CD32-1DBA-1F07-710FFAEE3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1" name="Group 386">
                  <a:extLst>
                    <a:ext uri="{FF2B5EF4-FFF2-40B4-BE49-F238E27FC236}">
                      <a16:creationId xmlns:a16="http://schemas.microsoft.com/office/drawing/2014/main" id="{0524C345-7058-CBB5-D2D1-C24AA3007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685" name="Freeform 387">
                    <a:extLst>
                      <a:ext uri="{FF2B5EF4-FFF2-40B4-BE49-F238E27FC236}">
                        <a16:creationId xmlns:a16="http://schemas.microsoft.com/office/drawing/2014/main" id="{12C1AA58-9757-F7F1-5E3F-D7F7BD402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6" name="Freeform 388">
                    <a:extLst>
                      <a:ext uri="{FF2B5EF4-FFF2-40B4-BE49-F238E27FC236}">
                        <a16:creationId xmlns:a16="http://schemas.microsoft.com/office/drawing/2014/main" id="{F4233ACB-8032-2C50-2A98-85CE41333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2" name="Group 389">
                  <a:extLst>
                    <a:ext uri="{FF2B5EF4-FFF2-40B4-BE49-F238E27FC236}">
                      <a16:creationId xmlns:a16="http://schemas.microsoft.com/office/drawing/2014/main" id="{4C5CF23B-50CE-B506-7E71-1BB360A2A1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683" name="Freeform 390">
                    <a:extLst>
                      <a:ext uri="{FF2B5EF4-FFF2-40B4-BE49-F238E27FC236}">
                        <a16:creationId xmlns:a16="http://schemas.microsoft.com/office/drawing/2014/main" id="{077CBBFE-192F-51DE-71B8-CCB8C14BED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4" name="Freeform 391">
                    <a:extLst>
                      <a:ext uri="{FF2B5EF4-FFF2-40B4-BE49-F238E27FC236}">
                        <a16:creationId xmlns:a16="http://schemas.microsoft.com/office/drawing/2014/main" id="{99E90278-F116-A35C-8380-89333FA98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3" name="Group 392">
                  <a:extLst>
                    <a:ext uri="{FF2B5EF4-FFF2-40B4-BE49-F238E27FC236}">
                      <a16:creationId xmlns:a16="http://schemas.microsoft.com/office/drawing/2014/main" id="{73BA7AF5-22FD-000C-E03C-59DCB4DE7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681" name="Freeform 393">
                    <a:extLst>
                      <a:ext uri="{FF2B5EF4-FFF2-40B4-BE49-F238E27FC236}">
                        <a16:creationId xmlns:a16="http://schemas.microsoft.com/office/drawing/2014/main" id="{7562C33B-36B7-88D4-680E-F2B8C57F6C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Freeform 394">
                    <a:extLst>
                      <a:ext uri="{FF2B5EF4-FFF2-40B4-BE49-F238E27FC236}">
                        <a16:creationId xmlns:a16="http://schemas.microsoft.com/office/drawing/2014/main" id="{72077F91-69F4-17B9-EE5D-AEDF0D52BC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4" name="Group 395">
                  <a:extLst>
                    <a:ext uri="{FF2B5EF4-FFF2-40B4-BE49-F238E27FC236}">
                      <a16:creationId xmlns:a16="http://schemas.microsoft.com/office/drawing/2014/main" id="{E20DC3D1-359D-01E0-7C6A-8459A0FB50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679" name="Freeform 396">
                    <a:extLst>
                      <a:ext uri="{FF2B5EF4-FFF2-40B4-BE49-F238E27FC236}">
                        <a16:creationId xmlns:a16="http://schemas.microsoft.com/office/drawing/2014/main" id="{62BD2EF1-4C57-C671-A419-9757BBADA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0" name="Freeform 397">
                    <a:extLst>
                      <a:ext uri="{FF2B5EF4-FFF2-40B4-BE49-F238E27FC236}">
                        <a16:creationId xmlns:a16="http://schemas.microsoft.com/office/drawing/2014/main" id="{19031E29-D5E3-A872-F749-292BADB0E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5" name="Group 398">
                  <a:extLst>
                    <a:ext uri="{FF2B5EF4-FFF2-40B4-BE49-F238E27FC236}">
                      <a16:creationId xmlns:a16="http://schemas.microsoft.com/office/drawing/2014/main" id="{FE8DF48E-5084-87A2-8541-5DA958099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677" name="Freeform 399">
                    <a:extLst>
                      <a:ext uri="{FF2B5EF4-FFF2-40B4-BE49-F238E27FC236}">
                        <a16:creationId xmlns:a16="http://schemas.microsoft.com/office/drawing/2014/main" id="{4A4B51B3-4AED-D6CB-50D5-0FF06E0FA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8" name="Freeform 400">
                    <a:extLst>
                      <a:ext uri="{FF2B5EF4-FFF2-40B4-BE49-F238E27FC236}">
                        <a16:creationId xmlns:a16="http://schemas.microsoft.com/office/drawing/2014/main" id="{B1915823-C7E6-C8C4-0D83-349667388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6" name="Group 401">
                  <a:extLst>
                    <a:ext uri="{FF2B5EF4-FFF2-40B4-BE49-F238E27FC236}">
                      <a16:creationId xmlns:a16="http://schemas.microsoft.com/office/drawing/2014/main" id="{E5CC5ABA-02FB-C372-F423-B552E65639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675" name="Freeform 402">
                    <a:extLst>
                      <a:ext uri="{FF2B5EF4-FFF2-40B4-BE49-F238E27FC236}">
                        <a16:creationId xmlns:a16="http://schemas.microsoft.com/office/drawing/2014/main" id="{15346EA4-CF8E-6D4B-DBB2-CC34D9EEAC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6" name="Freeform 403">
                    <a:extLst>
                      <a:ext uri="{FF2B5EF4-FFF2-40B4-BE49-F238E27FC236}">
                        <a16:creationId xmlns:a16="http://schemas.microsoft.com/office/drawing/2014/main" id="{C075871F-8ECB-8BEB-E363-50B83EFFB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7" name="Group 404">
                  <a:extLst>
                    <a:ext uri="{FF2B5EF4-FFF2-40B4-BE49-F238E27FC236}">
                      <a16:creationId xmlns:a16="http://schemas.microsoft.com/office/drawing/2014/main" id="{9527AE25-67B5-0965-52FE-25137D3D21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673" name="Freeform 405">
                    <a:extLst>
                      <a:ext uri="{FF2B5EF4-FFF2-40B4-BE49-F238E27FC236}">
                        <a16:creationId xmlns:a16="http://schemas.microsoft.com/office/drawing/2014/main" id="{A56A17EA-C52C-0A2C-6129-BB1910DD38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4" name="Freeform 406">
                    <a:extLst>
                      <a:ext uri="{FF2B5EF4-FFF2-40B4-BE49-F238E27FC236}">
                        <a16:creationId xmlns:a16="http://schemas.microsoft.com/office/drawing/2014/main" id="{C3F215B2-20C9-8F80-63A7-A5291C403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38" name="Freeform 407">
                  <a:extLst>
                    <a:ext uri="{FF2B5EF4-FFF2-40B4-BE49-F238E27FC236}">
                      <a16:creationId xmlns:a16="http://schemas.microsoft.com/office/drawing/2014/main" id="{AD602B8B-F181-2002-6CC5-FB37AE0710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9" name="Freeform 408">
                  <a:extLst>
                    <a:ext uri="{FF2B5EF4-FFF2-40B4-BE49-F238E27FC236}">
                      <a16:creationId xmlns:a16="http://schemas.microsoft.com/office/drawing/2014/main" id="{50F8CA51-C32E-7E90-EF99-99E2A3287A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640" name="Group 409">
                  <a:extLst>
                    <a:ext uri="{FF2B5EF4-FFF2-40B4-BE49-F238E27FC236}">
                      <a16:creationId xmlns:a16="http://schemas.microsoft.com/office/drawing/2014/main" id="{28AC4707-05ED-64D5-B77B-8F4E96C61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671" name="Freeform 410">
                    <a:extLst>
                      <a:ext uri="{FF2B5EF4-FFF2-40B4-BE49-F238E27FC236}">
                        <a16:creationId xmlns:a16="http://schemas.microsoft.com/office/drawing/2014/main" id="{FB4B11C7-CD7B-ADDA-3795-4C7A346615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2" name="Freeform 411">
                    <a:extLst>
                      <a:ext uri="{FF2B5EF4-FFF2-40B4-BE49-F238E27FC236}">
                        <a16:creationId xmlns:a16="http://schemas.microsoft.com/office/drawing/2014/main" id="{697F8E04-BDE1-3A96-E9B4-A8F32A1E6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1" name="Group 412">
                  <a:extLst>
                    <a:ext uri="{FF2B5EF4-FFF2-40B4-BE49-F238E27FC236}">
                      <a16:creationId xmlns:a16="http://schemas.microsoft.com/office/drawing/2014/main" id="{B02CC1CD-2667-C101-1E70-C8BDC6270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669" name="Freeform 413">
                    <a:extLst>
                      <a:ext uri="{FF2B5EF4-FFF2-40B4-BE49-F238E27FC236}">
                        <a16:creationId xmlns:a16="http://schemas.microsoft.com/office/drawing/2014/main" id="{C94E5279-4E35-143B-67C3-A782510D49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0" name="Freeform 414">
                    <a:extLst>
                      <a:ext uri="{FF2B5EF4-FFF2-40B4-BE49-F238E27FC236}">
                        <a16:creationId xmlns:a16="http://schemas.microsoft.com/office/drawing/2014/main" id="{05FACF53-243B-57D8-785E-4EC7FFF23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2" name="Group 415">
                  <a:extLst>
                    <a:ext uri="{FF2B5EF4-FFF2-40B4-BE49-F238E27FC236}">
                      <a16:creationId xmlns:a16="http://schemas.microsoft.com/office/drawing/2014/main" id="{994292B1-FA64-09A4-A43C-604A8C39F9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667" name="Freeform 416">
                    <a:extLst>
                      <a:ext uri="{FF2B5EF4-FFF2-40B4-BE49-F238E27FC236}">
                        <a16:creationId xmlns:a16="http://schemas.microsoft.com/office/drawing/2014/main" id="{78CCD74E-2E1D-C9E8-E0AD-44682E363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8" name="Freeform 417">
                    <a:extLst>
                      <a:ext uri="{FF2B5EF4-FFF2-40B4-BE49-F238E27FC236}">
                        <a16:creationId xmlns:a16="http://schemas.microsoft.com/office/drawing/2014/main" id="{6D45E081-C023-02DD-0893-B16A8D00D6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3" name="Group 418">
                  <a:extLst>
                    <a:ext uri="{FF2B5EF4-FFF2-40B4-BE49-F238E27FC236}">
                      <a16:creationId xmlns:a16="http://schemas.microsoft.com/office/drawing/2014/main" id="{0094F14E-DA9C-7E05-C7B6-7641346D0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665" name="Freeform 419">
                    <a:extLst>
                      <a:ext uri="{FF2B5EF4-FFF2-40B4-BE49-F238E27FC236}">
                        <a16:creationId xmlns:a16="http://schemas.microsoft.com/office/drawing/2014/main" id="{D551F5D8-2B85-E296-EB89-9AEBE5BF99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6" name="Freeform 420">
                    <a:extLst>
                      <a:ext uri="{FF2B5EF4-FFF2-40B4-BE49-F238E27FC236}">
                        <a16:creationId xmlns:a16="http://schemas.microsoft.com/office/drawing/2014/main" id="{04914E51-F79D-798D-63A3-D88A86CCB0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4" name="Group 421">
                  <a:extLst>
                    <a:ext uri="{FF2B5EF4-FFF2-40B4-BE49-F238E27FC236}">
                      <a16:creationId xmlns:a16="http://schemas.microsoft.com/office/drawing/2014/main" id="{15FFFD56-54BA-F192-AB25-63DFE888F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663" name="Freeform 422">
                    <a:extLst>
                      <a:ext uri="{FF2B5EF4-FFF2-40B4-BE49-F238E27FC236}">
                        <a16:creationId xmlns:a16="http://schemas.microsoft.com/office/drawing/2014/main" id="{147B3512-1DFD-119C-2165-4D882392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4" name="Freeform 423">
                    <a:extLst>
                      <a:ext uri="{FF2B5EF4-FFF2-40B4-BE49-F238E27FC236}">
                        <a16:creationId xmlns:a16="http://schemas.microsoft.com/office/drawing/2014/main" id="{D432574A-7F27-CE4D-2545-CDC3E4CC9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5" name="Group 424">
                  <a:extLst>
                    <a:ext uri="{FF2B5EF4-FFF2-40B4-BE49-F238E27FC236}">
                      <a16:creationId xmlns:a16="http://schemas.microsoft.com/office/drawing/2014/main" id="{49CDDFB1-10CC-2133-B193-1134F335F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661" name="Freeform 425">
                    <a:extLst>
                      <a:ext uri="{FF2B5EF4-FFF2-40B4-BE49-F238E27FC236}">
                        <a16:creationId xmlns:a16="http://schemas.microsoft.com/office/drawing/2014/main" id="{A5673030-2A21-1521-C07F-D627ED2241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2" name="Freeform 426">
                    <a:extLst>
                      <a:ext uri="{FF2B5EF4-FFF2-40B4-BE49-F238E27FC236}">
                        <a16:creationId xmlns:a16="http://schemas.microsoft.com/office/drawing/2014/main" id="{31C35836-4BA6-FED1-E0B5-64CA9B6759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6" name="Group 427">
                  <a:extLst>
                    <a:ext uri="{FF2B5EF4-FFF2-40B4-BE49-F238E27FC236}">
                      <a16:creationId xmlns:a16="http://schemas.microsoft.com/office/drawing/2014/main" id="{0E84BEC7-B074-DF1F-2771-F3B991219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659" name="Freeform 428">
                    <a:extLst>
                      <a:ext uri="{FF2B5EF4-FFF2-40B4-BE49-F238E27FC236}">
                        <a16:creationId xmlns:a16="http://schemas.microsoft.com/office/drawing/2014/main" id="{406B24BD-F851-B64D-2331-4347E772C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0" name="Freeform 429">
                    <a:extLst>
                      <a:ext uri="{FF2B5EF4-FFF2-40B4-BE49-F238E27FC236}">
                        <a16:creationId xmlns:a16="http://schemas.microsoft.com/office/drawing/2014/main" id="{4C7D1732-0CFA-E030-2693-159243FE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7" name="Group 430">
                  <a:extLst>
                    <a:ext uri="{FF2B5EF4-FFF2-40B4-BE49-F238E27FC236}">
                      <a16:creationId xmlns:a16="http://schemas.microsoft.com/office/drawing/2014/main" id="{9AE8274E-F341-A25D-7365-1670A257F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657" name="Freeform 431">
                    <a:extLst>
                      <a:ext uri="{FF2B5EF4-FFF2-40B4-BE49-F238E27FC236}">
                        <a16:creationId xmlns:a16="http://schemas.microsoft.com/office/drawing/2014/main" id="{F6342B06-61D4-72E5-88AD-91626BFD0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8" name="Freeform 432">
                    <a:extLst>
                      <a:ext uri="{FF2B5EF4-FFF2-40B4-BE49-F238E27FC236}">
                        <a16:creationId xmlns:a16="http://schemas.microsoft.com/office/drawing/2014/main" id="{C62A05B9-F981-8C00-C981-B1668FC85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8" name="Group 433">
                  <a:extLst>
                    <a:ext uri="{FF2B5EF4-FFF2-40B4-BE49-F238E27FC236}">
                      <a16:creationId xmlns:a16="http://schemas.microsoft.com/office/drawing/2014/main" id="{38006907-E9BB-33E0-ADB6-BD9C5A00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655" name="Freeform 434">
                    <a:extLst>
                      <a:ext uri="{FF2B5EF4-FFF2-40B4-BE49-F238E27FC236}">
                        <a16:creationId xmlns:a16="http://schemas.microsoft.com/office/drawing/2014/main" id="{8374A60C-96D1-CD1E-F8A1-8BEC6A060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6" name="Freeform 435">
                    <a:extLst>
                      <a:ext uri="{FF2B5EF4-FFF2-40B4-BE49-F238E27FC236}">
                        <a16:creationId xmlns:a16="http://schemas.microsoft.com/office/drawing/2014/main" id="{8A768E1A-3D0C-02DD-6CFE-0E539706EC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9" name="Group 436">
                  <a:extLst>
                    <a:ext uri="{FF2B5EF4-FFF2-40B4-BE49-F238E27FC236}">
                      <a16:creationId xmlns:a16="http://schemas.microsoft.com/office/drawing/2014/main" id="{656BCB93-1875-1FA3-84DE-A5CBDCD621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653" name="Freeform 437">
                    <a:extLst>
                      <a:ext uri="{FF2B5EF4-FFF2-40B4-BE49-F238E27FC236}">
                        <a16:creationId xmlns:a16="http://schemas.microsoft.com/office/drawing/2014/main" id="{7D7C1DB7-BB0A-FBB6-B9EB-30EE27CAA9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4" name="Freeform 438">
                    <a:extLst>
                      <a:ext uri="{FF2B5EF4-FFF2-40B4-BE49-F238E27FC236}">
                        <a16:creationId xmlns:a16="http://schemas.microsoft.com/office/drawing/2014/main" id="{B6783651-E155-A9B8-508E-1E14E72EEB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0" name="Group 439">
                  <a:extLst>
                    <a:ext uri="{FF2B5EF4-FFF2-40B4-BE49-F238E27FC236}">
                      <a16:creationId xmlns:a16="http://schemas.microsoft.com/office/drawing/2014/main" id="{36DB8424-978E-44C1-80BB-93E3D634E9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651" name="Freeform 440">
                    <a:extLst>
                      <a:ext uri="{FF2B5EF4-FFF2-40B4-BE49-F238E27FC236}">
                        <a16:creationId xmlns:a16="http://schemas.microsoft.com/office/drawing/2014/main" id="{3FA3EDDF-630B-2416-9463-9CE04AECB9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2" name="Freeform 441">
                    <a:extLst>
                      <a:ext uri="{FF2B5EF4-FFF2-40B4-BE49-F238E27FC236}">
                        <a16:creationId xmlns:a16="http://schemas.microsoft.com/office/drawing/2014/main" id="{72E2598B-73BA-CBA9-6DAB-044126D7A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595" name="Freeform 442">
                <a:extLst>
                  <a:ext uri="{FF2B5EF4-FFF2-40B4-BE49-F238E27FC236}">
                    <a16:creationId xmlns:a16="http://schemas.microsoft.com/office/drawing/2014/main" id="{9F67D8A0-C140-E46F-DB8A-C5BE05F632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Arc 443">
                <a:extLst>
                  <a:ext uri="{FF2B5EF4-FFF2-40B4-BE49-F238E27FC236}">
                    <a16:creationId xmlns:a16="http://schemas.microsoft.com/office/drawing/2014/main" id="{7B69843B-BBAE-6F70-B286-E895939164D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Arc 444">
                <a:extLst>
                  <a:ext uri="{FF2B5EF4-FFF2-40B4-BE49-F238E27FC236}">
                    <a16:creationId xmlns:a16="http://schemas.microsoft.com/office/drawing/2014/main" id="{2A0A8B61-E1A3-FC50-8A5F-A5B368BD17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Arc 445">
                <a:extLst>
                  <a:ext uri="{FF2B5EF4-FFF2-40B4-BE49-F238E27FC236}">
                    <a16:creationId xmlns:a16="http://schemas.microsoft.com/office/drawing/2014/main" id="{301D28B3-ECB8-E212-C801-1C5A3BA1691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Arc 446">
                <a:extLst>
                  <a:ext uri="{FF2B5EF4-FFF2-40B4-BE49-F238E27FC236}">
                    <a16:creationId xmlns:a16="http://schemas.microsoft.com/office/drawing/2014/main" id="{0B4E1024-BF07-A1CF-753F-4D19F7726BC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Arc 447">
                <a:extLst>
                  <a:ext uri="{FF2B5EF4-FFF2-40B4-BE49-F238E27FC236}">
                    <a16:creationId xmlns:a16="http://schemas.microsoft.com/office/drawing/2014/main" id="{4B5CD9F0-9905-A602-C401-FC8405C2A01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Arc 448">
                <a:extLst>
                  <a:ext uri="{FF2B5EF4-FFF2-40B4-BE49-F238E27FC236}">
                    <a16:creationId xmlns:a16="http://schemas.microsoft.com/office/drawing/2014/main" id="{B880AF9F-61B1-B54F-18C9-881ABE8CFB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Arc 449">
                <a:extLst>
                  <a:ext uri="{FF2B5EF4-FFF2-40B4-BE49-F238E27FC236}">
                    <a16:creationId xmlns:a16="http://schemas.microsoft.com/office/drawing/2014/main" id="{A715F861-84A4-DE24-631F-1B216D92E3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Arc 450">
                <a:extLst>
                  <a:ext uri="{FF2B5EF4-FFF2-40B4-BE49-F238E27FC236}">
                    <a16:creationId xmlns:a16="http://schemas.microsoft.com/office/drawing/2014/main" id="{6DDFB0DB-45B3-B3CA-14EF-9E4A13B790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Freeform 451">
                <a:extLst>
                  <a:ext uri="{FF2B5EF4-FFF2-40B4-BE49-F238E27FC236}">
                    <a16:creationId xmlns:a16="http://schemas.microsoft.com/office/drawing/2014/main" id="{FC9F08DC-6A99-FE0A-101E-7E40D50AF2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Freeform 452">
                <a:extLst>
                  <a:ext uri="{FF2B5EF4-FFF2-40B4-BE49-F238E27FC236}">
                    <a16:creationId xmlns:a16="http://schemas.microsoft.com/office/drawing/2014/main" id="{6DCB7DBD-D65A-12A5-B536-6391AF1FB09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Arc 453">
                <a:extLst>
                  <a:ext uri="{FF2B5EF4-FFF2-40B4-BE49-F238E27FC236}">
                    <a16:creationId xmlns:a16="http://schemas.microsoft.com/office/drawing/2014/main" id="{C1AAA3BA-D2A8-BE3D-42ED-20339E07A0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Arc 454">
                <a:extLst>
                  <a:ext uri="{FF2B5EF4-FFF2-40B4-BE49-F238E27FC236}">
                    <a16:creationId xmlns:a16="http://schemas.microsoft.com/office/drawing/2014/main" id="{BC46E12B-9A16-66DD-0F54-36C6163AC67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Arc 455">
                <a:extLst>
                  <a:ext uri="{FF2B5EF4-FFF2-40B4-BE49-F238E27FC236}">
                    <a16:creationId xmlns:a16="http://schemas.microsoft.com/office/drawing/2014/main" id="{544E0305-9AA1-D533-C8D6-FFB53A672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456">
                <a:extLst>
                  <a:ext uri="{FF2B5EF4-FFF2-40B4-BE49-F238E27FC236}">
                    <a16:creationId xmlns:a16="http://schemas.microsoft.com/office/drawing/2014/main" id="{5C7C65F7-55E3-2E6E-6485-5BC2FA58900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Freeform 457">
                <a:extLst>
                  <a:ext uri="{FF2B5EF4-FFF2-40B4-BE49-F238E27FC236}">
                    <a16:creationId xmlns:a16="http://schemas.microsoft.com/office/drawing/2014/main" id="{E309F21D-27A1-AAE9-6C3C-3BAD0DC3F4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Freeform 458">
                <a:extLst>
                  <a:ext uri="{FF2B5EF4-FFF2-40B4-BE49-F238E27FC236}">
                    <a16:creationId xmlns:a16="http://schemas.microsoft.com/office/drawing/2014/main" id="{F8698734-310A-34C5-B24E-265DA075E8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Freeform 459">
                <a:extLst>
                  <a:ext uri="{FF2B5EF4-FFF2-40B4-BE49-F238E27FC236}">
                    <a16:creationId xmlns:a16="http://schemas.microsoft.com/office/drawing/2014/main" id="{5F162C69-6BAA-CF48-63CD-767A735BBA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Freeform 460">
                <a:extLst>
                  <a:ext uri="{FF2B5EF4-FFF2-40B4-BE49-F238E27FC236}">
                    <a16:creationId xmlns:a16="http://schemas.microsoft.com/office/drawing/2014/main" id="{C3AD6B48-FF0D-4BBE-D8A2-45C6868054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4" name="Freeform 461">
                <a:extLst>
                  <a:ext uri="{FF2B5EF4-FFF2-40B4-BE49-F238E27FC236}">
                    <a16:creationId xmlns:a16="http://schemas.microsoft.com/office/drawing/2014/main" id="{2DEB50FE-ED16-22B1-B320-4A24AB3532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Freeform 462">
                <a:extLst>
                  <a:ext uri="{FF2B5EF4-FFF2-40B4-BE49-F238E27FC236}">
                    <a16:creationId xmlns:a16="http://schemas.microsoft.com/office/drawing/2014/main" id="{6648359C-F820-C37E-9584-B93FA7E13C3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Freeform 463">
                <a:extLst>
                  <a:ext uri="{FF2B5EF4-FFF2-40B4-BE49-F238E27FC236}">
                    <a16:creationId xmlns:a16="http://schemas.microsoft.com/office/drawing/2014/main" id="{5B9747ED-47FF-28F1-1AE2-4843B38CEF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904" name="Group 464">
            <a:extLst>
              <a:ext uri="{FF2B5EF4-FFF2-40B4-BE49-F238E27FC236}">
                <a16:creationId xmlns:a16="http://schemas.microsoft.com/office/drawing/2014/main" id="{E8D4B645-A98E-9131-5487-40E7DA38BEB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24455" name="Group 465">
              <a:extLst>
                <a:ext uri="{FF2B5EF4-FFF2-40B4-BE49-F238E27FC236}">
                  <a16:creationId xmlns:a16="http://schemas.microsoft.com/office/drawing/2014/main" id="{52C9F5FF-774A-E850-A84E-49E005EA6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587" name="Oval 466">
                <a:extLst>
                  <a:ext uri="{FF2B5EF4-FFF2-40B4-BE49-F238E27FC236}">
                    <a16:creationId xmlns:a16="http://schemas.microsoft.com/office/drawing/2014/main" id="{D1DC9690-97D7-1F5B-7E90-7E4CD63618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8" name="Oval 467">
                <a:extLst>
                  <a:ext uri="{FF2B5EF4-FFF2-40B4-BE49-F238E27FC236}">
                    <a16:creationId xmlns:a16="http://schemas.microsoft.com/office/drawing/2014/main" id="{307F90D1-A7B4-9E88-0F28-44AB9D52BDC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6" name="Group 468">
              <a:extLst>
                <a:ext uri="{FF2B5EF4-FFF2-40B4-BE49-F238E27FC236}">
                  <a16:creationId xmlns:a16="http://schemas.microsoft.com/office/drawing/2014/main" id="{1108A912-B961-63CA-F2AA-F39A5B163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585" name="Oval 469">
                <a:extLst>
                  <a:ext uri="{FF2B5EF4-FFF2-40B4-BE49-F238E27FC236}">
                    <a16:creationId xmlns:a16="http://schemas.microsoft.com/office/drawing/2014/main" id="{2C17E3C0-96B6-6DB4-290A-008974AA06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6" name="Oval 470">
                <a:extLst>
                  <a:ext uri="{FF2B5EF4-FFF2-40B4-BE49-F238E27FC236}">
                    <a16:creationId xmlns:a16="http://schemas.microsoft.com/office/drawing/2014/main" id="{292F1D82-931A-FAF6-4EC1-3F2C24E2AE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7" name="Group 471">
              <a:extLst>
                <a:ext uri="{FF2B5EF4-FFF2-40B4-BE49-F238E27FC236}">
                  <a16:creationId xmlns:a16="http://schemas.microsoft.com/office/drawing/2014/main" id="{E54976BE-B9F8-733F-1AC6-033781ADF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583" name="Oval 472">
                <a:extLst>
                  <a:ext uri="{FF2B5EF4-FFF2-40B4-BE49-F238E27FC236}">
                    <a16:creationId xmlns:a16="http://schemas.microsoft.com/office/drawing/2014/main" id="{01BAE101-6F0E-0203-8779-A9EE88089AF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4" name="Oval 473">
                <a:extLst>
                  <a:ext uri="{FF2B5EF4-FFF2-40B4-BE49-F238E27FC236}">
                    <a16:creationId xmlns:a16="http://schemas.microsoft.com/office/drawing/2014/main" id="{F84E68BB-FCED-C576-DF42-A36FC6E7E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8" name="Group 474">
              <a:extLst>
                <a:ext uri="{FF2B5EF4-FFF2-40B4-BE49-F238E27FC236}">
                  <a16:creationId xmlns:a16="http://schemas.microsoft.com/office/drawing/2014/main" id="{BD2EBABD-5B63-B113-CC24-B35578ABF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459" name="Group 475">
                <a:extLst>
                  <a:ext uri="{FF2B5EF4-FFF2-40B4-BE49-F238E27FC236}">
                    <a16:creationId xmlns:a16="http://schemas.microsoft.com/office/drawing/2014/main" id="{D60064E6-A5AD-9235-167D-CCC1FCA8D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581" name="Oval 476">
                  <a:extLst>
                    <a:ext uri="{FF2B5EF4-FFF2-40B4-BE49-F238E27FC236}">
                      <a16:creationId xmlns:a16="http://schemas.microsoft.com/office/drawing/2014/main" id="{72CD7180-A0BB-468C-1C73-3C577EA34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582" name="Oval 477">
                  <a:extLst>
                    <a:ext uri="{FF2B5EF4-FFF2-40B4-BE49-F238E27FC236}">
                      <a16:creationId xmlns:a16="http://schemas.microsoft.com/office/drawing/2014/main" id="{A438659D-543D-8706-6623-835A6A4CA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460" name="Group 478">
                <a:extLst>
                  <a:ext uri="{FF2B5EF4-FFF2-40B4-BE49-F238E27FC236}">
                    <a16:creationId xmlns:a16="http://schemas.microsoft.com/office/drawing/2014/main" id="{9CB2DE72-B635-7E15-1FFB-D82C691C6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483" name="Group 479">
                  <a:extLst>
                    <a:ext uri="{FF2B5EF4-FFF2-40B4-BE49-F238E27FC236}">
                      <a16:creationId xmlns:a16="http://schemas.microsoft.com/office/drawing/2014/main" id="{656A2FC7-EC93-DB18-BA1D-B3EBA63263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579" name="Freeform 480">
                    <a:extLst>
                      <a:ext uri="{FF2B5EF4-FFF2-40B4-BE49-F238E27FC236}">
                        <a16:creationId xmlns:a16="http://schemas.microsoft.com/office/drawing/2014/main" id="{D9A05BD0-EAA5-DC03-4927-328AA85EE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80" name="Freeform 481">
                    <a:extLst>
                      <a:ext uri="{FF2B5EF4-FFF2-40B4-BE49-F238E27FC236}">
                        <a16:creationId xmlns:a16="http://schemas.microsoft.com/office/drawing/2014/main" id="{D6AD6561-03F1-C799-13C9-3594FE1B0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4" name="Group 482">
                  <a:extLst>
                    <a:ext uri="{FF2B5EF4-FFF2-40B4-BE49-F238E27FC236}">
                      <a16:creationId xmlns:a16="http://schemas.microsoft.com/office/drawing/2014/main" id="{C96C5D3B-7547-38E4-F6BB-FAB8F74152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577" name="Freeform 483">
                    <a:extLst>
                      <a:ext uri="{FF2B5EF4-FFF2-40B4-BE49-F238E27FC236}">
                        <a16:creationId xmlns:a16="http://schemas.microsoft.com/office/drawing/2014/main" id="{1F0A2327-1EFA-BD02-BB05-9DE5F5CAE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8" name="Freeform 484">
                    <a:extLst>
                      <a:ext uri="{FF2B5EF4-FFF2-40B4-BE49-F238E27FC236}">
                        <a16:creationId xmlns:a16="http://schemas.microsoft.com/office/drawing/2014/main" id="{7D7C961D-7150-B31E-5640-1C6A28B84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5" name="Group 485">
                  <a:extLst>
                    <a:ext uri="{FF2B5EF4-FFF2-40B4-BE49-F238E27FC236}">
                      <a16:creationId xmlns:a16="http://schemas.microsoft.com/office/drawing/2014/main" id="{547D1D1A-A306-C877-5536-D4B110F81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575" name="Freeform 486">
                    <a:extLst>
                      <a:ext uri="{FF2B5EF4-FFF2-40B4-BE49-F238E27FC236}">
                        <a16:creationId xmlns:a16="http://schemas.microsoft.com/office/drawing/2014/main" id="{2C1730F7-8A2D-C109-4E60-BB4798F1D9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6" name="Freeform 487">
                    <a:extLst>
                      <a:ext uri="{FF2B5EF4-FFF2-40B4-BE49-F238E27FC236}">
                        <a16:creationId xmlns:a16="http://schemas.microsoft.com/office/drawing/2014/main" id="{18C4736D-DB2D-842E-CC37-E4F9ECECB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6" name="Group 488">
                  <a:extLst>
                    <a:ext uri="{FF2B5EF4-FFF2-40B4-BE49-F238E27FC236}">
                      <a16:creationId xmlns:a16="http://schemas.microsoft.com/office/drawing/2014/main" id="{1B911D5C-C268-E702-7222-0E8F3FE29A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573" name="Freeform 489">
                    <a:extLst>
                      <a:ext uri="{FF2B5EF4-FFF2-40B4-BE49-F238E27FC236}">
                        <a16:creationId xmlns:a16="http://schemas.microsoft.com/office/drawing/2014/main" id="{83E39A43-A52D-B2D2-CBE6-24821C506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4" name="Freeform 490">
                    <a:extLst>
                      <a:ext uri="{FF2B5EF4-FFF2-40B4-BE49-F238E27FC236}">
                        <a16:creationId xmlns:a16="http://schemas.microsoft.com/office/drawing/2014/main" id="{E6CA7A37-5AD3-2795-6596-67813D452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7" name="Group 491">
                  <a:extLst>
                    <a:ext uri="{FF2B5EF4-FFF2-40B4-BE49-F238E27FC236}">
                      <a16:creationId xmlns:a16="http://schemas.microsoft.com/office/drawing/2014/main" id="{8B7DBAD6-B5EB-D264-7511-3D1A3244C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571" name="Freeform 492">
                    <a:extLst>
                      <a:ext uri="{FF2B5EF4-FFF2-40B4-BE49-F238E27FC236}">
                        <a16:creationId xmlns:a16="http://schemas.microsoft.com/office/drawing/2014/main" id="{516CB765-DFF4-7064-95A7-54D251BDEE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2" name="Freeform 493">
                    <a:extLst>
                      <a:ext uri="{FF2B5EF4-FFF2-40B4-BE49-F238E27FC236}">
                        <a16:creationId xmlns:a16="http://schemas.microsoft.com/office/drawing/2014/main" id="{29D6A180-FD8A-0F58-D98E-E92D5F127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8" name="Group 494">
                  <a:extLst>
                    <a:ext uri="{FF2B5EF4-FFF2-40B4-BE49-F238E27FC236}">
                      <a16:creationId xmlns:a16="http://schemas.microsoft.com/office/drawing/2014/main" id="{16584C9C-831A-710B-962B-DAEDA42CC8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569" name="Freeform 495">
                    <a:extLst>
                      <a:ext uri="{FF2B5EF4-FFF2-40B4-BE49-F238E27FC236}">
                        <a16:creationId xmlns:a16="http://schemas.microsoft.com/office/drawing/2014/main" id="{C0E6A246-F6D5-951D-CB61-AA01512E9C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0" name="Freeform 496">
                    <a:extLst>
                      <a:ext uri="{FF2B5EF4-FFF2-40B4-BE49-F238E27FC236}">
                        <a16:creationId xmlns:a16="http://schemas.microsoft.com/office/drawing/2014/main" id="{6AF68D86-5C6A-0E78-F618-7E36E81F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9" name="Group 497">
                  <a:extLst>
                    <a:ext uri="{FF2B5EF4-FFF2-40B4-BE49-F238E27FC236}">
                      <a16:creationId xmlns:a16="http://schemas.microsoft.com/office/drawing/2014/main" id="{914EDB46-787D-B173-B78F-30F6CB6882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567" name="Freeform 498">
                    <a:extLst>
                      <a:ext uri="{FF2B5EF4-FFF2-40B4-BE49-F238E27FC236}">
                        <a16:creationId xmlns:a16="http://schemas.microsoft.com/office/drawing/2014/main" id="{B571853B-AEE1-FA79-BA6C-29663D7A0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8" name="Freeform 499">
                    <a:extLst>
                      <a:ext uri="{FF2B5EF4-FFF2-40B4-BE49-F238E27FC236}">
                        <a16:creationId xmlns:a16="http://schemas.microsoft.com/office/drawing/2014/main" id="{5FCF0A01-30FC-29FA-793A-A888FF637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0" name="Group 500">
                  <a:extLst>
                    <a:ext uri="{FF2B5EF4-FFF2-40B4-BE49-F238E27FC236}">
                      <a16:creationId xmlns:a16="http://schemas.microsoft.com/office/drawing/2014/main" id="{E3D28BB8-C10D-EBFF-7D08-E7B01AF29B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565" name="Freeform 501">
                    <a:extLst>
                      <a:ext uri="{FF2B5EF4-FFF2-40B4-BE49-F238E27FC236}">
                        <a16:creationId xmlns:a16="http://schemas.microsoft.com/office/drawing/2014/main" id="{8CCCFD7B-3755-4883-DE19-3CFE0088A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6" name="Freeform 502">
                    <a:extLst>
                      <a:ext uri="{FF2B5EF4-FFF2-40B4-BE49-F238E27FC236}">
                        <a16:creationId xmlns:a16="http://schemas.microsoft.com/office/drawing/2014/main" id="{C0A2B6FB-52EF-4293-D594-0FECDDFD0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1" name="Group 503">
                  <a:extLst>
                    <a:ext uri="{FF2B5EF4-FFF2-40B4-BE49-F238E27FC236}">
                      <a16:creationId xmlns:a16="http://schemas.microsoft.com/office/drawing/2014/main" id="{9E60CEA9-0B15-32AA-2AC6-FB4C857DC3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563" name="Freeform 504">
                    <a:extLst>
                      <a:ext uri="{FF2B5EF4-FFF2-40B4-BE49-F238E27FC236}">
                        <a16:creationId xmlns:a16="http://schemas.microsoft.com/office/drawing/2014/main" id="{9F2F79B3-DA33-AE43-6AEE-5F48664A5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4" name="Freeform 505">
                    <a:extLst>
                      <a:ext uri="{FF2B5EF4-FFF2-40B4-BE49-F238E27FC236}">
                        <a16:creationId xmlns:a16="http://schemas.microsoft.com/office/drawing/2014/main" id="{8F63F9F6-A0FA-3DF5-A34B-61F9129414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2" name="Group 506">
                  <a:extLst>
                    <a:ext uri="{FF2B5EF4-FFF2-40B4-BE49-F238E27FC236}">
                      <a16:creationId xmlns:a16="http://schemas.microsoft.com/office/drawing/2014/main" id="{B8D9A8C9-50F3-E578-32EB-D9BA8F138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561" name="Freeform 507">
                    <a:extLst>
                      <a:ext uri="{FF2B5EF4-FFF2-40B4-BE49-F238E27FC236}">
                        <a16:creationId xmlns:a16="http://schemas.microsoft.com/office/drawing/2014/main" id="{5132C962-5B13-6777-2A25-42B4665F9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2" name="Freeform 508">
                    <a:extLst>
                      <a:ext uri="{FF2B5EF4-FFF2-40B4-BE49-F238E27FC236}">
                        <a16:creationId xmlns:a16="http://schemas.microsoft.com/office/drawing/2014/main" id="{04B04935-E452-5383-F7D3-F4A74187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3" name="Group 509">
                  <a:extLst>
                    <a:ext uri="{FF2B5EF4-FFF2-40B4-BE49-F238E27FC236}">
                      <a16:creationId xmlns:a16="http://schemas.microsoft.com/office/drawing/2014/main" id="{01E7CAE6-3F78-6972-89C7-C6081D8016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559" name="Freeform 510">
                    <a:extLst>
                      <a:ext uri="{FF2B5EF4-FFF2-40B4-BE49-F238E27FC236}">
                        <a16:creationId xmlns:a16="http://schemas.microsoft.com/office/drawing/2014/main" id="{ABA66C9E-8F4C-745C-2473-EDE1B1362E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0" name="Freeform 511">
                    <a:extLst>
                      <a:ext uri="{FF2B5EF4-FFF2-40B4-BE49-F238E27FC236}">
                        <a16:creationId xmlns:a16="http://schemas.microsoft.com/office/drawing/2014/main" id="{BBCF32D2-B1C0-73AE-1E6E-E5044E9D0F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4" name="Group 512">
                  <a:extLst>
                    <a:ext uri="{FF2B5EF4-FFF2-40B4-BE49-F238E27FC236}">
                      <a16:creationId xmlns:a16="http://schemas.microsoft.com/office/drawing/2014/main" id="{B462C6CB-8745-BBC4-758C-A77B9A0A31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557" name="Freeform 513">
                    <a:extLst>
                      <a:ext uri="{FF2B5EF4-FFF2-40B4-BE49-F238E27FC236}">
                        <a16:creationId xmlns:a16="http://schemas.microsoft.com/office/drawing/2014/main" id="{575831D4-A782-98A6-CB8E-920EE53D9B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8" name="Freeform 514">
                    <a:extLst>
                      <a:ext uri="{FF2B5EF4-FFF2-40B4-BE49-F238E27FC236}">
                        <a16:creationId xmlns:a16="http://schemas.microsoft.com/office/drawing/2014/main" id="{81F1E4AE-755F-FB2F-98A8-1EA404E28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5" name="Group 515">
                  <a:extLst>
                    <a:ext uri="{FF2B5EF4-FFF2-40B4-BE49-F238E27FC236}">
                      <a16:creationId xmlns:a16="http://schemas.microsoft.com/office/drawing/2014/main" id="{9B15EC81-129C-E0CD-7533-E2CBC8BD7B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555" name="Freeform 516">
                    <a:extLst>
                      <a:ext uri="{FF2B5EF4-FFF2-40B4-BE49-F238E27FC236}">
                        <a16:creationId xmlns:a16="http://schemas.microsoft.com/office/drawing/2014/main" id="{D54C57A3-C740-1CF1-3BAF-F50E2F3002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6" name="Freeform 517">
                    <a:extLst>
                      <a:ext uri="{FF2B5EF4-FFF2-40B4-BE49-F238E27FC236}">
                        <a16:creationId xmlns:a16="http://schemas.microsoft.com/office/drawing/2014/main" id="{767E2309-F1B7-53EF-3406-72B87E6A39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6" name="Group 518">
                  <a:extLst>
                    <a:ext uri="{FF2B5EF4-FFF2-40B4-BE49-F238E27FC236}">
                      <a16:creationId xmlns:a16="http://schemas.microsoft.com/office/drawing/2014/main" id="{0DDEFD88-6585-5E25-88F9-9BBE1A10BB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553" name="Freeform 519">
                    <a:extLst>
                      <a:ext uri="{FF2B5EF4-FFF2-40B4-BE49-F238E27FC236}">
                        <a16:creationId xmlns:a16="http://schemas.microsoft.com/office/drawing/2014/main" id="{431387AF-0F4B-F29F-EA39-3ACF4EE54C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4" name="Freeform 520">
                    <a:extLst>
                      <a:ext uri="{FF2B5EF4-FFF2-40B4-BE49-F238E27FC236}">
                        <a16:creationId xmlns:a16="http://schemas.microsoft.com/office/drawing/2014/main" id="{5240751B-12B5-EE45-BED2-BF211FBA69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7" name="Group 521">
                  <a:extLst>
                    <a:ext uri="{FF2B5EF4-FFF2-40B4-BE49-F238E27FC236}">
                      <a16:creationId xmlns:a16="http://schemas.microsoft.com/office/drawing/2014/main" id="{7B022DEE-7BCD-0F85-1A74-296B5B485F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551" name="Freeform 522">
                    <a:extLst>
                      <a:ext uri="{FF2B5EF4-FFF2-40B4-BE49-F238E27FC236}">
                        <a16:creationId xmlns:a16="http://schemas.microsoft.com/office/drawing/2014/main" id="{50A67802-0762-97CF-7B42-BF7624A81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2" name="Freeform 523">
                    <a:extLst>
                      <a:ext uri="{FF2B5EF4-FFF2-40B4-BE49-F238E27FC236}">
                        <a16:creationId xmlns:a16="http://schemas.microsoft.com/office/drawing/2014/main" id="{DE566AFD-FD36-7B2A-61F3-7A576C2E2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8" name="Group 524">
                  <a:extLst>
                    <a:ext uri="{FF2B5EF4-FFF2-40B4-BE49-F238E27FC236}">
                      <a16:creationId xmlns:a16="http://schemas.microsoft.com/office/drawing/2014/main" id="{DBDA9687-C596-FE69-1DA3-AD5601FB0B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549" name="Freeform 525">
                    <a:extLst>
                      <a:ext uri="{FF2B5EF4-FFF2-40B4-BE49-F238E27FC236}">
                        <a16:creationId xmlns:a16="http://schemas.microsoft.com/office/drawing/2014/main" id="{40B7466C-88DD-AF93-1769-CD6E2B4220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0" name="Freeform 526">
                    <a:extLst>
                      <a:ext uri="{FF2B5EF4-FFF2-40B4-BE49-F238E27FC236}">
                        <a16:creationId xmlns:a16="http://schemas.microsoft.com/office/drawing/2014/main" id="{13407542-C8FB-BF7A-F13A-469578A32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9" name="Group 527">
                  <a:extLst>
                    <a:ext uri="{FF2B5EF4-FFF2-40B4-BE49-F238E27FC236}">
                      <a16:creationId xmlns:a16="http://schemas.microsoft.com/office/drawing/2014/main" id="{689302D1-F938-C061-BF9D-B363DB5790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547" name="Freeform 528">
                    <a:extLst>
                      <a:ext uri="{FF2B5EF4-FFF2-40B4-BE49-F238E27FC236}">
                        <a16:creationId xmlns:a16="http://schemas.microsoft.com/office/drawing/2014/main" id="{DE0887CA-F482-5FAD-E848-140600CBE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8" name="Freeform 529">
                    <a:extLst>
                      <a:ext uri="{FF2B5EF4-FFF2-40B4-BE49-F238E27FC236}">
                        <a16:creationId xmlns:a16="http://schemas.microsoft.com/office/drawing/2014/main" id="{DD3F8C16-65D6-22F0-1F49-132FDE9E8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0" name="Group 530">
                  <a:extLst>
                    <a:ext uri="{FF2B5EF4-FFF2-40B4-BE49-F238E27FC236}">
                      <a16:creationId xmlns:a16="http://schemas.microsoft.com/office/drawing/2014/main" id="{F038CD83-E8C6-7F99-A97D-F6B5B62508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545" name="Freeform 531">
                    <a:extLst>
                      <a:ext uri="{FF2B5EF4-FFF2-40B4-BE49-F238E27FC236}">
                        <a16:creationId xmlns:a16="http://schemas.microsoft.com/office/drawing/2014/main" id="{4DBDA9AF-531A-B6B7-C6E4-90B440B0B9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6" name="Freeform 532">
                    <a:extLst>
                      <a:ext uri="{FF2B5EF4-FFF2-40B4-BE49-F238E27FC236}">
                        <a16:creationId xmlns:a16="http://schemas.microsoft.com/office/drawing/2014/main" id="{CB7AD6F2-1190-D314-B9AF-98F8B01EC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1" name="Group 533">
                  <a:extLst>
                    <a:ext uri="{FF2B5EF4-FFF2-40B4-BE49-F238E27FC236}">
                      <a16:creationId xmlns:a16="http://schemas.microsoft.com/office/drawing/2014/main" id="{9F7FE4D9-C7EB-58EE-3BFE-274F7DABC6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543" name="Freeform 534">
                    <a:extLst>
                      <a:ext uri="{FF2B5EF4-FFF2-40B4-BE49-F238E27FC236}">
                        <a16:creationId xmlns:a16="http://schemas.microsoft.com/office/drawing/2014/main" id="{9A90A88A-2DC5-F09F-137A-3C9AC4B289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4" name="Freeform 535">
                    <a:extLst>
                      <a:ext uri="{FF2B5EF4-FFF2-40B4-BE49-F238E27FC236}">
                        <a16:creationId xmlns:a16="http://schemas.microsoft.com/office/drawing/2014/main" id="{60F235B4-035B-CA9D-4296-5467AE77E9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2" name="Group 536">
                  <a:extLst>
                    <a:ext uri="{FF2B5EF4-FFF2-40B4-BE49-F238E27FC236}">
                      <a16:creationId xmlns:a16="http://schemas.microsoft.com/office/drawing/2014/main" id="{2A8611E4-7753-152F-10B6-854AA6B35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541" name="Freeform 537">
                    <a:extLst>
                      <a:ext uri="{FF2B5EF4-FFF2-40B4-BE49-F238E27FC236}">
                        <a16:creationId xmlns:a16="http://schemas.microsoft.com/office/drawing/2014/main" id="{9BD48D95-C872-A9EC-5464-53E6557F37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2" name="Freeform 538">
                    <a:extLst>
                      <a:ext uri="{FF2B5EF4-FFF2-40B4-BE49-F238E27FC236}">
                        <a16:creationId xmlns:a16="http://schemas.microsoft.com/office/drawing/2014/main" id="{EDCBC3BA-BE12-8104-21B9-81A837717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3" name="Group 539">
                  <a:extLst>
                    <a:ext uri="{FF2B5EF4-FFF2-40B4-BE49-F238E27FC236}">
                      <a16:creationId xmlns:a16="http://schemas.microsoft.com/office/drawing/2014/main" id="{45947A8D-5B12-36A5-CC3D-A9CEA6171C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539" name="Freeform 540">
                    <a:extLst>
                      <a:ext uri="{FF2B5EF4-FFF2-40B4-BE49-F238E27FC236}">
                        <a16:creationId xmlns:a16="http://schemas.microsoft.com/office/drawing/2014/main" id="{DAA8C996-D3E1-2C13-0032-A9675EDEF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0" name="Freeform 541">
                    <a:extLst>
                      <a:ext uri="{FF2B5EF4-FFF2-40B4-BE49-F238E27FC236}">
                        <a16:creationId xmlns:a16="http://schemas.microsoft.com/office/drawing/2014/main" id="{8E943591-1C78-ED5A-B935-E9FBB8F52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04" name="Freeform 542">
                  <a:extLst>
                    <a:ext uri="{FF2B5EF4-FFF2-40B4-BE49-F238E27FC236}">
                      <a16:creationId xmlns:a16="http://schemas.microsoft.com/office/drawing/2014/main" id="{6D0D511F-CDD7-CF96-57E7-531488BB56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05" name="Freeform 543">
                  <a:extLst>
                    <a:ext uri="{FF2B5EF4-FFF2-40B4-BE49-F238E27FC236}">
                      <a16:creationId xmlns:a16="http://schemas.microsoft.com/office/drawing/2014/main" id="{90E70E0B-F3C2-E559-DE07-61FD9D5A848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506" name="Group 544">
                  <a:extLst>
                    <a:ext uri="{FF2B5EF4-FFF2-40B4-BE49-F238E27FC236}">
                      <a16:creationId xmlns:a16="http://schemas.microsoft.com/office/drawing/2014/main" id="{C7F62A0F-884F-91E6-1B02-9F073E5D32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537" name="Freeform 545">
                    <a:extLst>
                      <a:ext uri="{FF2B5EF4-FFF2-40B4-BE49-F238E27FC236}">
                        <a16:creationId xmlns:a16="http://schemas.microsoft.com/office/drawing/2014/main" id="{7B6B2033-3653-0C74-B48D-BFB79CE05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8" name="Freeform 546">
                    <a:extLst>
                      <a:ext uri="{FF2B5EF4-FFF2-40B4-BE49-F238E27FC236}">
                        <a16:creationId xmlns:a16="http://schemas.microsoft.com/office/drawing/2014/main" id="{551F004D-AF75-50B1-FE5B-0C9EC68C1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7" name="Group 547">
                  <a:extLst>
                    <a:ext uri="{FF2B5EF4-FFF2-40B4-BE49-F238E27FC236}">
                      <a16:creationId xmlns:a16="http://schemas.microsoft.com/office/drawing/2014/main" id="{28A26AC4-28EE-B4BC-FAC2-849E613194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535" name="Freeform 548">
                    <a:extLst>
                      <a:ext uri="{FF2B5EF4-FFF2-40B4-BE49-F238E27FC236}">
                        <a16:creationId xmlns:a16="http://schemas.microsoft.com/office/drawing/2014/main" id="{4E70D8B4-A270-B946-D9A4-67AD4ADAB6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6" name="Freeform 549">
                    <a:extLst>
                      <a:ext uri="{FF2B5EF4-FFF2-40B4-BE49-F238E27FC236}">
                        <a16:creationId xmlns:a16="http://schemas.microsoft.com/office/drawing/2014/main" id="{2974000B-191B-B558-16FE-3B118CA256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8" name="Group 550">
                  <a:extLst>
                    <a:ext uri="{FF2B5EF4-FFF2-40B4-BE49-F238E27FC236}">
                      <a16:creationId xmlns:a16="http://schemas.microsoft.com/office/drawing/2014/main" id="{85F9A7C0-0090-F943-254C-10120F81DB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533" name="Freeform 551">
                    <a:extLst>
                      <a:ext uri="{FF2B5EF4-FFF2-40B4-BE49-F238E27FC236}">
                        <a16:creationId xmlns:a16="http://schemas.microsoft.com/office/drawing/2014/main" id="{C89397B5-6264-0B5D-D0BA-B42CDAF9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4" name="Freeform 552">
                    <a:extLst>
                      <a:ext uri="{FF2B5EF4-FFF2-40B4-BE49-F238E27FC236}">
                        <a16:creationId xmlns:a16="http://schemas.microsoft.com/office/drawing/2014/main" id="{E9BE3D83-BA12-66AE-739D-8CA736157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9" name="Group 553">
                  <a:extLst>
                    <a:ext uri="{FF2B5EF4-FFF2-40B4-BE49-F238E27FC236}">
                      <a16:creationId xmlns:a16="http://schemas.microsoft.com/office/drawing/2014/main" id="{51AF5007-D0BA-3AA9-2E81-208CAE06AF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531" name="Freeform 554">
                    <a:extLst>
                      <a:ext uri="{FF2B5EF4-FFF2-40B4-BE49-F238E27FC236}">
                        <a16:creationId xmlns:a16="http://schemas.microsoft.com/office/drawing/2014/main" id="{6C217EA8-95EF-39B5-C530-881135FB9C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2" name="Freeform 555">
                    <a:extLst>
                      <a:ext uri="{FF2B5EF4-FFF2-40B4-BE49-F238E27FC236}">
                        <a16:creationId xmlns:a16="http://schemas.microsoft.com/office/drawing/2014/main" id="{9698075C-60A7-D1CB-8A78-EF8D88604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0" name="Group 556">
                  <a:extLst>
                    <a:ext uri="{FF2B5EF4-FFF2-40B4-BE49-F238E27FC236}">
                      <a16:creationId xmlns:a16="http://schemas.microsoft.com/office/drawing/2014/main" id="{1E1FFB2F-4219-FBE7-D457-BAF44ED66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529" name="Freeform 557">
                    <a:extLst>
                      <a:ext uri="{FF2B5EF4-FFF2-40B4-BE49-F238E27FC236}">
                        <a16:creationId xmlns:a16="http://schemas.microsoft.com/office/drawing/2014/main" id="{B5ECD00B-B095-1338-9FEB-B7F9D618E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0" name="Freeform 558">
                    <a:extLst>
                      <a:ext uri="{FF2B5EF4-FFF2-40B4-BE49-F238E27FC236}">
                        <a16:creationId xmlns:a16="http://schemas.microsoft.com/office/drawing/2014/main" id="{0A598289-69A9-0220-4041-244602D34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1" name="Group 559">
                  <a:extLst>
                    <a:ext uri="{FF2B5EF4-FFF2-40B4-BE49-F238E27FC236}">
                      <a16:creationId xmlns:a16="http://schemas.microsoft.com/office/drawing/2014/main" id="{9A6A7A7F-44AB-F06F-6152-8406853938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527" name="Freeform 560">
                    <a:extLst>
                      <a:ext uri="{FF2B5EF4-FFF2-40B4-BE49-F238E27FC236}">
                        <a16:creationId xmlns:a16="http://schemas.microsoft.com/office/drawing/2014/main" id="{50D81580-CEFD-6882-8596-639E5C919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8" name="Freeform 561">
                    <a:extLst>
                      <a:ext uri="{FF2B5EF4-FFF2-40B4-BE49-F238E27FC236}">
                        <a16:creationId xmlns:a16="http://schemas.microsoft.com/office/drawing/2014/main" id="{A1AF36BC-DFB3-02C6-5F77-0D6F5037FF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2" name="Group 562">
                  <a:extLst>
                    <a:ext uri="{FF2B5EF4-FFF2-40B4-BE49-F238E27FC236}">
                      <a16:creationId xmlns:a16="http://schemas.microsoft.com/office/drawing/2014/main" id="{CE050408-9758-5ED2-7BE0-5DBAD6CF20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525" name="Freeform 563">
                    <a:extLst>
                      <a:ext uri="{FF2B5EF4-FFF2-40B4-BE49-F238E27FC236}">
                        <a16:creationId xmlns:a16="http://schemas.microsoft.com/office/drawing/2014/main" id="{077A2B81-96D8-BD43-5181-1BFC997D6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6" name="Freeform 564">
                    <a:extLst>
                      <a:ext uri="{FF2B5EF4-FFF2-40B4-BE49-F238E27FC236}">
                        <a16:creationId xmlns:a16="http://schemas.microsoft.com/office/drawing/2014/main" id="{3EA8A067-234E-71F7-01C1-841AFE35E8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3" name="Group 565">
                  <a:extLst>
                    <a:ext uri="{FF2B5EF4-FFF2-40B4-BE49-F238E27FC236}">
                      <a16:creationId xmlns:a16="http://schemas.microsoft.com/office/drawing/2014/main" id="{31108B40-49E7-7CF6-5FD1-3DBBF7C38E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523" name="Freeform 566">
                    <a:extLst>
                      <a:ext uri="{FF2B5EF4-FFF2-40B4-BE49-F238E27FC236}">
                        <a16:creationId xmlns:a16="http://schemas.microsoft.com/office/drawing/2014/main" id="{8DED2DBA-5712-BD9F-A2C8-7D289F724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4" name="Freeform 567">
                    <a:extLst>
                      <a:ext uri="{FF2B5EF4-FFF2-40B4-BE49-F238E27FC236}">
                        <a16:creationId xmlns:a16="http://schemas.microsoft.com/office/drawing/2014/main" id="{E0BCDBB7-B7D0-7032-084D-513B82455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4" name="Group 568">
                  <a:extLst>
                    <a:ext uri="{FF2B5EF4-FFF2-40B4-BE49-F238E27FC236}">
                      <a16:creationId xmlns:a16="http://schemas.microsoft.com/office/drawing/2014/main" id="{EDD091C6-49F2-126B-8F04-35B295610B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521" name="Freeform 569">
                    <a:extLst>
                      <a:ext uri="{FF2B5EF4-FFF2-40B4-BE49-F238E27FC236}">
                        <a16:creationId xmlns:a16="http://schemas.microsoft.com/office/drawing/2014/main" id="{EED4A094-168A-9D07-9E57-A61D41D4F0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2" name="Freeform 570">
                    <a:extLst>
                      <a:ext uri="{FF2B5EF4-FFF2-40B4-BE49-F238E27FC236}">
                        <a16:creationId xmlns:a16="http://schemas.microsoft.com/office/drawing/2014/main" id="{D019B2D3-CB2D-E982-79C2-5F372D02B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5" name="Group 571">
                  <a:extLst>
                    <a:ext uri="{FF2B5EF4-FFF2-40B4-BE49-F238E27FC236}">
                      <a16:creationId xmlns:a16="http://schemas.microsoft.com/office/drawing/2014/main" id="{C5060B22-4238-0AF5-C4DB-97A3CFEE72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519" name="Freeform 572">
                    <a:extLst>
                      <a:ext uri="{FF2B5EF4-FFF2-40B4-BE49-F238E27FC236}">
                        <a16:creationId xmlns:a16="http://schemas.microsoft.com/office/drawing/2014/main" id="{FAC12C8D-B1A1-F05D-8E51-378E4752A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0" name="Freeform 573">
                    <a:extLst>
                      <a:ext uri="{FF2B5EF4-FFF2-40B4-BE49-F238E27FC236}">
                        <a16:creationId xmlns:a16="http://schemas.microsoft.com/office/drawing/2014/main" id="{5A2F5781-D4F7-E250-FED9-E4017744E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6" name="Group 574">
                  <a:extLst>
                    <a:ext uri="{FF2B5EF4-FFF2-40B4-BE49-F238E27FC236}">
                      <a16:creationId xmlns:a16="http://schemas.microsoft.com/office/drawing/2014/main" id="{47072039-394E-57B8-FE17-EABAC69503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517" name="Freeform 575">
                    <a:extLst>
                      <a:ext uri="{FF2B5EF4-FFF2-40B4-BE49-F238E27FC236}">
                        <a16:creationId xmlns:a16="http://schemas.microsoft.com/office/drawing/2014/main" id="{893D3967-D249-7C65-6E4D-B598E7B21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18" name="Freeform 576">
                    <a:extLst>
                      <a:ext uri="{FF2B5EF4-FFF2-40B4-BE49-F238E27FC236}">
                        <a16:creationId xmlns:a16="http://schemas.microsoft.com/office/drawing/2014/main" id="{3DD435C0-572C-8B76-6F92-1165674D04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461" name="Freeform 577">
                <a:extLst>
                  <a:ext uri="{FF2B5EF4-FFF2-40B4-BE49-F238E27FC236}">
                    <a16:creationId xmlns:a16="http://schemas.microsoft.com/office/drawing/2014/main" id="{9272A1D4-AF99-0DD2-2959-0AB3D598C0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2" name="Arc 578">
                <a:extLst>
                  <a:ext uri="{FF2B5EF4-FFF2-40B4-BE49-F238E27FC236}">
                    <a16:creationId xmlns:a16="http://schemas.microsoft.com/office/drawing/2014/main" id="{1AAB94A1-A272-49E5-8C04-14A9E275D26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3" name="Arc 579">
                <a:extLst>
                  <a:ext uri="{FF2B5EF4-FFF2-40B4-BE49-F238E27FC236}">
                    <a16:creationId xmlns:a16="http://schemas.microsoft.com/office/drawing/2014/main" id="{B5F0094D-02B8-9C1D-F868-C4F351CD0C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4" name="Arc 580">
                <a:extLst>
                  <a:ext uri="{FF2B5EF4-FFF2-40B4-BE49-F238E27FC236}">
                    <a16:creationId xmlns:a16="http://schemas.microsoft.com/office/drawing/2014/main" id="{54F3BA39-57C8-2479-7AD6-F174F7A26A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5" name="Arc 581">
                <a:extLst>
                  <a:ext uri="{FF2B5EF4-FFF2-40B4-BE49-F238E27FC236}">
                    <a16:creationId xmlns:a16="http://schemas.microsoft.com/office/drawing/2014/main" id="{65117F1E-2008-8C76-36DE-96ABAB84E7D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6" name="Arc 582">
                <a:extLst>
                  <a:ext uri="{FF2B5EF4-FFF2-40B4-BE49-F238E27FC236}">
                    <a16:creationId xmlns:a16="http://schemas.microsoft.com/office/drawing/2014/main" id="{366F2B1D-1132-16B6-0C88-FDDD35D601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7" name="Arc 583">
                <a:extLst>
                  <a:ext uri="{FF2B5EF4-FFF2-40B4-BE49-F238E27FC236}">
                    <a16:creationId xmlns:a16="http://schemas.microsoft.com/office/drawing/2014/main" id="{1AD2E090-2157-A2D7-0823-7496EC0070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8" name="Arc 584">
                <a:extLst>
                  <a:ext uri="{FF2B5EF4-FFF2-40B4-BE49-F238E27FC236}">
                    <a16:creationId xmlns:a16="http://schemas.microsoft.com/office/drawing/2014/main" id="{DF8E7D6C-E3F6-CF98-FD76-7C5655A18B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9" name="Arc 585">
                <a:extLst>
                  <a:ext uri="{FF2B5EF4-FFF2-40B4-BE49-F238E27FC236}">
                    <a16:creationId xmlns:a16="http://schemas.microsoft.com/office/drawing/2014/main" id="{11EF22C6-52B5-2E40-F12F-7797EA75AE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0" name="Freeform 586">
                <a:extLst>
                  <a:ext uri="{FF2B5EF4-FFF2-40B4-BE49-F238E27FC236}">
                    <a16:creationId xmlns:a16="http://schemas.microsoft.com/office/drawing/2014/main" id="{5B686D87-D73C-B163-4C8E-4DF7A9F327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1" name="Freeform 587">
                <a:extLst>
                  <a:ext uri="{FF2B5EF4-FFF2-40B4-BE49-F238E27FC236}">
                    <a16:creationId xmlns:a16="http://schemas.microsoft.com/office/drawing/2014/main" id="{0940F6A4-9590-6034-6D8B-9CBF77FD504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2" name="Arc 588">
                <a:extLst>
                  <a:ext uri="{FF2B5EF4-FFF2-40B4-BE49-F238E27FC236}">
                    <a16:creationId xmlns:a16="http://schemas.microsoft.com/office/drawing/2014/main" id="{9AC01A7A-AA2D-240B-E482-CF1701ED18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3" name="Arc 589">
                <a:extLst>
                  <a:ext uri="{FF2B5EF4-FFF2-40B4-BE49-F238E27FC236}">
                    <a16:creationId xmlns:a16="http://schemas.microsoft.com/office/drawing/2014/main" id="{77F5E9F3-5591-5A6C-B444-32AEE2A4C7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4" name="Arc 590">
                <a:extLst>
                  <a:ext uri="{FF2B5EF4-FFF2-40B4-BE49-F238E27FC236}">
                    <a16:creationId xmlns:a16="http://schemas.microsoft.com/office/drawing/2014/main" id="{1D74A342-BAD7-D75B-B82E-47A58F2525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5" name="Freeform 591">
                <a:extLst>
                  <a:ext uri="{FF2B5EF4-FFF2-40B4-BE49-F238E27FC236}">
                    <a16:creationId xmlns:a16="http://schemas.microsoft.com/office/drawing/2014/main" id="{3E46F039-3080-4235-1669-848B95F6E8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6" name="Freeform 592">
                <a:extLst>
                  <a:ext uri="{FF2B5EF4-FFF2-40B4-BE49-F238E27FC236}">
                    <a16:creationId xmlns:a16="http://schemas.microsoft.com/office/drawing/2014/main" id="{F17BC223-BC85-9813-38D0-57BD64BDA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7" name="Freeform 593">
                <a:extLst>
                  <a:ext uri="{FF2B5EF4-FFF2-40B4-BE49-F238E27FC236}">
                    <a16:creationId xmlns:a16="http://schemas.microsoft.com/office/drawing/2014/main" id="{EDFCDEEF-C1A0-A7F7-D049-8F856652BD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8" name="Freeform 594">
                <a:extLst>
                  <a:ext uri="{FF2B5EF4-FFF2-40B4-BE49-F238E27FC236}">
                    <a16:creationId xmlns:a16="http://schemas.microsoft.com/office/drawing/2014/main" id="{2BEC691F-716D-7CC4-3378-F61288BB31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9" name="Freeform 595">
                <a:extLst>
                  <a:ext uri="{FF2B5EF4-FFF2-40B4-BE49-F238E27FC236}">
                    <a16:creationId xmlns:a16="http://schemas.microsoft.com/office/drawing/2014/main" id="{0A59095A-6F7F-73E8-2222-925B0AA297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0" name="Freeform 596">
                <a:extLst>
                  <a:ext uri="{FF2B5EF4-FFF2-40B4-BE49-F238E27FC236}">
                    <a16:creationId xmlns:a16="http://schemas.microsoft.com/office/drawing/2014/main" id="{6C429AFE-4DEE-C39D-CDBC-3324478FD1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1" name="Freeform 597">
                <a:extLst>
                  <a:ext uri="{FF2B5EF4-FFF2-40B4-BE49-F238E27FC236}">
                    <a16:creationId xmlns:a16="http://schemas.microsoft.com/office/drawing/2014/main" id="{7F827C44-D423-6506-AD53-046B4DD6046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2" name="Freeform 598">
                <a:extLst>
                  <a:ext uri="{FF2B5EF4-FFF2-40B4-BE49-F238E27FC236}">
                    <a16:creationId xmlns:a16="http://schemas.microsoft.com/office/drawing/2014/main" id="{AD0054A3-93CE-977E-F55C-4E2778B919D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039" name="Group 599">
            <a:extLst>
              <a:ext uri="{FF2B5EF4-FFF2-40B4-BE49-F238E27FC236}">
                <a16:creationId xmlns:a16="http://schemas.microsoft.com/office/drawing/2014/main" id="{3FCE0C8D-29D0-34EC-7CD0-F673E0E40258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24321" name="Group 600">
              <a:extLst>
                <a:ext uri="{FF2B5EF4-FFF2-40B4-BE49-F238E27FC236}">
                  <a16:creationId xmlns:a16="http://schemas.microsoft.com/office/drawing/2014/main" id="{2F989623-A1D6-B0AD-F83A-851DCB36B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453" name="Oval 601">
                <a:extLst>
                  <a:ext uri="{FF2B5EF4-FFF2-40B4-BE49-F238E27FC236}">
                    <a16:creationId xmlns:a16="http://schemas.microsoft.com/office/drawing/2014/main" id="{C2C25662-E0B9-7FB4-7FFE-EDD366E88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4" name="Oval 602">
                <a:extLst>
                  <a:ext uri="{FF2B5EF4-FFF2-40B4-BE49-F238E27FC236}">
                    <a16:creationId xmlns:a16="http://schemas.microsoft.com/office/drawing/2014/main" id="{14F5B1D0-CA99-3996-D5FC-683D51D463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2" name="Group 603">
              <a:extLst>
                <a:ext uri="{FF2B5EF4-FFF2-40B4-BE49-F238E27FC236}">
                  <a16:creationId xmlns:a16="http://schemas.microsoft.com/office/drawing/2014/main" id="{BE25D302-B974-3547-B9CB-40DA67E2A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451" name="Oval 604">
                <a:extLst>
                  <a:ext uri="{FF2B5EF4-FFF2-40B4-BE49-F238E27FC236}">
                    <a16:creationId xmlns:a16="http://schemas.microsoft.com/office/drawing/2014/main" id="{C799465C-19E4-523E-3B9B-8BA630D458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2" name="Oval 605">
                <a:extLst>
                  <a:ext uri="{FF2B5EF4-FFF2-40B4-BE49-F238E27FC236}">
                    <a16:creationId xmlns:a16="http://schemas.microsoft.com/office/drawing/2014/main" id="{252F4C8A-8386-B990-C551-99AE66EF72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3" name="Group 606">
              <a:extLst>
                <a:ext uri="{FF2B5EF4-FFF2-40B4-BE49-F238E27FC236}">
                  <a16:creationId xmlns:a16="http://schemas.microsoft.com/office/drawing/2014/main" id="{7E9F9BD0-32C9-730D-0D43-76BBD5401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449" name="Oval 607">
                <a:extLst>
                  <a:ext uri="{FF2B5EF4-FFF2-40B4-BE49-F238E27FC236}">
                    <a16:creationId xmlns:a16="http://schemas.microsoft.com/office/drawing/2014/main" id="{29AEB823-BE4C-4543-7489-685E59DC98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0" name="Oval 608">
                <a:extLst>
                  <a:ext uri="{FF2B5EF4-FFF2-40B4-BE49-F238E27FC236}">
                    <a16:creationId xmlns:a16="http://schemas.microsoft.com/office/drawing/2014/main" id="{0D65E0A7-0A2E-F413-F6D2-D3BAE8A6A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4" name="Group 609">
              <a:extLst>
                <a:ext uri="{FF2B5EF4-FFF2-40B4-BE49-F238E27FC236}">
                  <a16:creationId xmlns:a16="http://schemas.microsoft.com/office/drawing/2014/main" id="{128E8C30-380E-B0B5-0AF3-F52890AF6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325" name="Group 610">
                <a:extLst>
                  <a:ext uri="{FF2B5EF4-FFF2-40B4-BE49-F238E27FC236}">
                    <a16:creationId xmlns:a16="http://schemas.microsoft.com/office/drawing/2014/main" id="{E6FF3589-EF63-4C71-9C12-1070A7F89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447" name="Oval 611">
                  <a:extLst>
                    <a:ext uri="{FF2B5EF4-FFF2-40B4-BE49-F238E27FC236}">
                      <a16:creationId xmlns:a16="http://schemas.microsoft.com/office/drawing/2014/main" id="{9B59D83A-3908-BA05-EC3D-725F4FA25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448" name="Oval 612">
                  <a:extLst>
                    <a:ext uri="{FF2B5EF4-FFF2-40B4-BE49-F238E27FC236}">
                      <a16:creationId xmlns:a16="http://schemas.microsoft.com/office/drawing/2014/main" id="{51840167-4422-5CB9-55E0-AD0C4A8E5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326" name="Group 613">
                <a:extLst>
                  <a:ext uri="{FF2B5EF4-FFF2-40B4-BE49-F238E27FC236}">
                    <a16:creationId xmlns:a16="http://schemas.microsoft.com/office/drawing/2014/main" id="{57658991-AE6F-8396-3FD2-A6DD17A38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349" name="Group 614">
                  <a:extLst>
                    <a:ext uri="{FF2B5EF4-FFF2-40B4-BE49-F238E27FC236}">
                      <a16:creationId xmlns:a16="http://schemas.microsoft.com/office/drawing/2014/main" id="{92F97CD5-34C3-653A-9A48-39D0A122DA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445" name="Freeform 615">
                    <a:extLst>
                      <a:ext uri="{FF2B5EF4-FFF2-40B4-BE49-F238E27FC236}">
                        <a16:creationId xmlns:a16="http://schemas.microsoft.com/office/drawing/2014/main" id="{61675C01-3503-D788-3E03-FBBB68DD0C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6" name="Freeform 616">
                    <a:extLst>
                      <a:ext uri="{FF2B5EF4-FFF2-40B4-BE49-F238E27FC236}">
                        <a16:creationId xmlns:a16="http://schemas.microsoft.com/office/drawing/2014/main" id="{6917F92E-906A-AF6C-54B5-EF7F261A1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0" name="Group 617">
                  <a:extLst>
                    <a:ext uri="{FF2B5EF4-FFF2-40B4-BE49-F238E27FC236}">
                      <a16:creationId xmlns:a16="http://schemas.microsoft.com/office/drawing/2014/main" id="{EEC04B5E-CCDC-D097-9828-7078CCEC66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443" name="Freeform 618">
                    <a:extLst>
                      <a:ext uri="{FF2B5EF4-FFF2-40B4-BE49-F238E27FC236}">
                        <a16:creationId xmlns:a16="http://schemas.microsoft.com/office/drawing/2014/main" id="{2BB5327C-6355-A049-5A73-8960E22AC5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4" name="Freeform 619">
                    <a:extLst>
                      <a:ext uri="{FF2B5EF4-FFF2-40B4-BE49-F238E27FC236}">
                        <a16:creationId xmlns:a16="http://schemas.microsoft.com/office/drawing/2014/main" id="{3F124576-4726-8AE6-5003-2306DA5A1F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1" name="Group 620">
                  <a:extLst>
                    <a:ext uri="{FF2B5EF4-FFF2-40B4-BE49-F238E27FC236}">
                      <a16:creationId xmlns:a16="http://schemas.microsoft.com/office/drawing/2014/main" id="{D09C778E-2590-0BA3-7479-45A942C8D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441" name="Freeform 621">
                    <a:extLst>
                      <a:ext uri="{FF2B5EF4-FFF2-40B4-BE49-F238E27FC236}">
                        <a16:creationId xmlns:a16="http://schemas.microsoft.com/office/drawing/2014/main" id="{7DD87E28-5E56-B4EA-A089-94AA6A910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2" name="Freeform 622">
                    <a:extLst>
                      <a:ext uri="{FF2B5EF4-FFF2-40B4-BE49-F238E27FC236}">
                        <a16:creationId xmlns:a16="http://schemas.microsoft.com/office/drawing/2014/main" id="{F03ECB21-958A-F356-DC91-EA76846C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2" name="Group 623">
                  <a:extLst>
                    <a:ext uri="{FF2B5EF4-FFF2-40B4-BE49-F238E27FC236}">
                      <a16:creationId xmlns:a16="http://schemas.microsoft.com/office/drawing/2014/main" id="{CDF14C02-D636-FC7B-7526-A8859027A4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439" name="Freeform 624">
                    <a:extLst>
                      <a:ext uri="{FF2B5EF4-FFF2-40B4-BE49-F238E27FC236}">
                        <a16:creationId xmlns:a16="http://schemas.microsoft.com/office/drawing/2014/main" id="{28CCF389-628A-9791-ECB0-915D7598B7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0" name="Freeform 625">
                    <a:extLst>
                      <a:ext uri="{FF2B5EF4-FFF2-40B4-BE49-F238E27FC236}">
                        <a16:creationId xmlns:a16="http://schemas.microsoft.com/office/drawing/2014/main" id="{4BEA6B15-C85B-A667-DCBC-8F343CDBA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3" name="Group 626">
                  <a:extLst>
                    <a:ext uri="{FF2B5EF4-FFF2-40B4-BE49-F238E27FC236}">
                      <a16:creationId xmlns:a16="http://schemas.microsoft.com/office/drawing/2014/main" id="{E10C6FA9-A7E8-6EFF-5C29-4808A09564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437" name="Freeform 627">
                    <a:extLst>
                      <a:ext uri="{FF2B5EF4-FFF2-40B4-BE49-F238E27FC236}">
                        <a16:creationId xmlns:a16="http://schemas.microsoft.com/office/drawing/2014/main" id="{E13C2355-C4D4-14D8-BADB-51AC90BC8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8" name="Freeform 628">
                    <a:extLst>
                      <a:ext uri="{FF2B5EF4-FFF2-40B4-BE49-F238E27FC236}">
                        <a16:creationId xmlns:a16="http://schemas.microsoft.com/office/drawing/2014/main" id="{30CC9A6E-ABB1-878A-2039-39443FFF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4" name="Group 629">
                  <a:extLst>
                    <a:ext uri="{FF2B5EF4-FFF2-40B4-BE49-F238E27FC236}">
                      <a16:creationId xmlns:a16="http://schemas.microsoft.com/office/drawing/2014/main" id="{3A31360B-5359-9E9B-9FEC-EC77FCB513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435" name="Freeform 630">
                    <a:extLst>
                      <a:ext uri="{FF2B5EF4-FFF2-40B4-BE49-F238E27FC236}">
                        <a16:creationId xmlns:a16="http://schemas.microsoft.com/office/drawing/2014/main" id="{C982A5F6-3D47-E4FB-3283-61EBEC264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6" name="Freeform 631">
                    <a:extLst>
                      <a:ext uri="{FF2B5EF4-FFF2-40B4-BE49-F238E27FC236}">
                        <a16:creationId xmlns:a16="http://schemas.microsoft.com/office/drawing/2014/main" id="{0EE943A6-D696-6550-6DA5-794237079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5" name="Group 632">
                  <a:extLst>
                    <a:ext uri="{FF2B5EF4-FFF2-40B4-BE49-F238E27FC236}">
                      <a16:creationId xmlns:a16="http://schemas.microsoft.com/office/drawing/2014/main" id="{415906A8-34E5-39AA-7056-C06997EADC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433" name="Freeform 633">
                    <a:extLst>
                      <a:ext uri="{FF2B5EF4-FFF2-40B4-BE49-F238E27FC236}">
                        <a16:creationId xmlns:a16="http://schemas.microsoft.com/office/drawing/2014/main" id="{1618DB31-C7C1-E5EF-0755-89636296BF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4" name="Freeform 634">
                    <a:extLst>
                      <a:ext uri="{FF2B5EF4-FFF2-40B4-BE49-F238E27FC236}">
                        <a16:creationId xmlns:a16="http://schemas.microsoft.com/office/drawing/2014/main" id="{00D59C6F-5E4E-B387-BA1C-A5E323266B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6" name="Group 635">
                  <a:extLst>
                    <a:ext uri="{FF2B5EF4-FFF2-40B4-BE49-F238E27FC236}">
                      <a16:creationId xmlns:a16="http://schemas.microsoft.com/office/drawing/2014/main" id="{1D4023BC-6C15-1E4E-87F7-BEFD98E521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431" name="Freeform 636">
                    <a:extLst>
                      <a:ext uri="{FF2B5EF4-FFF2-40B4-BE49-F238E27FC236}">
                        <a16:creationId xmlns:a16="http://schemas.microsoft.com/office/drawing/2014/main" id="{77D866D3-4448-A2B0-C75B-07514EB434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2" name="Freeform 637">
                    <a:extLst>
                      <a:ext uri="{FF2B5EF4-FFF2-40B4-BE49-F238E27FC236}">
                        <a16:creationId xmlns:a16="http://schemas.microsoft.com/office/drawing/2014/main" id="{8190A7EB-EC3D-A373-8E67-880BEA18A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7" name="Group 638">
                  <a:extLst>
                    <a:ext uri="{FF2B5EF4-FFF2-40B4-BE49-F238E27FC236}">
                      <a16:creationId xmlns:a16="http://schemas.microsoft.com/office/drawing/2014/main" id="{93EA37AD-6453-6E3C-2BE2-02F92D8CE9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429" name="Freeform 639">
                    <a:extLst>
                      <a:ext uri="{FF2B5EF4-FFF2-40B4-BE49-F238E27FC236}">
                        <a16:creationId xmlns:a16="http://schemas.microsoft.com/office/drawing/2014/main" id="{4925BCDA-7E2E-B926-C211-35259CEA1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0" name="Freeform 640">
                    <a:extLst>
                      <a:ext uri="{FF2B5EF4-FFF2-40B4-BE49-F238E27FC236}">
                        <a16:creationId xmlns:a16="http://schemas.microsoft.com/office/drawing/2014/main" id="{FB3E3B47-07C5-96E2-30D1-349F4AB6C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8" name="Group 641">
                  <a:extLst>
                    <a:ext uri="{FF2B5EF4-FFF2-40B4-BE49-F238E27FC236}">
                      <a16:creationId xmlns:a16="http://schemas.microsoft.com/office/drawing/2014/main" id="{7EEA12CF-CECA-31DE-5DF9-2C5478813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427" name="Freeform 642">
                    <a:extLst>
                      <a:ext uri="{FF2B5EF4-FFF2-40B4-BE49-F238E27FC236}">
                        <a16:creationId xmlns:a16="http://schemas.microsoft.com/office/drawing/2014/main" id="{77BB6B22-BE3B-8AC7-9C12-06BD675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8" name="Freeform 643">
                    <a:extLst>
                      <a:ext uri="{FF2B5EF4-FFF2-40B4-BE49-F238E27FC236}">
                        <a16:creationId xmlns:a16="http://schemas.microsoft.com/office/drawing/2014/main" id="{6E5EDDEA-2F0C-FB7A-A087-BA105C0AF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9" name="Group 644">
                  <a:extLst>
                    <a:ext uri="{FF2B5EF4-FFF2-40B4-BE49-F238E27FC236}">
                      <a16:creationId xmlns:a16="http://schemas.microsoft.com/office/drawing/2014/main" id="{19630F41-4C2C-A928-F594-A3D159FC62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425" name="Freeform 645">
                    <a:extLst>
                      <a:ext uri="{FF2B5EF4-FFF2-40B4-BE49-F238E27FC236}">
                        <a16:creationId xmlns:a16="http://schemas.microsoft.com/office/drawing/2014/main" id="{2CDDC800-90F6-855E-E8F4-619D7B7F2D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6" name="Freeform 646">
                    <a:extLst>
                      <a:ext uri="{FF2B5EF4-FFF2-40B4-BE49-F238E27FC236}">
                        <a16:creationId xmlns:a16="http://schemas.microsoft.com/office/drawing/2014/main" id="{29EACCBD-33E3-1FC9-AA09-16D726AED6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0" name="Group 647">
                  <a:extLst>
                    <a:ext uri="{FF2B5EF4-FFF2-40B4-BE49-F238E27FC236}">
                      <a16:creationId xmlns:a16="http://schemas.microsoft.com/office/drawing/2014/main" id="{5ABF4C53-53C9-C4D3-54A8-80E0BB83B4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423" name="Freeform 648">
                    <a:extLst>
                      <a:ext uri="{FF2B5EF4-FFF2-40B4-BE49-F238E27FC236}">
                        <a16:creationId xmlns:a16="http://schemas.microsoft.com/office/drawing/2014/main" id="{C22E4750-F33A-3548-95FB-F5BAAB41F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4" name="Freeform 649">
                    <a:extLst>
                      <a:ext uri="{FF2B5EF4-FFF2-40B4-BE49-F238E27FC236}">
                        <a16:creationId xmlns:a16="http://schemas.microsoft.com/office/drawing/2014/main" id="{33B37CCF-3DA1-C0AB-2050-B95B800560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1" name="Group 650">
                  <a:extLst>
                    <a:ext uri="{FF2B5EF4-FFF2-40B4-BE49-F238E27FC236}">
                      <a16:creationId xmlns:a16="http://schemas.microsoft.com/office/drawing/2014/main" id="{54270EA4-864A-13BC-A49D-3FB33B0CB4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421" name="Freeform 651">
                    <a:extLst>
                      <a:ext uri="{FF2B5EF4-FFF2-40B4-BE49-F238E27FC236}">
                        <a16:creationId xmlns:a16="http://schemas.microsoft.com/office/drawing/2014/main" id="{271D9F26-13D7-8A39-C5E6-D22E18602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2" name="Freeform 652">
                    <a:extLst>
                      <a:ext uri="{FF2B5EF4-FFF2-40B4-BE49-F238E27FC236}">
                        <a16:creationId xmlns:a16="http://schemas.microsoft.com/office/drawing/2014/main" id="{A0B603D1-958A-BAEF-EB25-1E03FB5CA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2" name="Group 653">
                  <a:extLst>
                    <a:ext uri="{FF2B5EF4-FFF2-40B4-BE49-F238E27FC236}">
                      <a16:creationId xmlns:a16="http://schemas.microsoft.com/office/drawing/2014/main" id="{03CBBCB8-1318-5EEE-0551-3F8C3CE26D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419" name="Freeform 654">
                    <a:extLst>
                      <a:ext uri="{FF2B5EF4-FFF2-40B4-BE49-F238E27FC236}">
                        <a16:creationId xmlns:a16="http://schemas.microsoft.com/office/drawing/2014/main" id="{355B2498-FBB7-D452-EE96-C5B60C8D1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0" name="Freeform 655">
                    <a:extLst>
                      <a:ext uri="{FF2B5EF4-FFF2-40B4-BE49-F238E27FC236}">
                        <a16:creationId xmlns:a16="http://schemas.microsoft.com/office/drawing/2014/main" id="{D8391D34-E294-B6A5-124A-7CC97B0FE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3" name="Group 656">
                  <a:extLst>
                    <a:ext uri="{FF2B5EF4-FFF2-40B4-BE49-F238E27FC236}">
                      <a16:creationId xmlns:a16="http://schemas.microsoft.com/office/drawing/2014/main" id="{7F979585-3218-7B0D-5E60-279C963BF2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417" name="Freeform 657">
                    <a:extLst>
                      <a:ext uri="{FF2B5EF4-FFF2-40B4-BE49-F238E27FC236}">
                        <a16:creationId xmlns:a16="http://schemas.microsoft.com/office/drawing/2014/main" id="{E245B604-4C1C-3B68-937C-F55F9F44A2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8" name="Freeform 658">
                    <a:extLst>
                      <a:ext uri="{FF2B5EF4-FFF2-40B4-BE49-F238E27FC236}">
                        <a16:creationId xmlns:a16="http://schemas.microsoft.com/office/drawing/2014/main" id="{7D5EE6CD-06B8-F7CB-ECE6-BD277EF290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4" name="Group 659">
                  <a:extLst>
                    <a:ext uri="{FF2B5EF4-FFF2-40B4-BE49-F238E27FC236}">
                      <a16:creationId xmlns:a16="http://schemas.microsoft.com/office/drawing/2014/main" id="{8DACDCB1-86D8-F474-AF22-BF80877E2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415" name="Freeform 660">
                    <a:extLst>
                      <a:ext uri="{FF2B5EF4-FFF2-40B4-BE49-F238E27FC236}">
                        <a16:creationId xmlns:a16="http://schemas.microsoft.com/office/drawing/2014/main" id="{184B39C2-BCDF-7445-7DA5-570E67DC9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6" name="Freeform 661">
                    <a:extLst>
                      <a:ext uri="{FF2B5EF4-FFF2-40B4-BE49-F238E27FC236}">
                        <a16:creationId xmlns:a16="http://schemas.microsoft.com/office/drawing/2014/main" id="{C047A2CE-9821-36C8-4647-1D7A865871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5" name="Group 662">
                  <a:extLst>
                    <a:ext uri="{FF2B5EF4-FFF2-40B4-BE49-F238E27FC236}">
                      <a16:creationId xmlns:a16="http://schemas.microsoft.com/office/drawing/2014/main" id="{86E6F9F7-37B7-51A5-F3FA-4C0A63FB4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413" name="Freeform 663">
                    <a:extLst>
                      <a:ext uri="{FF2B5EF4-FFF2-40B4-BE49-F238E27FC236}">
                        <a16:creationId xmlns:a16="http://schemas.microsoft.com/office/drawing/2014/main" id="{FA238813-1AC2-9B3C-08AD-73DC2F28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4" name="Freeform 664">
                    <a:extLst>
                      <a:ext uri="{FF2B5EF4-FFF2-40B4-BE49-F238E27FC236}">
                        <a16:creationId xmlns:a16="http://schemas.microsoft.com/office/drawing/2014/main" id="{EF407E4E-ED5B-DA1D-04D4-A70CBFF12C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6" name="Group 665">
                  <a:extLst>
                    <a:ext uri="{FF2B5EF4-FFF2-40B4-BE49-F238E27FC236}">
                      <a16:creationId xmlns:a16="http://schemas.microsoft.com/office/drawing/2014/main" id="{E86121F0-8074-540E-3A93-6371BB5320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411" name="Freeform 666">
                    <a:extLst>
                      <a:ext uri="{FF2B5EF4-FFF2-40B4-BE49-F238E27FC236}">
                        <a16:creationId xmlns:a16="http://schemas.microsoft.com/office/drawing/2014/main" id="{BDCCED8D-D678-6948-DFF1-9DEEF5C1F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2" name="Freeform 667">
                    <a:extLst>
                      <a:ext uri="{FF2B5EF4-FFF2-40B4-BE49-F238E27FC236}">
                        <a16:creationId xmlns:a16="http://schemas.microsoft.com/office/drawing/2014/main" id="{18D7667F-634B-DF9F-9839-C5A67BA23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7" name="Group 668">
                  <a:extLst>
                    <a:ext uri="{FF2B5EF4-FFF2-40B4-BE49-F238E27FC236}">
                      <a16:creationId xmlns:a16="http://schemas.microsoft.com/office/drawing/2014/main" id="{920CF540-75B8-9375-7C0E-AD600310DE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409" name="Freeform 669">
                    <a:extLst>
                      <a:ext uri="{FF2B5EF4-FFF2-40B4-BE49-F238E27FC236}">
                        <a16:creationId xmlns:a16="http://schemas.microsoft.com/office/drawing/2014/main" id="{06E0CE9C-DC5C-27F8-83F3-8DA245B665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0" name="Freeform 670">
                    <a:extLst>
                      <a:ext uri="{FF2B5EF4-FFF2-40B4-BE49-F238E27FC236}">
                        <a16:creationId xmlns:a16="http://schemas.microsoft.com/office/drawing/2014/main" id="{CE51DE18-CE66-8B6D-0E37-A84EBA922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8" name="Group 671">
                  <a:extLst>
                    <a:ext uri="{FF2B5EF4-FFF2-40B4-BE49-F238E27FC236}">
                      <a16:creationId xmlns:a16="http://schemas.microsoft.com/office/drawing/2014/main" id="{345980AC-93A7-2AB7-30CD-257C00269D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407" name="Freeform 672">
                    <a:extLst>
                      <a:ext uri="{FF2B5EF4-FFF2-40B4-BE49-F238E27FC236}">
                        <a16:creationId xmlns:a16="http://schemas.microsoft.com/office/drawing/2014/main" id="{4C192DE2-2D03-7D68-F2D5-F27A1D5603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8" name="Freeform 673">
                    <a:extLst>
                      <a:ext uri="{FF2B5EF4-FFF2-40B4-BE49-F238E27FC236}">
                        <a16:creationId xmlns:a16="http://schemas.microsoft.com/office/drawing/2014/main" id="{1FB3AFE0-852B-4AF7-5065-1279639B65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9" name="Group 674">
                  <a:extLst>
                    <a:ext uri="{FF2B5EF4-FFF2-40B4-BE49-F238E27FC236}">
                      <a16:creationId xmlns:a16="http://schemas.microsoft.com/office/drawing/2014/main" id="{401341A9-5DDD-5A61-9FAC-20B3573380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405" name="Freeform 675">
                    <a:extLst>
                      <a:ext uri="{FF2B5EF4-FFF2-40B4-BE49-F238E27FC236}">
                        <a16:creationId xmlns:a16="http://schemas.microsoft.com/office/drawing/2014/main" id="{696BC481-F7FE-2C52-33AD-C65053C6C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6" name="Freeform 676">
                    <a:extLst>
                      <a:ext uri="{FF2B5EF4-FFF2-40B4-BE49-F238E27FC236}">
                        <a16:creationId xmlns:a16="http://schemas.microsoft.com/office/drawing/2014/main" id="{13CD4233-84E5-80B1-66C7-9AB46EA7D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370" name="Freeform 677">
                  <a:extLst>
                    <a:ext uri="{FF2B5EF4-FFF2-40B4-BE49-F238E27FC236}">
                      <a16:creationId xmlns:a16="http://schemas.microsoft.com/office/drawing/2014/main" id="{13349847-1D97-CE2C-B6D4-08C7275843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71" name="Freeform 678">
                  <a:extLst>
                    <a:ext uri="{FF2B5EF4-FFF2-40B4-BE49-F238E27FC236}">
                      <a16:creationId xmlns:a16="http://schemas.microsoft.com/office/drawing/2014/main" id="{3E405A6B-A836-34BF-6ECD-1D16812FAF6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372" name="Group 679">
                  <a:extLst>
                    <a:ext uri="{FF2B5EF4-FFF2-40B4-BE49-F238E27FC236}">
                      <a16:creationId xmlns:a16="http://schemas.microsoft.com/office/drawing/2014/main" id="{C097E9E3-8448-6998-2291-F3425898C4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403" name="Freeform 680">
                    <a:extLst>
                      <a:ext uri="{FF2B5EF4-FFF2-40B4-BE49-F238E27FC236}">
                        <a16:creationId xmlns:a16="http://schemas.microsoft.com/office/drawing/2014/main" id="{B2C11B84-F3EC-B9BF-1EB3-E2FCCF1EBB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4" name="Freeform 681">
                    <a:extLst>
                      <a:ext uri="{FF2B5EF4-FFF2-40B4-BE49-F238E27FC236}">
                        <a16:creationId xmlns:a16="http://schemas.microsoft.com/office/drawing/2014/main" id="{C2E8CB38-E8AA-1964-B8F0-1045B0045B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3" name="Group 682">
                  <a:extLst>
                    <a:ext uri="{FF2B5EF4-FFF2-40B4-BE49-F238E27FC236}">
                      <a16:creationId xmlns:a16="http://schemas.microsoft.com/office/drawing/2014/main" id="{F413BEC4-48B1-7252-6202-FC329DB408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401" name="Freeform 683">
                    <a:extLst>
                      <a:ext uri="{FF2B5EF4-FFF2-40B4-BE49-F238E27FC236}">
                        <a16:creationId xmlns:a16="http://schemas.microsoft.com/office/drawing/2014/main" id="{AA8F2C06-D411-ED58-3377-F8431E44FA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2" name="Freeform 684">
                    <a:extLst>
                      <a:ext uri="{FF2B5EF4-FFF2-40B4-BE49-F238E27FC236}">
                        <a16:creationId xmlns:a16="http://schemas.microsoft.com/office/drawing/2014/main" id="{D518A750-5C13-A02C-4354-145CE4950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4" name="Group 685">
                  <a:extLst>
                    <a:ext uri="{FF2B5EF4-FFF2-40B4-BE49-F238E27FC236}">
                      <a16:creationId xmlns:a16="http://schemas.microsoft.com/office/drawing/2014/main" id="{A00017BD-9AE3-DAC3-26C9-453B254448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399" name="Freeform 686">
                    <a:extLst>
                      <a:ext uri="{FF2B5EF4-FFF2-40B4-BE49-F238E27FC236}">
                        <a16:creationId xmlns:a16="http://schemas.microsoft.com/office/drawing/2014/main" id="{B7E20ACE-0A93-9C4C-9952-D8E43FFEB7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0" name="Freeform 687">
                    <a:extLst>
                      <a:ext uri="{FF2B5EF4-FFF2-40B4-BE49-F238E27FC236}">
                        <a16:creationId xmlns:a16="http://schemas.microsoft.com/office/drawing/2014/main" id="{6D2CA752-D11A-B4A5-2897-0DF4EADA1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5" name="Group 688">
                  <a:extLst>
                    <a:ext uri="{FF2B5EF4-FFF2-40B4-BE49-F238E27FC236}">
                      <a16:creationId xmlns:a16="http://schemas.microsoft.com/office/drawing/2014/main" id="{EDB36B2B-102B-AC44-554B-A2097C7B28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397" name="Freeform 689">
                    <a:extLst>
                      <a:ext uri="{FF2B5EF4-FFF2-40B4-BE49-F238E27FC236}">
                        <a16:creationId xmlns:a16="http://schemas.microsoft.com/office/drawing/2014/main" id="{69791D9C-7099-7C67-1068-59518B88E1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8" name="Freeform 690">
                    <a:extLst>
                      <a:ext uri="{FF2B5EF4-FFF2-40B4-BE49-F238E27FC236}">
                        <a16:creationId xmlns:a16="http://schemas.microsoft.com/office/drawing/2014/main" id="{2BE9992B-B6BB-3E7C-6946-BB84823DE9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6" name="Group 691">
                  <a:extLst>
                    <a:ext uri="{FF2B5EF4-FFF2-40B4-BE49-F238E27FC236}">
                      <a16:creationId xmlns:a16="http://schemas.microsoft.com/office/drawing/2014/main" id="{B75D6DB3-3B17-ACBC-9365-D462FA4F0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395" name="Freeform 692">
                    <a:extLst>
                      <a:ext uri="{FF2B5EF4-FFF2-40B4-BE49-F238E27FC236}">
                        <a16:creationId xmlns:a16="http://schemas.microsoft.com/office/drawing/2014/main" id="{45B0E693-FEAA-2AB3-B7BE-A7B1BFBDD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6" name="Freeform 693">
                    <a:extLst>
                      <a:ext uri="{FF2B5EF4-FFF2-40B4-BE49-F238E27FC236}">
                        <a16:creationId xmlns:a16="http://schemas.microsoft.com/office/drawing/2014/main" id="{0C040B98-520C-34AF-359F-7C402512A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7" name="Group 694">
                  <a:extLst>
                    <a:ext uri="{FF2B5EF4-FFF2-40B4-BE49-F238E27FC236}">
                      <a16:creationId xmlns:a16="http://schemas.microsoft.com/office/drawing/2014/main" id="{650309AF-3884-239E-F61C-DAFFD96BC5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393" name="Freeform 695">
                    <a:extLst>
                      <a:ext uri="{FF2B5EF4-FFF2-40B4-BE49-F238E27FC236}">
                        <a16:creationId xmlns:a16="http://schemas.microsoft.com/office/drawing/2014/main" id="{5A8BBDA4-98FE-ED9F-8E6E-98ACE0991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4" name="Freeform 696">
                    <a:extLst>
                      <a:ext uri="{FF2B5EF4-FFF2-40B4-BE49-F238E27FC236}">
                        <a16:creationId xmlns:a16="http://schemas.microsoft.com/office/drawing/2014/main" id="{80531E63-9899-29DD-21C1-4794F0DF2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8" name="Group 697">
                  <a:extLst>
                    <a:ext uri="{FF2B5EF4-FFF2-40B4-BE49-F238E27FC236}">
                      <a16:creationId xmlns:a16="http://schemas.microsoft.com/office/drawing/2014/main" id="{5C069C71-B158-E07F-EA52-CBD2C454B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391" name="Freeform 698">
                    <a:extLst>
                      <a:ext uri="{FF2B5EF4-FFF2-40B4-BE49-F238E27FC236}">
                        <a16:creationId xmlns:a16="http://schemas.microsoft.com/office/drawing/2014/main" id="{A03376C9-BDC4-8877-5BAA-01D3367E7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2" name="Freeform 699">
                    <a:extLst>
                      <a:ext uri="{FF2B5EF4-FFF2-40B4-BE49-F238E27FC236}">
                        <a16:creationId xmlns:a16="http://schemas.microsoft.com/office/drawing/2014/main" id="{BF71ED48-28F2-D94C-E058-37004C0E1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9" name="Group 700">
                  <a:extLst>
                    <a:ext uri="{FF2B5EF4-FFF2-40B4-BE49-F238E27FC236}">
                      <a16:creationId xmlns:a16="http://schemas.microsoft.com/office/drawing/2014/main" id="{4917129E-F06A-3277-2D51-8BB003C09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389" name="Freeform 701">
                    <a:extLst>
                      <a:ext uri="{FF2B5EF4-FFF2-40B4-BE49-F238E27FC236}">
                        <a16:creationId xmlns:a16="http://schemas.microsoft.com/office/drawing/2014/main" id="{728B83DE-D850-EC7D-649A-0EA5FF4DFB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0" name="Freeform 702">
                    <a:extLst>
                      <a:ext uri="{FF2B5EF4-FFF2-40B4-BE49-F238E27FC236}">
                        <a16:creationId xmlns:a16="http://schemas.microsoft.com/office/drawing/2014/main" id="{8FFA043C-9728-08C1-BB46-5618915F6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0" name="Group 703">
                  <a:extLst>
                    <a:ext uri="{FF2B5EF4-FFF2-40B4-BE49-F238E27FC236}">
                      <a16:creationId xmlns:a16="http://schemas.microsoft.com/office/drawing/2014/main" id="{08FBEC11-1DB6-C014-20C6-632F41D85D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387" name="Freeform 704">
                    <a:extLst>
                      <a:ext uri="{FF2B5EF4-FFF2-40B4-BE49-F238E27FC236}">
                        <a16:creationId xmlns:a16="http://schemas.microsoft.com/office/drawing/2014/main" id="{EE1A339B-DD56-CADD-15D0-E6FD88CCD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8" name="Freeform 705">
                    <a:extLst>
                      <a:ext uri="{FF2B5EF4-FFF2-40B4-BE49-F238E27FC236}">
                        <a16:creationId xmlns:a16="http://schemas.microsoft.com/office/drawing/2014/main" id="{90770EFE-2682-640D-4EBB-44F40E47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1" name="Group 706">
                  <a:extLst>
                    <a:ext uri="{FF2B5EF4-FFF2-40B4-BE49-F238E27FC236}">
                      <a16:creationId xmlns:a16="http://schemas.microsoft.com/office/drawing/2014/main" id="{4EA484BC-A61D-4EFC-6296-21FFACD7DE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385" name="Freeform 707">
                    <a:extLst>
                      <a:ext uri="{FF2B5EF4-FFF2-40B4-BE49-F238E27FC236}">
                        <a16:creationId xmlns:a16="http://schemas.microsoft.com/office/drawing/2014/main" id="{9A56E0B7-1D18-9ABC-3481-3E13A7C12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6" name="Freeform 708">
                    <a:extLst>
                      <a:ext uri="{FF2B5EF4-FFF2-40B4-BE49-F238E27FC236}">
                        <a16:creationId xmlns:a16="http://schemas.microsoft.com/office/drawing/2014/main" id="{3B614787-0604-C77F-6254-B6DED49CA5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2" name="Group 709">
                  <a:extLst>
                    <a:ext uri="{FF2B5EF4-FFF2-40B4-BE49-F238E27FC236}">
                      <a16:creationId xmlns:a16="http://schemas.microsoft.com/office/drawing/2014/main" id="{8CDBEE5D-CBB1-2521-5886-1C5DF71D85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383" name="Freeform 710">
                    <a:extLst>
                      <a:ext uri="{FF2B5EF4-FFF2-40B4-BE49-F238E27FC236}">
                        <a16:creationId xmlns:a16="http://schemas.microsoft.com/office/drawing/2014/main" id="{E68B2E53-F9C1-986A-CA0C-A024D79BF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4" name="Freeform 711">
                    <a:extLst>
                      <a:ext uri="{FF2B5EF4-FFF2-40B4-BE49-F238E27FC236}">
                        <a16:creationId xmlns:a16="http://schemas.microsoft.com/office/drawing/2014/main" id="{E84A9358-CB9B-F15B-7252-27CBB2BD4E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327" name="Freeform 712">
                <a:extLst>
                  <a:ext uri="{FF2B5EF4-FFF2-40B4-BE49-F238E27FC236}">
                    <a16:creationId xmlns:a16="http://schemas.microsoft.com/office/drawing/2014/main" id="{7DCFFBC1-45E9-7FC6-231B-40A68D03AC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8" name="Arc 713">
                <a:extLst>
                  <a:ext uri="{FF2B5EF4-FFF2-40B4-BE49-F238E27FC236}">
                    <a16:creationId xmlns:a16="http://schemas.microsoft.com/office/drawing/2014/main" id="{97E6F901-4910-BE2C-7956-1F6C29E07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9" name="Arc 714">
                <a:extLst>
                  <a:ext uri="{FF2B5EF4-FFF2-40B4-BE49-F238E27FC236}">
                    <a16:creationId xmlns:a16="http://schemas.microsoft.com/office/drawing/2014/main" id="{40974393-4ACC-59E7-6CFE-3A7F8F0EAFA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0" name="Arc 715">
                <a:extLst>
                  <a:ext uri="{FF2B5EF4-FFF2-40B4-BE49-F238E27FC236}">
                    <a16:creationId xmlns:a16="http://schemas.microsoft.com/office/drawing/2014/main" id="{DD8E37EE-46EE-5CAA-FA88-49D4A9D337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1" name="Arc 716">
                <a:extLst>
                  <a:ext uri="{FF2B5EF4-FFF2-40B4-BE49-F238E27FC236}">
                    <a16:creationId xmlns:a16="http://schemas.microsoft.com/office/drawing/2014/main" id="{FC2509AD-E479-3284-B81B-4840B51D72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2" name="Arc 717">
                <a:extLst>
                  <a:ext uri="{FF2B5EF4-FFF2-40B4-BE49-F238E27FC236}">
                    <a16:creationId xmlns:a16="http://schemas.microsoft.com/office/drawing/2014/main" id="{DC0202D9-E27F-F756-420C-37B0C106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3" name="Arc 718">
                <a:extLst>
                  <a:ext uri="{FF2B5EF4-FFF2-40B4-BE49-F238E27FC236}">
                    <a16:creationId xmlns:a16="http://schemas.microsoft.com/office/drawing/2014/main" id="{83285857-979D-2E20-FD21-4A99922E70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4" name="Arc 719">
                <a:extLst>
                  <a:ext uri="{FF2B5EF4-FFF2-40B4-BE49-F238E27FC236}">
                    <a16:creationId xmlns:a16="http://schemas.microsoft.com/office/drawing/2014/main" id="{69D7E76A-C91B-B3D0-00D4-27C44E1A85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5" name="Arc 720">
                <a:extLst>
                  <a:ext uri="{FF2B5EF4-FFF2-40B4-BE49-F238E27FC236}">
                    <a16:creationId xmlns:a16="http://schemas.microsoft.com/office/drawing/2014/main" id="{2846890B-8A97-7364-423C-D9AE219769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6" name="Freeform 721">
                <a:extLst>
                  <a:ext uri="{FF2B5EF4-FFF2-40B4-BE49-F238E27FC236}">
                    <a16:creationId xmlns:a16="http://schemas.microsoft.com/office/drawing/2014/main" id="{D8EA9B86-73F8-313B-9CA4-49F2ECB459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7" name="Freeform 722">
                <a:extLst>
                  <a:ext uri="{FF2B5EF4-FFF2-40B4-BE49-F238E27FC236}">
                    <a16:creationId xmlns:a16="http://schemas.microsoft.com/office/drawing/2014/main" id="{562DF52C-2F09-D522-6D96-D7532BC15FC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8" name="Arc 723">
                <a:extLst>
                  <a:ext uri="{FF2B5EF4-FFF2-40B4-BE49-F238E27FC236}">
                    <a16:creationId xmlns:a16="http://schemas.microsoft.com/office/drawing/2014/main" id="{42DFE422-533C-E6B4-E67B-F23214A5CB3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9" name="Arc 724">
                <a:extLst>
                  <a:ext uri="{FF2B5EF4-FFF2-40B4-BE49-F238E27FC236}">
                    <a16:creationId xmlns:a16="http://schemas.microsoft.com/office/drawing/2014/main" id="{D433375C-40FC-2B51-E0FA-B6EF34DC43B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0" name="Arc 725">
                <a:extLst>
                  <a:ext uri="{FF2B5EF4-FFF2-40B4-BE49-F238E27FC236}">
                    <a16:creationId xmlns:a16="http://schemas.microsoft.com/office/drawing/2014/main" id="{244F520A-6B00-7010-7CEF-95DD968A24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1" name="Freeform 726">
                <a:extLst>
                  <a:ext uri="{FF2B5EF4-FFF2-40B4-BE49-F238E27FC236}">
                    <a16:creationId xmlns:a16="http://schemas.microsoft.com/office/drawing/2014/main" id="{9159AF23-D656-29E1-51CB-B537686D3A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2" name="Freeform 727">
                <a:extLst>
                  <a:ext uri="{FF2B5EF4-FFF2-40B4-BE49-F238E27FC236}">
                    <a16:creationId xmlns:a16="http://schemas.microsoft.com/office/drawing/2014/main" id="{5FFC495D-21F7-10BD-1626-ED362AEE8E1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3" name="Freeform 728">
                <a:extLst>
                  <a:ext uri="{FF2B5EF4-FFF2-40B4-BE49-F238E27FC236}">
                    <a16:creationId xmlns:a16="http://schemas.microsoft.com/office/drawing/2014/main" id="{B5375D48-BE9B-0DE0-19AF-412D4C668C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4" name="Freeform 729">
                <a:extLst>
                  <a:ext uri="{FF2B5EF4-FFF2-40B4-BE49-F238E27FC236}">
                    <a16:creationId xmlns:a16="http://schemas.microsoft.com/office/drawing/2014/main" id="{9AA608C9-0E02-9656-4C66-30D181D282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5" name="Freeform 730">
                <a:extLst>
                  <a:ext uri="{FF2B5EF4-FFF2-40B4-BE49-F238E27FC236}">
                    <a16:creationId xmlns:a16="http://schemas.microsoft.com/office/drawing/2014/main" id="{219EB4F8-EC89-DAA0-ED47-D9E9B2669C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6" name="Freeform 731">
                <a:extLst>
                  <a:ext uri="{FF2B5EF4-FFF2-40B4-BE49-F238E27FC236}">
                    <a16:creationId xmlns:a16="http://schemas.microsoft.com/office/drawing/2014/main" id="{CF44608C-1A7C-F9AA-8A4F-FF319BCED4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7" name="Freeform 732">
                <a:extLst>
                  <a:ext uri="{FF2B5EF4-FFF2-40B4-BE49-F238E27FC236}">
                    <a16:creationId xmlns:a16="http://schemas.microsoft.com/office/drawing/2014/main" id="{F4F4624A-4D6B-BC1A-002C-CFE61C8FBE1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8" name="Freeform 733">
                <a:extLst>
                  <a:ext uri="{FF2B5EF4-FFF2-40B4-BE49-F238E27FC236}">
                    <a16:creationId xmlns:a16="http://schemas.microsoft.com/office/drawing/2014/main" id="{CA32D37B-4756-A30A-48C5-C2BAA40535E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6" name="Group 734">
            <a:extLst>
              <a:ext uri="{FF2B5EF4-FFF2-40B4-BE49-F238E27FC236}">
                <a16:creationId xmlns:a16="http://schemas.microsoft.com/office/drawing/2014/main" id="{97CD7D15-D7DB-DB7C-2C1E-1F48B6071C61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24187" name="Group 735">
              <a:extLst>
                <a:ext uri="{FF2B5EF4-FFF2-40B4-BE49-F238E27FC236}">
                  <a16:creationId xmlns:a16="http://schemas.microsoft.com/office/drawing/2014/main" id="{B61A25E4-420B-8F5B-4370-E8D6BCC01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319" name="Oval 736">
                <a:extLst>
                  <a:ext uri="{FF2B5EF4-FFF2-40B4-BE49-F238E27FC236}">
                    <a16:creationId xmlns:a16="http://schemas.microsoft.com/office/drawing/2014/main" id="{919CE26D-CD13-8105-3ED3-C06DA1137B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20" name="Oval 737">
                <a:extLst>
                  <a:ext uri="{FF2B5EF4-FFF2-40B4-BE49-F238E27FC236}">
                    <a16:creationId xmlns:a16="http://schemas.microsoft.com/office/drawing/2014/main" id="{6AAA31B9-A6BC-707B-F911-22E6330A38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8" name="Group 738">
              <a:extLst>
                <a:ext uri="{FF2B5EF4-FFF2-40B4-BE49-F238E27FC236}">
                  <a16:creationId xmlns:a16="http://schemas.microsoft.com/office/drawing/2014/main" id="{67A74C8B-7B4E-C9A6-0258-EFFE1FFCE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317" name="Oval 739">
                <a:extLst>
                  <a:ext uri="{FF2B5EF4-FFF2-40B4-BE49-F238E27FC236}">
                    <a16:creationId xmlns:a16="http://schemas.microsoft.com/office/drawing/2014/main" id="{373EC8BA-A3CB-D03F-4370-4854B12983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8" name="Oval 740">
                <a:extLst>
                  <a:ext uri="{FF2B5EF4-FFF2-40B4-BE49-F238E27FC236}">
                    <a16:creationId xmlns:a16="http://schemas.microsoft.com/office/drawing/2014/main" id="{3F42FFB9-1E53-6668-803E-1A832697AA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9" name="Group 741">
              <a:extLst>
                <a:ext uri="{FF2B5EF4-FFF2-40B4-BE49-F238E27FC236}">
                  <a16:creationId xmlns:a16="http://schemas.microsoft.com/office/drawing/2014/main" id="{6567A3BE-7C3D-4EF7-FF54-2C885E6E3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315" name="Oval 742">
                <a:extLst>
                  <a:ext uri="{FF2B5EF4-FFF2-40B4-BE49-F238E27FC236}">
                    <a16:creationId xmlns:a16="http://schemas.microsoft.com/office/drawing/2014/main" id="{2AE13433-5C74-D1CD-06D7-D3BBA3B1C1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6" name="Oval 743">
                <a:extLst>
                  <a:ext uri="{FF2B5EF4-FFF2-40B4-BE49-F238E27FC236}">
                    <a16:creationId xmlns:a16="http://schemas.microsoft.com/office/drawing/2014/main" id="{82422751-BFC4-D3DC-0798-A67AEE5DCB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90" name="Group 744">
              <a:extLst>
                <a:ext uri="{FF2B5EF4-FFF2-40B4-BE49-F238E27FC236}">
                  <a16:creationId xmlns:a16="http://schemas.microsoft.com/office/drawing/2014/main" id="{797A4230-72E5-EE2C-CE51-6C43CE816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191" name="Group 745">
                <a:extLst>
                  <a:ext uri="{FF2B5EF4-FFF2-40B4-BE49-F238E27FC236}">
                    <a16:creationId xmlns:a16="http://schemas.microsoft.com/office/drawing/2014/main" id="{1EE0652B-8416-3B9A-EDDA-6DC05A7E9D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313" name="Oval 746">
                  <a:extLst>
                    <a:ext uri="{FF2B5EF4-FFF2-40B4-BE49-F238E27FC236}">
                      <a16:creationId xmlns:a16="http://schemas.microsoft.com/office/drawing/2014/main" id="{30046087-28AF-3DA9-78B0-3183A7CA21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314" name="Oval 747">
                  <a:extLst>
                    <a:ext uri="{FF2B5EF4-FFF2-40B4-BE49-F238E27FC236}">
                      <a16:creationId xmlns:a16="http://schemas.microsoft.com/office/drawing/2014/main" id="{8F241187-DBA5-01B4-8B83-C55A2A3D0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192" name="Group 748">
                <a:extLst>
                  <a:ext uri="{FF2B5EF4-FFF2-40B4-BE49-F238E27FC236}">
                    <a16:creationId xmlns:a16="http://schemas.microsoft.com/office/drawing/2014/main" id="{AE3EA072-58A5-C758-0B6F-64AF852AAC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215" name="Group 749">
                  <a:extLst>
                    <a:ext uri="{FF2B5EF4-FFF2-40B4-BE49-F238E27FC236}">
                      <a16:creationId xmlns:a16="http://schemas.microsoft.com/office/drawing/2014/main" id="{0DD68C9B-CB7D-B50D-808B-D0D8B4DFFB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311" name="Freeform 750">
                    <a:extLst>
                      <a:ext uri="{FF2B5EF4-FFF2-40B4-BE49-F238E27FC236}">
                        <a16:creationId xmlns:a16="http://schemas.microsoft.com/office/drawing/2014/main" id="{5D86EAC0-B86B-D51A-9C91-2D3F1AC4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2" name="Freeform 751">
                    <a:extLst>
                      <a:ext uri="{FF2B5EF4-FFF2-40B4-BE49-F238E27FC236}">
                        <a16:creationId xmlns:a16="http://schemas.microsoft.com/office/drawing/2014/main" id="{18791AD4-3955-A206-15C8-6E3E7E273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6" name="Group 752">
                  <a:extLst>
                    <a:ext uri="{FF2B5EF4-FFF2-40B4-BE49-F238E27FC236}">
                      <a16:creationId xmlns:a16="http://schemas.microsoft.com/office/drawing/2014/main" id="{8F22C5CA-87AC-DCB0-1F85-E52994F8BB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309" name="Freeform 753">
                    <a:extLst>
                      <a:ext uri="{FF2B5EF4-FFF2-40B4-BE49-F238E27FC236}">
                        <a16:creationId xmlns:a16="http://schemas.microsoft.com/office/drawing/2014/main" id="{1C1F7395-1CF7-9ABC-D2CA-D7C4ED432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0" name="Freeform 754">
                    <a:extLst>
                      <a:ext uri="{FF2B5EF4-FFF2-40B4-BE49-F238E27FC236}">
                        <a16:creationId xmlns:a16="http://schemas.microsoft.com/office/drawing/2014/main" id="{742B9630-245E-4D4F-E300-A285205906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7" name="Group 755">
                  <a:extLst>
                    <a:ext uri="{FF2B5EF4-FFF2-40B4-BE49-F238E27FC236}">
                      <a16:creationId xmlns:a16="http://schemas.microsoft.com/office/drawing/2014/main" id="{CCD8208F-6F4C-FD11-B3B1-8278FFD9F4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307" name="Freeform 756">
                    <a:extLst>
                      <a:ext uri="{FF2B5EF4-FFF2-40B4-BE49-F238E27FC236}">
                        <a16:creationId xmlns:a16="http://schemas.microsoft.com/office/drawing/2014/main" id="{B7E4A36B-553E-A833-ED79-17962A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8" name="Freeform 757">
                    <a:extLst>
                      <a:ext uri="{FF2B5EF4-FFF2-40B4-BE49-F238E27FC236}">
                        <a16:creationId xmlns:a16="http://schemas.microsoft.com/office/drawing/2014/main" id="{34D1F692-6470-8A13-917A-0C85365B8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8" name="Group 758">
                  <a:extLst>
                    <a:ext uri="{FF2B5EF4-FFF2-40B4-BE49-F238E27FC236}">
                      <a16:creationId xmlns:a16="http://schemas.microsoft.com/office/drawing/2014/main" id="{BD209679-C309-48F1-32A9-DB8719DF22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305" name="Freeform 759">
                    <a:extLst>
                      <a:ext uri="{FF2B5EF4-FFF2-40B4-BE49-F238E27FC236}">
                        <a16:creationId xmlns:a16="http://schemas.microsoft.com/office/drawing/2014/main" id="{F5493270-C8A8-E410-6687-536C3029DE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6" name="Freeform 760">
                    <a:extLst>
                      <a:ext uri="{FF2B5EF4-FFF2-40B4-BE49-F238E27FC236}">
                        <a16:creationId xmlns:a16="http://schemas.microsoft.com/office/drawing/2014/main" id="{D3E1ECC3-DCC2-0132-7930-D9F3EB59F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9" name="Group 761">
                  <a:extLst>
                    <a:ext uri="{FF2B5EF4-FFF2-40B4-BE49-F238E27FC236}">
                      <a16:creationId xmlns:a16="http://schemas.microsoft.com/office/drawing/2014/main" id="{D94EE6DC-71BA-F075-F60F-DBA0A8E844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303" name="Freeform 762">
                    <a:extLst>
                      <a:ext uri="{FF2B5EF4-FFF2-40B4-BE49-F238E27FC236}">
                        <a16:creationId xmlns:a16="http://schemas.microsoft.com/office/drawing/2014/main" id="{D6B23A6D-060D-C0A4-F220-23F7F994D3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4" name="Freeform 763">
                    <a:extLst>
                      <a:ext uri="{FF2B5EF4-FFF2-40B4-BE49-F238E27FC236}">
                        <a16:creationId xmlns:a16="http://schemas.microsoft.com/office/drawing/2014/main" id="{811A6E43-1513-75EC-7A97-B299C75D6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0" name="Group 764">
                  <a:extLst>
                    <a:ext uri="{FF2B5EF4-FFF2-40B4-BE49-F238E27FC236}">
                      <a16:creationId xmlns:a16="http://schemas.microsoft.com/office/drawing/2014/main" id="{49047E84-EC0C-ADF5-A955-4C717E34B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301" name="Freeform 765">
                    <a:extLst>
                      <a:ext uri="{FF2B5EF4-FFF2-40B4-BE49-F238E27FC236}">
                        <a16:creationId xmlns:a16="http://schemas.microsoft.com/office/drawing/2014/main" id="{82C75042-9613-B073-B649-9B0A4615F7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2" name="Freeform 766">
                    <a:extLst>
                      <a:ext uri="{FF2B5EF4-FFF2-40B4-BE49-F238E27FC236}">
                        <a16:creationId xmlns:a16="http://schemas.microsoft.com/office/drawing/2014/main" id="{B6B82555-7D7E-965D-E9FC-3A64489B47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1" name="Group 767">
                  <a:extLst>
                    <a:ext uri="{FF2B5EF4-FFF2-40B4-BE49-F238E27FC236}">
                      <a16:creationId xmlns:a16="http://schemas.microsoft.com/office/drawing/2014/main" id="{A6A38110-25A9-4F76-51A9-1B1FBA3C5D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299" name="Freeform 768">
                    <a:extLst>
                      <a:ext uri="{FF2B5EF4-FFF2-40B4-BE49-F238E27FC236}">
                        <a16:creationId xmlns:a16="http://schemas.microsoft.com/office/drawing/2014/main" id="{3926401F-B4D5-AAA6-88E0-61A21316B6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0" name="Freeform 769">
                    <a:extLst>
                      <a:ext uri="{FF2B5EF4-FFF2-40B4-BE49-F238E27FC236}">
                        <a16:creationId xmlns:a16="http://schemas.microsoft.com/office/drawing/2014/main" id="{9FFBEE61-10F5-3B57-9DFE-0B4F83E83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2" name="Group 770">
                  <a:extLst>
                    <a:ext uri="{FF2B5EF4-FFF2-40B4-BE49-F238E27FC236}">
                      <a16:creationId xmlns:a16="http://schemas.microsoft.com/office/drawing/2014/main" id="{E59F9976-12F1-87F9-E3EF-86FBA0FF69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297" name="Freeform 771">
                    <a:extLst>
                      <a:ext uri="{FF2B5EF4-FFF2-40B4-BE49-F238E27FC236}">
                        <a16:creationId xmlns:a16="http://schemas.microsoft.com/office/drawing/2014/main" id="{2D65AF91-9457-8A31-435F-0BF2FE5006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8" name="Freeform 772">
                    <a:extLst>
                      <a:ext uri="{FF2B5EF4-FFF2-40B4-BE49-F238E27FC236}">
                        <a16:creationId xmlns:a16="http://schemas.microsoft.com/office/drawing/2014/main" id="{3634A3BE-C6B3-3894-87CF-88F3A7E9D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3" name="Group 773">
                  <a:extLst>
                    <a:ext uri="{FF2B5EF4-FFF2-40B4-BE49-F238E27FC236}">
                      <a16:creationId xmlns:a16="http://schemas.microsoft.com/office/drawing/2014/main" id="{84924C49-98BC-B86D-E8D5-DAB1651C38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295" name="Freeform 774">
                    <a:extLst>
                      <a:ext uri="{FF2B5EF4-FFF2-40B4-BE49-F238E27FC236}">
                        <a16:creationId xmlns:a16="http://schemas.microsoft.com/office/drawing/2014/main" id="{5637F77A-706E-8952-68D7-2FA083B0A2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6" name="Freeform 775">
                    <a:extLst>
                      <a:ext uri="{FF2B5EF4-FFF2-40B4-BE49-F238E27FC236}">
                        <a16:creationId xmlns:a16="http://schemas.microsoft.com/office/drawing/2014/main" id="{A5340E9A-91D4-63C5-FE97-3001CED634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4" name="Group 776">
                  <a:extLst>
                    <a:ext uri="{FF2B5EF4-FFF2-40B4-BE49-F238E27FC236}">
                      <a16:creationId xmlns:a16="http://schemas.microsoft.com/office/drawing/2014/main" id="{B3147561-B95D-2A3B-95EA-D9E4616B78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293" name="Freeform 777">
                    <a:extLst>
                      <a:ext uri="{FF2B5EF4-FFF2-40B4-BE49-F238E27FC236}">
                        <a16:creationId xmlns:a16="http://schemas.microsoft.com/office/drawing/2014/main" id="{15F953D6-042D-6482-BAB4-A70AF4881A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4" name="Freeform 778">
                    <a:extLst>
                      <a:ext uri="{FF2B5EF4-FFF2-40B4-BE49-F238E27FC236}">
                        <a16:creationId xmlns:a16="http://schemas.microsoft.com/office/drawing/2014/main" id="{46C4AB85-5926-02C9-31F7-B1BD7C9B1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5" name="Group 779">
                  <a:extLst>
                    <a:ext uri="{FF2B5EF4-FFF2-40B4-BE49-F238E27FC236}">
                      <a16:creationId xmlns:a16="http://schemas.microsoft.com/office/drawing/2014/main" id="{2240DA89-E91C-AC82-4F75-565B651971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291" name="Freeform 780">
                    <a:extLst>
                      <a:ext uri="{FF2B5EF4-FFF2-40B4-BE49-F238E27FC236}">
                        <a16:creationId xmlns:a16="http://schemas.microsoft.com/office/drawing/2014/main" id="{14EC486C-CC18-E9E1-703E-C3EA049D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2" name="Freeform 781">
                    <a:extLst>
                      <a:ext uri="{FF2B5EF4-FFF2-40B4-BE49-F238E27FC236}">
                        <a16:creationId xmlns:a16="http://schemas.microsoft.com/office/drawing/2014/main" id="{DFAE5C5D-D223-4960-0761-7D7BE135F2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6" name="Group 782">
                  <a:extLst>
                    <a:ext uri="{FF2B5EF4-FFF2-40B4-BE49-F238E27FC236}">
                      <a16:creationId xmlns:a16="http://schemas.microsoft.com/office/drawing/2014/main" id="{B9646A94-227C-2161-CDC2-14F5456833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289" name="Freeform 783">
                    <a:extLst>
                      <a:ext uri="{FF2B5EF4-FFF2-40B4-BE49-F238E27FC236}">
                        <a16:creationId xmlns:a16="http://schemas.microsoft.com/office/drawing/2014/main" id="{2A3B4804-23B6-2D4D-2315-2F1E20301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0" name="Freeform 784">
                    <a:extLst>
                      <a:ext uri="{FF2B5EF4-FFF2-40B4-BE49-F238E27FC236}">
                        <a16:creationId xmlns:a16="http://schemas.microsoft.com/office/drawing/2014/main" id="{4BA13B93-49ED-29EA-8B44-CCEBB66AC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7" name="Group 785">
                  <a:extLst>
                    <a:ext uri="{FF2B5EF4-FFF2-40B4-BE49-F238E27FC236}">
                      <a16:creationId xmlns:a16="http://schemas.microsoft.com/office/drawing/2014/main" id="{298D0131-7C48-63C8-2DAB-8B672760C8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287" name="Freeform 786">
                    <a:extLst>
                      <a:ext uri="{FF2B5EF4-FFF2-40B4-BE49-F238E27FC236}">
                        <a16:creationId xmlns:a16="http://schemas.microsoft.com/office/drawing/2014/main" id="{EB663F4C-0598-2008-12E9-6A68DC0B6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8" name="Freeform 787">
                    <a:extLst>
                      <a:ext uri="{FF2B5EF4-FFF2-40B4-BE49-F238E27FC236}">
                        <a16:creationId xmlns:a16="http://schemas.microsoft.com/office/drawing/2014/main" id="{02115E06-50D9-4781-E861-63E3768F21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8" name="Group 788">
                  <a:extLst>
                    <a:ext uri="{FF2B5EF4-FFF2-40B4-BE49-F238E27FC236}">
                      <a16:creationId xmlns:a16="http://schemas.microsoft.com/office/drawing/2014/main" id="{14B328D0-88A6-3C02-EF75-F85E40907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285" name="Freeform 789">
                    <a:extLst>
                      <a:ext uri="{FF2B5EF4-FFF2-40B4-BE49-F238E27FC236}">
                        <a16:creationId xmlns:a16="http://schemas.microsoft.com/office/drawing/2014/main" id="{5CBFB576-F3EE-F3AA-16E0-5EEF17A9A9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6" name="Freeform 790">
                    <a:extLst>
                      <a:ext uri="{FF2B5EF4-FFF2-40B4-BE49-F238E27FC236}">
                        <a16:creationId xmlns:a16="http://schemas.microsoft.com/office/drawing/2014/main" id="{EF921B61-78DB-3500-DD66-D8889B7EA8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9" name="Group 791">
                  <a:extLst>
                    <a:ext uri="{FF2B5EF4-FFF2-40B4-BE49-F238E27FC236}">
                      <a16:creationId xmlns:a16="http://schemas.microsoft.com/office/drawing/2014/main" id="{4F14CC93-D5C4-5ACF-3A5F-9BA1765C76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283" name="Freeform 792">
                    <a:extLst>
                      <a:ext uri="{FF2B5EF4-FFF2-40B4-BE49-F238E27FC236}">
                        <a16:creationId xmlns:a16="http://schemas.microsoft.com/office/drawing/2014/main" id="{07922D39-DEDE-1244-91AA-A08C4C7D4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4" name="Freeform 793">
                    <a:extLst>
                      <a:ext uri="{FF2B5EF4-FFF2-40B4-BE49-F238E27FC236}">
                        <a16:creationId xmlns:a16="http://schemas.microsoft.com/office/drawing/2014/main" id="{F6733901-D887-9DF8-4D5C-11D11472A2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0" name="Group 794">
                  <a:extLst>
                    <a:ext uri="{FF2B5EF4-FFF2-40B4-BE49-F238E27FC236}">
                      <a16:creationId xmlns:a16="http://schemas.microsoft.com/office/drawing/2014/main" id="{21B6A9E1-BE65-3AB6-315F-7050C67E8B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281" name="Freeform 795">
                    <a:extLst>
                      <a:ext uri="{FF2B5EF4-FFF2-40B4-BE49-F238E27FC236}">
                        <a16:creationId xmlns:a16="http://schemas.microsoft.com/office/drawing/2014/main" id="{D4973D1D-CEAB-11DF-040C-4014C585E3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2" name="Freeform 796">
                    <a:extLst>
                      <a:ext uri="{FF2B5EF4-FFF2-40B4-BE49-F238E27FC236}">
                        <a16:creationId xmlns:a16="http://schemas.microsoft.com/office/drawing/2014/main" id="{3B785632-4570-5C01-5004-2E9E0D2A7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1" name="Group 797">
                  <a:extLst>
                    <a:ext uri="{FF2B5EF4-FFF2-40B4-BE49-F238E27FC236}">
                      <a16:creationId xmlns:a16="http://schemas.microsoft.com/office/drawing/2014/main" id="{4F6A805B-3D07-7AD7-D04C-03B6769059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279" name="Freeform 798">
                    <a:extLst>
                      <a:ext uri="{FF2B5EF4-FFF2-40B4-BE49-F238E27FC236}">
                        <a16:creationId xmlns:a16="http://schemas.microsoft.com/office/drawing/2014/main" id="{176E5DD3-F9DB-5766-B2EB-598B24BA1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0" name="Freeform 799">
                    <a:extLst>
                      <a:ext uri="{FF2B5EF4-FFF2-40B4-BE49-F238E27FC236}">
                        <a16:creationId xmlns:a16="http://schemas.microsoft.com/office/drawing/2014/main" id="{95A6580D-6597-5F88-05FC-B45ED4D582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2" name="Group 800">
                  <a:extLst>
                    <a:ext uri="{FF2B5EF4-FFF2-40B4-BE49-F238E27FC236}">
                      <a16:creationId xmlns:a16="http://schemas.microsoft.com/office/drawing/2014/main" id="{316A7B19-2E42-47F2-C32E-4DDC3A450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277" name="Freeform 801">
                    <a:extLst>
                      <a:ext uri="{FF2B5EF4-FFF2-40B4-BE49-F238E27FC236}">
                        <a16:creationId xmlns:a16="http://schemas.microsoft.com/office/drawing/2014/main" id="{6CE467C5-E88B-FF5D-9EBC-71ED840DD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8" name="Freeform 802">
                    <a:extLst>
                      <a:ext uri="{FF2B5EF4-FFF2-40B4-BE49-F238E27FC236}">
                        <a16:creationId xmlns:a16="http://schemas.microsoft.com/office/drawing/2014/main" id="{7A81F9C4-ACF9-8607-D5DF-42B08498B6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3" name="Group 803">
                  <a:extLst>
                    <a:ext uri="{FF2B5EF4-FFF2-40B4-BE49-F238E27FC236}">
                      <a16:creationId xmlns:a16="http://schemas.microsoft.com/office/drawing/2014/main" id="{13364BE2-31E9-14DD-65CB-CFAD95CA9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275" name="Freeform 804">
                    <a:extLst>
                      <a:ext uri="{FF2B5EF4-FFF2-40B4-BE49-F238E27FC236}">
                        <a16:creationId xmlns:a16="http://schemas.microsoft.com/office/drawing/2014/main" id="{B4F3880D-C0D7-D4D0-B988-AEDD44A82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6" name="Freeform 805">
                    <a:extLst>
                      <a:ext uri="{FF2B5EF4-FFF2-40B4-BE49-F238E27FC236}">
                        <a16:creationId xmlns:a16="http://schemas.microsoft.com/office/drawing/2014/main" id="{1A3F6A39-F669-A8D0-333B-996A9D099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4" name="Group 806">
                  <a:extLst>
                    <a:ext uri="{FF2B5EF4-FFF2-40B4-BE49-F238E27FC236}">
                      <a16:creationId xmlns:a16="http://schemas.microsoft.com/office/drawing/2014/main" id="{1DD4E2B8-0232-6D2F-C68C-82B786773E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273" name="Freeform 807">
                    <a:extLst>
                      <a:ext uri="{FF2B5EF4-FFF2-40B4-BE49-F238E27FC236}">
                        <a16:creationId xmlns:a16="http://schemas.microsoft.com/office/drawing/2014/main" id="{3CACF320-DCEE-BAD3-1272-BB573E05E7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4" name="Freeform 808">
                    <a:extLst>
                      <a:ext uri="{FF2B5EF4-FFF2-40B4-BE49-F238E27FC236}">
                        <a16:creationId xmlns:a16="http://schemas.microsoft.com/office/drawing/2014/main" id="{24684A06-FE58-496A-C03D-8ADCC8515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5" name="Group 809">
                  <a:extLst>
                    <a:ext uri="{FF2B5EF4-FFF2-40B4-BE49-F238E27FC236}">
                      <a16:creationId xmlns:a16="http://schemas.microsoft.com/office/drawing/2014/main" id="{1FC05B5B-BC2C-69F1-272E-F08364D46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271" name="Freeform 810">
                    <a:extLst>
                      <a:ext uri="{FF2B5EF4-FFF2-40B4-BE49-F238E27FC236}">
                        <a16:creationId xmlns:a16="http://schemas.microsoft.com/office/drawing/2014/main" id="{AFE311BB-D063-35AD-10C1-A58FAD5934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2" name="Freeform 811">
                    <a:extLst>
                      <a:ext uri="{FF2B5EF4-FFF2-40B4-BE49-F238E27FC236}">
                        <a16:creationId xmlns:a16="http://schemas.microsoft.com/office/drawing/2014/main" id="{4B08D747-C8BD-39AC-035E-49907A507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36" name="Freeform 812">
                  <a:extLst>
                    <a:ext uri="{FF2B5EF4-FFF2-40B4-BE49-F238E27FC236}">
                      <a16:creationId xmlns:a16="http://schemas.microsoft.com/office/drawing/2014/main" id="{999FDF1E-012D-FE09-049D-DDEA02684C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7" name="Freeform 813">
                  <a:extLst>
                    <a:ext uri="{FF2B5EF4-FFF2-40B4-BE49-F238E27FC236}">
                      <a16:creationId xmlns:a16="http://schemas.microsoft.com/office/drawing/2014/main" id="{DB22C234-7419-9F42-74E0-B73535E694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238" name="Group 814">
                  <a:extLst>
                    <a:ext uri="{FF2B5EF4-FFF2-40B4-BE49-F238E27FC236}">
                      <a16:creationId xmlns:a16="http://schemas.microsoft.com/office/drawing/2014/main" id="{5269215E-C4D8-61AE-BCBD-0DDA0A68D4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269" name="Freeform 815">
                    <a:extLst>
                      <a:ext uri="{FF2B5EF4-FFF2-40B4-BE49-F238E27FC236}">
                        <a16:creationId xmlns:a16="http://schemas.microsoft.com/office/drawing/2014/main" id="{1C2F0C47-80BD-F6CA-9BF4-4FE5FAABA7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0" name="Freeform 816">
                    <a:extLst>
                      <a:ext uri="{FF2B5EF4-FFF2-40B4-BE49-F238E27FC236}">
                        <a16:creationId xmlns:a16="http://schemas.microsoft.com/office/drawing/2014/main" id="{3EBD106B-F8A1-F2BE-0C89-E072A37AC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9" name="Group 817">
                  <a:extLst>
                    <a:ext uri="{FF2B5EF4-FFF2-40B4-BE49-F238E27FC236}">
                      <a16:creationId xmlns:a16="http://schemas.microsoft.com/office/drawing/2014/main" id="{7A7969A8-79E2-B02F-51AA-A3F5DC184D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267" name="Freeform 818">
                    <a:extLst>
                      <a:ext uri="{FF2B5EF4-FFF2-40B4-BE49-F238E27FC236}">
                        <a16:creationId xmlns:a16="http://schemas.microsoft.com/office/drawing/2014/main" id="{C5DF2684-C556-A86C-13B9-B2EDBA7CE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8" name="Freeform 819">
                    <a:extLst>
                      <a:ext uri="{FF2B5EF4-FFF2-40B4-BE49-F238E27FC236}">
                        <a16:creationId xmlns:a16="http://schemas.microsoft.com/office/drawing/2014/main" id="{C2693ED3-2641-7EAC-440C-5B31F1FFD7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0" name="Group 820">
                  <a:extLst>
                    <a:ext uri="{FF2B5EF4-FFF2-40B4-BE49-F238E27FC236}">
                      <a16:creationId xmlns:a16="http://schemas.microsoft.com/office/drawing/2014/main" id="{9AB14489-6068-F61B-5F2B-00680070C2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265" name="Freeform 821">
                    <a:extLst>
                      <a:ext uri="{FF2B5EF4-FFF2-40B4-BE49-F238E27FC236}">
                        <a16:creationId xmlns:a16="http://schemas.microsoft.com/office/drawing/2014/main" id="{5851EDA5-4292-1516-E5D3-E40B4DFC3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6" name="Freeform 822">
                    <a:extLst>
                      <a:ext uri="{FF2B5EF4-FFF2-40B4-BE49-F238E27FC236}">
                        <a16:creationId xmlns:a16="http://schemas.microsoft.com/office/drawing/2014/main" id="{EF73FF59-08DB-6820-09CA-65C8405164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1" name="Group 823">
                  <a:extLst>
                    <a:ext uri="{FF2B5EF4-FFF2-40B4-BE49-F238E27FC236}">
                      <a16:creationId xmlns:a16="http://schemas.microsoft.com/office/drawing/2014/main" id="{17DC1A4A-7F57-CECB-93C5-24496A970E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263" name="Freeform 824">
                    <a:extLst>
                      <a:ext uri="{FF2B5EF4-FFF2-40B4-BE49-F238E27FC236}">
                        <a16:creationId xmlns:a16="http://schemas.microsoft.com/office/drawing/2014/main" id="{2B6814B2-401E-DBA0-A4E7-A29A6E6F18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4" name="Freeform 825">
                    <a:extLst>
                      <a:ext uri="{FF2B5EF4-FFF2-40B4-BE49-F238E27FC236}">
                        <a16:creationId xmlns:a16="http://schemas.microsoft.com/office/drawing/2014/main" id="{55AAD518-6CE1-6689-9753-F29F6C253B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2" name="Group 826">
                  <a:extLst>
                    <a:ext uri="{FF2B5EF4-FFF2-40B4-BE49-F238E27FC236}">
                      <a16:creationId xmlns:a16="http://schemas.microsoft.com/office/drawing/2014/main" id="{53B1B077-1996-3A03-727D-B093C768DA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261" name="Freeform 827">
                    <a:extLst>
                      <a:ext uri="{FF2B5EF4-FFF2-40B4-BE49-F238E27FC236}">
                        <a16:creationId xmlns:a16="http://schemas.microsoft.com/office/drawing/2014/main" id="{8AC76A18-7BF4-2A89-C0A7-84292903E7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2" name="Freeform 828">
                    <a:extLst>
                      <a:ext uri="{FF2B5EF4-FFF2-40B4-BE49-F238E27FC236}">
                        <a16:creationId xmlns:a16="http://schemas.microsoft.com/office/drawing/2014/main" id="{2F2A477C-247F-E673-826C-50EEBDCE39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3" name="Group 829">
                  <a:extLst>
                    <a:ext uri="{FF2B5EF4-FFF2-40B4-BE49-F238E27FC236}">
                      <a16:creationId xmlns:a16="http://schemas.microsoft.com/office/drawing/2014/main" id="{9A8FCFFF-4884-F5F4-C3C0-00CEBF1B27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59" name="Freeform 830">
                    <a:extLst>
                      <a:ext uri="{FF2B5EF4-FFF2-40B4-BE49-F238E27FC236}">
                        <a16:creationId xmlns:a16="http://schemas.microsoft.com/office/drawing/2014/main" id="{D96047CF-44F6-3173-C665-93515997B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0" name="Freeform 831">
                    <a:extLst>
                      <a:ext uri="{FF2B5EF4-FFF2-40B4-BE49-F238E27FC236}">
                        <a16:creationId xmlns:a16="http://schemas.microsoft.com/office/drawing/2014/main" id="{548CF9B4-D8E1-4537-832D-EAA67400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4" name="Group 832">
                  <a:extLst>
                    <a:ext uri="{FF2B5EF4-FFF2-40B4-BE49-F238E27FC236}">
                      <a16:creationId xmlns:a16="http://schemas.microsoft.com/office/drawing/2014/main" id="{2C07140C-76B1-30D2-20DC-C79F9CCF6B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257" name="Freeform 833">
                    <a:extLst>
                      <a:ext uri="{FF2B5EF4-FFF2-40B4-BE49-F238E27FC236}">
                        <a16:creationId xmlns:a16="http://schemas.microsoft.com/office/drawing/2014/main" id="{AEEB50D6-030D-D141-A279-35CA93FA1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8" name="Freeform 834">
                    <a:extLst>
                      <a:ext uri="{FF2B5EF4-FFF2-40B4-BE49-F238E27FC236}">
                        <a16:creationId xmlns:a16="http://schemas.microsoft.com/office/drawing/2014/main" id="{D7269B95-A289-4CA0-C9F8-CE747FB9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5" name="Group 835">
                  <a:extLst>
                    <a:ext uri="{FF2B5EF4-FFF2-40B4-BE49-F238E27FC236}">
                      <a16:creationId xmlns:a16="http://schemas.microsoft.com/office/drawing/2014/main" id="{EFF6A840-63D4-FADE-9184-2B75FC786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255" name="Freeform 836">
                    <a:extLst>
                      <a:ext uri="{FF2B5EF4-FFF2-40B4-BE49-F238E27FC236}">
                        <a16:creationId xmlns:a16="http://schemas.microsoft.com/office/drawing/2014/main" id="{288E564B-9F10-4449-8AB1-FF2310399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6" name="Freeform 837">
                    <a:extLst>
                      <a:ext uri="{FF2B5EF4-FFF2-40B4-BE49-F238E27FC236}">
                        <a16:creationId xmlns:a16="http://schemas.microsoft.com/office/drawing/2014/main" id="{F9FFF3F5-3147-B604-00CA-7907D8612C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6" name="Group 838">
                  <a:extLst>
                    <a:ext uri="{FF2B5EF4-FFF2-40B4-BE49-F238E27FC236}">
                      <a16:creationId xmlns:a16="http://schemas.microsoft.com/office/drawing/2014/main" id="{7EDC9ECA-A9C9-6FCA-D238-72D3904B6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253" name="Freeform 839">
                    <a:extLst>
                      <a:ext uri="{FF2B5EF4-FFF2-40B4-BE49-F238E27FC236}">
                        <a16:creationId xmlns:a16="http://schemas.microsoft.com/office/drawing/2014/main" id="{DE063343-157B-A910-D30E-04C1A90D94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4" name="Freeform 840">
                    <a:extLst>
                      <a:ext uri="{FF2B5EF4-FFF2-40B4-BE49-F238E27FC236}">
                        <a16:creationId xmlns:a16="http://schemas.microsoft.com/office/drawing/2014/main" id="{BE8FE2B9-15DC-3939-FFF3-44FB36D919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7" name="Group 841">
                  <a:extLst>
                    <a:ext uri="{FF2B5EF4-FFF2-40B4-BE49-F238E27FC236}">
                      <a16:creationId xmlns:a16="http://schemas.microsoft.com/office/drawing/2014/main" id="{A93C6420-F84B-6ED4-B4B4-B5086635B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251" name="Freeform 842">
                    <a:extLst>
                      <a:ext uri="{FF2B5EF4-FFF2-40B4-BE49-F238E27FC236}">
                        <a16:creationId xmlns:a16="http://schemas.microsoft.com/office/drawing/2014/main" id="{5CE15BEA-776A-63DC-D207-3FC102A3C7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2" name="Freeform 843">
                    <a:extLst>
                      <a:ext uri="{FF2B5EF4-FFF2-40B4-BE49-F238E27FC236}">
                        <a16:creationId xmlns:a16="http://schemas.microsoft.com/office/drawing/2014/main" id="{C6F30634-D391-61EE-A5CE-BC347E6CE8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8" name="Group 844">
                  <a:extLst>
                    <a:ext uri="{FF2B5EF4-FFF2-40B4-BE49-F238E27FC236}">
                      <a16:creationId xmlns:a16="http://schemas.microsoft.com/office/drawing/2014/main" id="{17F01B05-3035-DE5B-BDCD-FF1D1E0284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249" name="Freeform 845">
                    <a:extLst>
                      <a:ext uri="{FF2B5EF4-FFF2-40B4-BE49-F238E27FC236}">
                        <a16:creationId xmlns:a16="http://schemas.microsoft.com/office/drawing/2014/main" id="{F67811CB-B160-9D58-90C7-C7F600350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0" name="Freeform 846">
                    <a:extLst>
                      <a:ext uri="{FF2B5EF4-FFF2-40B4-BE49-F238E27FC236}">
                        <a16:creationId xmlns:a16="http://schemas.microsoft.com/office/drawing/2014/main" id="{29243118-0746-E6E9-1969-B410E9F9E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193" name="Freeform 847">
                <a:extLst>
                  <a:ext uri="{FF2B5EF4-FFF2-40B4-BE49-F238E27FC236}">
                    <a16:creationId xmlns:a16="http://schemas.microsoft.com/office/drawing/2014/main" id="{2E0CB2F5-7EB4-78E0-B2E6-6DA5D7A8D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4" name="Arc 848">
                <a:extLst>
                  <a:ext uri="{FF2B5EF4-FFF2-40B4-BE49-F238E27FC236}">
                    <a16:creationId xmlns:a16="http://schemas.microsoft.com/office/drawing/2014/main" id="{E0DDE44E-D854-482F-778D-D3F22EB276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5" name="Arc 849">
                <a:extLst>
                  <a:ext uri="{FF2B5EF4-FFF2-40B4-BE49-F238E27FC236}">
                    <a16:creationId xmlns:a16="http://schemas.microsoft.com/office/drawing/2014/main" id="{17D227A7-535E-E3A9-B1A3-10CB28AF68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6" name="Arc 850">
                <a:extLst>
                  <a:ext uri="{FF2B5EF4-FFF2-40B4-BE49-F238E27FC236}">
                    <a16:creationId xmlns:a16="http://schemas.microsoft.com/office/drawing/2014/main" id="{AF6ADCF0-0FF7-96F7-901C-B3C60D8BCB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7" name="Arc 851">
                <a:extLst>
                  <a:ext uri="{FF2B5EF4-FFF2-40B4-BE49-F238E27FC236}">
                    <a16:creationId xmlns:a16="http://schemas.microsoft.com/office/drawing/2014/main" id="{4BE579EA-81DC-46C9-13F5-C3731C2252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8" name="Arc 852">
                <a:extLst>
                  <a:ext uri="{FF2B5EF4-FFF2-40B4-BE49-F238E27FC236}">
                    <a16:creationId xmlns:a16="http://schemas.microsoft.com/office/drawing/2014/main" id="{0DF0C06F-3D7D-562E-7C5A-D2A305FF73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9" name="Arc 853">
                <a:extLst>
                  <a:ext uri="{FF2B5EF4-FFF2-40B4-BE49-F238E27FC236}">
                    <a16:creationId xmlns:a16="http://schemas.microsoft.com/office/drawing/2014/main" id="{3F03F54B-29AB-DD88-CF54-B00B916DDE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0" name="Arc 854">
                <a:extLst>
                  <a:ext uri="{FF2B5EF4-FFF2-40B4-BE49-F238E27FC236}">
                    <a16:creationId xmlns:a16="http://schemas.microsoft.com/office/drawing/2014/main" id="{775D4BB2-D3FA-DD2F-A985-9BE8665D5F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1" name="Arc 855">
                <a:extLst>
                  <a:ext uri="{FF2B5EF4-FFF2-40B4-BE49-F238E27FC236}">
                    <a16:creationId xmlns:a16="http://schemas.microsoft.com/office/drawing/2014/main" id="{6AF0D15E-B56C-E9B3-64C1-5D50B4AEB5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2" name="Freeform 856">
                <a:extLst>
                  <a:ext uri="{FF2B5EF4-FFF2-40B4-BE49-F238E27FC236}">
                    <a16:creationId xmlns:a16="http://schemas.microsoft.com/office/drawing/2014/main" id="{C0D53201-5B6E-E2FC-404A-D85257EBB7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3" name="Freeform 857">
                <a:extLst>
                  <a:ext uri="{FF2B5EF4-FFF2-40B4-BE49-F238E27FC236}">
                    <a16:creationId xmlns:a16="http://schemas.microsoft.com/office/drawing/2014/main" id="{1D12BCA6-2F62-2089-1A4E-12D976C6E6E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4" name="Arc 858">
                <a:extLst>
                  <a:ext uri="{FF2B5EF4-FFF2-40B4-BE49-F238E27FC236}">
                    <a16:creationId xmlns:a16="http://schemas.microsoft.com/office/drawing/2014/main" id="{BAC36FDD-139A-814C-B0B2-0A6E77DE3C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5" name="Arc 859">
                <a:extLst>
                  <a:ext uri="{FF2B5EF4-FFF2-40B4-BE49-F238E27FC236}">
                    <a16:creationId xmlns:a16="http://schemas.microsoft.com/office/drawing/2014/main" id="{972CDC33-74BB-382A-867D-EEFFDEB6C0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6" name="Arc 860">
                <a:extLst>
                  <a:ext uri="{FF2B5EF4-FFF2-40B4-BE49-F238E27FC236}">
                    <a16:creationId xmlns:a16="http://schemas.microsoft.com/office/drawing/2014/main" id="{125427AC-B0CE-0AAC-14B8-31EBECD62D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7" name="Freeform 861">
                <a:extLst>
                  <a:ext uri="{FF2B5EF4-FFF2-40B4-BE49-F238E27FC236}">
                    <a16:creationId xmlns:a16="http://schemas.microsoft.com/office/drawing/2014/main" id="{D78F565E-F730-2548-52EA-399F667171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8" name="Freeform 862">
                <a:extLst>
                  <a:ext uri="{FF2B5EF4-FFF2-40B4-BE49-F238E27FC236}">
                    <a16:creationId xmlns:a16="http://schemas.microsoft.com/office/drawing/2014/main" id="{64E1264E-D465-8EB7-CC1B-AA42C35C55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9" name="Freeform 863">
                <a:extLst>
                  <a:ext uri="{FF2B5EF4-FFF2-40B4-BE49-F238E27FC236}">
                    <a16:creationId xmlns:a16="http://schemas.microsoft.com/office/drawing/2014/main" id="{C04A43F9-FCC6-4F62-E910-0C19F6E9D75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0" name="Freeform 864">
                <a:extLst>
                  <a:ext uri="{FF2B5EF4-FFF2-40B4-BE49-F238E27FC236}">
                    <a16:creationId xmlns:a16="http://schemas.microsoft.com/office/drawing/2014/main" id="{C29B227A-6EFD-7B32-84E2-04703D187E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1" name="Freeform 865">
                <a:extLst>
                  <a:ext uri="{FF2B5EF4-FFF2-40B4-BE49-F238E27FC236}">
                    <a16:creationId xmlns:a16="http://schemas.microsoft.com/office/drawing/2014/main" id="{2370F40E-3A1E-C29D-7726-C511ED9FD9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2" name="Freeform 866">
                <a:extLst>
                  <a:ext uri="{FF2B5EF4-FFF2-40B4-BE49-F238E27FC236}">
                    <a16:creationId xmlns:a16="http://schemas.microsoft.com/office/drawing/2014/main" id="{F33C7068-E1EE-A798-C098-22BB45E2FF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3" name="Freeform 867">
                <a:extLst>
                  <a:ext uri="{FF2B5EF4-FFF2-40B4-BE49-F238E27FC236}">
                    <a16:creationId xmlns:a16="http://schemas.microsoft.com/office/drawing/2014/main" id="{F6E3A63A-03EE-21EB-BA58-C23D595A04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4" name="Freeform 868">
                <a:extLst>
                  <a:ext uri="{FF2B5EF4-FFF2-40B4-BE49-F238E27FC236}">
                    <a16:creationId xmlns:a16="http://schemas.microsoft.com/office/drawing/2014/main" id="{85C5E070-D666-BB6B-180C-12D86BA628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7" name="Group 869">
            <a:extLst>
              <a:ext uri="{FF2B5EF4-FFF2-40B4-BE49-F238E27FC236}">
                <a16:creationId xmlns:a16="http://schemas.microsoft.com/office/drawing/2014/main" id="{FA409779-EE0F-63DD-F886-3BCC7A1A4D5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24053" name="Group 870">
              <a:extLst>
                <a:ext uri="{FF2B5EF4-FFF2-40B4-BE49-F238E27FC236}">
                  <a16:creationId xmlns:a16="http://schemas.microsoft.com/office/drawing/2014/main" id="{C1DE2B47-5B54-29AB-9A76-9182F2045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185" name="Oval 871">
                <a:extLst>
                  <a:ext uri="{FF2B5EF4-FFF2-40B4-BE49-F238E27FC236}">
                    <a16:creationId xmlns:a16="http://schemas.microsoft.com/office/drawing/2014/main" id="{31BFC87D-B49F-E89B-0ADE-62B3DE1826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6" name="Oval 872">
                <a:extLst>
                  <a:ext uri="{FF2B5EF4-FFF2-40B4-BE49-F238E27FC236}">
                    <a16:creationId xmlns:a16="http://schemas.microsoft.com/office/drawing/2014/main" id="{66C49AC5-B2D2-7C9B-123E-6E3F09DF36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4" name="Group 873">
              <a:extLst>
                <a:ext uri="{FF2B5EF4-FFF2-40B4-BE49-F238E27FC236}">
                  <a16:creationId xmlns:a16="http://schemas.microsoft.com/office/drawing/2014/main" id="{A975F8B4-A16E-E6ED-DB6C-84D621489F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183" name="Oval 874">
                <a:extLst>
                  <a:ext uri="{FF2B5EF4-FFF2-40B4-BE49-F238E27FC236}">
                    <a16:creationId xmlns:a16="http://schemas.microsoft.com/office/drawing/2014/main" id="{A13BD1B3-F47C-0A7D-E32C-FDB0DB002F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4" name="Oval 875">
                <a:extLst>
                  <a:ext uri="{FF2B5EF4-FFF2-40B4-BE49-F238E27FC236}">
                    <a16:creationId xmlns:a16="http://schemas.microsoft.com/office/drawing/2014/main" id="{DC43166D-48AC-80FA-0BDF-19D330FFE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5" name="Group 876">
              <a:extLst>
                <a:ext uri="{FF2B5EF4-FFF2-40B4-BE49-F238E27FC236}">
                  <a16:creationId xmlns:a16="http://schemas.microsoft.com/office/drawing/2014/main" id="{96ACF152-801A-7CB8-AB56-CEBCA8368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181" name="Oval 877">
                <a:extLst>
                  <a:ext uri="{FF2B5EF4-FFF2-40B4-BE49-F238E27FC236}">
                    <a16:creationId xmlns:a16="http://schemas.microsoft.com/office/drawing/2014/main" id="{AB3F383D-AF51-6A30-C7EF-DE64869C75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2" name="Oval 878">
                <a:extLst>
                  <a:ext uri="{FF2B5EF4-FFF2-40B4-BE49-F238E27FC236}">
                    <a16:creationId xmlns:a16="http://schemas.microsoft.com/office/drawing/2014/main" id="{2B8B24D0-3CD3-B782-6D29-24867CCF9D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6" name="Group 879">
              <a:extLst>
                <a:ext uri="{FF2B5EF4-FFF2-40B4-BE49-F238E27FC236}">
                  <a16:creationId xmlns:a16="http://schemas.microsoft.com/office/drawing/2014/main" id="{DC6ADD4A-4C7E-2123-7A81-CE511F100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057" name="Group 880">
                <a:extLst>
                  <a:ext uri="{FF2B5EF4-FFF2-40B4-BE49-F238E27FC236}">
                    <a16:creationId xmlns:a16="http://schemas.microsoft.com/office/drawing/2014/main" id="{556A4AD9-BDD6-F760-38BA-C77867F9A1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179" name="Oval 881">
                  <a:extLst>
                    <a:ext uri="{FF2B5EF4-FFF2-40B4-BE49-F238E27FC236}">
                      <a16:creationId xmlns:a16="http://schemas.microsoft.com/office/drawing/2014/main" id="{9D67F24E-BFB2-D5A9-ED40-BE3BA6E0B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180" name="Oval 882">
                  <a:extLst>
                    <a:ext uri="{FF2B5EF4-FFF2-40B4-BE49-F238E27FC236}">
                      <a16:creationId xmlns:a16="http://schemas.microsoft.com/office/drawing/2014/main" id="{41793DEC-D983-AFF1-6F62-D047ACEB2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058" name="Group 883">
                <a:extLst>
                  <a:ext uri="{FF2B5EF4-FFF2-40B4-BE49-F238E27FC236}">
                    <a16:creationId xmlns:a16="http://schemas.microsoft.com/office/drawing/2014/main" id="{A6748028-D43B-42E3-331C-6BFD464C31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081" name="Group 884">
                  <a:extLst>
                    <a:ext uri="{FF2B5EF4-FFF2-40B4-BE49-F238E27FC236}">
                      <a16:creationId xmlns:a16="http://schemas.microsoft.com/office/drawing/2014/main" id="{711E426A-1ABC-44FF-C7FA-2AE680101C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177" name="Freeform 885">
                    <a:extLst>
                      <a:ext uri="{FF2B5EF4-FFF2-40B4-BE49-F238E27FC236}">
                        <a16:creationId xmlns:a16="http://schemas.microsoft.com/office/drawing/2014/main" id="{BF3695F0-5E9D-82C4-936B-69BDBC9B36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8" name="Freeform 886">
                    <a:extLst>
                      <a:ext uri="{FF2B5EF4-FFF2-40B4-BE49-F238E27FC236}">
                        <a16:creationId xmlns:a16="http://schemas.microsoft.com/office/drawing/2014/main" id="{A1CE9409-EDC7-7243-D15C-45FA05293A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2" name="Group 887">
                  <a:extLst>
                    <a:ext uri="{FF2B5EF4-FFF2-40B4-BE49-F238E27FC236}">
                      <a16:creationId xmlns:a16="http://schemas.microsoft.com/office/drawing/2014/main" id="{87D6E5F1-503B-465E-90C4-0CEFB2C66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175" name="Freeform 888">
                    <a:extLst>
                      <a:ext uri="{FF2B5EF4-FFF2-40B4-BE49-F238E27FC236}">
                        <a16:creationId xmlns:a16="http://schemas.microsoft.com/office/drawing/2014/main" id="{3366C473-083E-381E-7928-7F029F570D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6" name="Freeform 889">
                    <a:extLst>
                      <a:ext uri="{FF2B5EF4-FFF2-40B4-BE49-F238E27FC236}">
                        <a16:creationId xmlns:a16="http://schemas.microsoft.com/office/drawing/2014/main" id="{495991E1-1131-D196-FF8F-4B25A2AF68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3" name="Group 890">
                  <a:extLst>
                    <a:ext uri="{FF2B5EF4-FFF2-40B4-BE49-F238E27FC236}">
                      <a16:creationId xmlns:a16="http://schemas.microsoft.com/office/drawing/2014/main" id="{705BEAA4-7418-079D-F3F6-F298A4489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173" name="Freeform 891">
                    <a:extLst>
                      <a:ext uri="{FF2B5EF4-FFF2-40B4-BE49-F238E27FC236}">
                        <a16:creationId xmlns:a16="http://schemas.microsoft.com/office/drawing/2014/main" id="{1931D487-9E5A-70E6-FAB6-46B088889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4" name="Freeform 892">
                    <a:extLst>
                      <a:ext uri="{FF2B5EF4-FFF2-40B4-BE49-F238E27FC236}">
                        <a16:creationId xmlns:a16="http://schemas.microsoft.com/office/drawing/2014/main" id="{009B4657-B3BC-C456-6A93-567E67A05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4" name="Group 893">
                  <a:extLst>
                    <a:ext uri="{FF2B5EF4-FFF2-40B4-BE49-F238E27FC236}">
                      <a16:creationId xmlns:a16="http://schemas.microsoft.com/office/drawing/2014/main" id="{F1B5CD2A-7973-0E8C-CC20-191144813C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171" name="Freeform 894">
                    <a:extLst>
                      <a:ext uri="{FF2B5EF4-FFF2-40B4-BE49-F238E27FC236}">
                        <a16:creationId xmlns:a16="http://schemas.microsoft.com/office/drawing/2014/main" id="{B08AA33E-5FA6-08BD-FF65-F3F246F13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2" name="Freeform 895">
                    <a:extLst>
                      <a:ext uri="{FF2B5EF4-FFF2-40B4-BE49-F238E27FC236}">
                        <a16:creationId xmlns:a16="http://schemas.microsoft.com/office/drawing/2014/main" id="{7B72E2DD-BD13-86F5-6802-7FA0AED5CC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5" name="Group 896">
                  <a:extLst>
                    <a:ext uri="{FF2B5EF4-FFF2-40B4-BE49-F238E27FC236}">
                      <a16:creationId xmlns:a16="http://schemas.microsoft.com/office/drawing/2014/main" id="{2F2105F4-4EA1-EBBB-F3C3-275FD088F8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169" name="Freeform 897">
                    <a:extLst>
                      <a:ext uri="{FF2B5EF4-FFF2-40B4-BE49-F238E27FC236}">
                        <a16:creationId xmlns:a16="http://schemas.microsoft.com/office/drawing/2014/main" id="{52F6C327-2537-928D-B22B-AE43B53DA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0" name="Freeform 898">
                    <a:extLst>
                      <a:ext uri="{FF2B5EF4-FFF2-40B4-BE49-F238E27FC236}">
                        <a16:creationId xmlns:a16="http://schemas.microsoft.com/office/drawing/2014/main" id="{F5D511BF-1953-70DF-9912-308F41404A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6" name="Group 899">
                  <a:extLst>
                    <a:ext uri="{FF2B5EF4-FFF2-40B4-BE49-F238E27FC236}">
                      <a16:creationId xmlns:a16="http://schemas.microsoft.com/office/drawing/2014/main" id="{354BFE8C-EE83-9930-E716-887D419153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167" name="Freeform 900">
                    <a:extLst>
                      <a:ext uri="{FF2B5EF4-FFF2-40B4-BE49-F238E27FC236}">
                        <a16:creationId xmlns:a16="http://schemas.microsoft.com/office/drawing/2014/main" id="{F5ECDE29-22BF-8185-FB5B-7001EB296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8" name="Freeform 901">
                    <a:extLst>
                      <a:ext uri="{FF2B5EF4-FFF2-40B4-BE49-F238E27FC236}">
                        <a16:creationId xmlns:a16="http://schemas.microsoft.com/office/drawing/2014/main" id="{CA8F3827-3A9F-A905-EBE1-D2B377E93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7" name="Group 902">
                  <a:extLst>
                    <a:ext uri="{FF2B5EF4-FFF2-40B4-BE49-F238E27FC236}">
                      <a16:creationId xmlns:a16="http://schemas.microsoft.com/office/drawing/2014/main" id="{846F5C21-7F9D-6080-A8B3-77A5A09993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165" name="Freeform 903">
                    <a:extLst>
                      <a:ext uri="{FF2B5EF4-FFF2-40B4-BE49-F238E27FC236}">
                        <a16:creationId xmlns:a16="http://schemas.microsoft.com/office/drawing/2014/main" id="{40D68C5E-48A0-9768-1DA8-8E1FB8502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6" name="Freeform 904">
                    <a:extLst>
                      <a:ext uri="{FF2B5EF4-FFF2-40B4-BE49-F238E27FC236}">
                        <a16:creationId xmlns:a16="http://schemas.microsoft.com/office/drawing/2014/main" id="{F7A8342A-E2E9-5DD2-F99C-1FEB53138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8" name="Group 905">
                  <a:extLst>
                    <a:ext uri="{FF2B5EF4-FFF2-40B4-BE49-F238E27FC236}">
                      <a16:creationId xmlns:a16="http://schemas.microsoft.com/office/drawing/2014/main" id="{161286F7-4EBB-A359-04D4-9C7268945A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163" name="Freeform 906">
                    <a:extLst>
                      <a:ext uri="{FF2B5EF4-FFF2-40B4-BE49-F238E27FC236}">
                        <a16:creationId xmlns:a16="http://schemas.microsoft.com/office/drawing/2014/main" id="{4A19DD03-E6E0-22FB-125F-EE5236B02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4" name="Freeform 907">
                    <a:extLst>
                      <a:ext uri="{FF2B5EF4-FFF2-40B4-BE49-F238E27FC236}">
                        <a16:creationId xmlns:a16="http://schemas.microsoft.com/office/drawing/2014/main" id="{23E10A34-E986-E192-576B-315471E182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9" name="Group 908">
                  <a:extLst>
                    <a:ext uri="{FF2B5EF4-FFF2-40B4-BE49-F238E27FC236}">
                      <a16:creationId xmlns:a16="http://schemas.microsoft.com/office/drawing/2014/main" id="{4BF2AE95-0BC1-9328-3593-36345807D8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161" name="Freeform 909">
                    <a:extLst>
                      <a:ext uri="{FF2B5EF4-FFF2-40B4-BE49-F238E27FC236}">
                        <a16:creationId xmlns:a16="http://schemas.microsoft.com/office/drawing/2014/main" id="{A74A2F27-B07B-57FC-EE72-1F9978B73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2" name="Freeform 910">
                    <a:extLst>
                      <a:ext uri="{FF2B5EF4-FFF2-40B4-BE49-F238E27FC236}">
                        <a16:creationId xmlns:a16="http://schemas.microsoft.com/office/drawing/2014/main" id="{5E84B424-6777-ED71-FED9-5ED1770311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0" name="Group 911">
                  <a:extLst>
                    <a:ext uri="{FF2B5EF4-FFF2-40B4-BE49-F238E27FC236}">
                      <a16:creationId xmlns:a16="http://schemas.microsoft.com/office/drawing/2014/main" id="{E4B7E3BD-A6D1-877E-2F30-973312E3B1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159" name="Freeform 912">
                    <a:extLst>
                      <a:ext uri="{FF2B5EF4-FFF2-40B4-BE49-F238E27FC236}">
                        <a16:creationId xmlns:a16="http://schemas.microsoft.com/office/drawing/2014/main" id="{C720D8D7-EEE5-A7D7-06C8-D5E382C6F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0" name="Freeform 913">
                    <a:extLst>
                      <a:ext uri="{FF2B5EF4-FFF2-40B4-BE49-F238E27FC236}">
                        <a16:creationId xmlns:a16="http://schemas.microsoft.com/office/drawing/2014/main" id="{F06939E4-5BEC-D3B1-B8C7-B056E2ECBE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1" name="Group 914">
                  <a:extLst>
                    <a:ext uri="{FF2B5EF4-FFF2-40B4-BE49-F238E27FC236}">
                      <a16:creationId xmlns:a16="http://schemas.microsoft.com/office/drawing/2014/main" id="{EA25920B-17B4-6CEC-E262-EADAEA6772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157" name="Freeform 915">
                    <a:extLst>
                      <a:ext uri="{FF2B5EF4-FFF2-40B4-BE49-F238E27FC236}">
                        <a16:creationId xmlns:a16="http://schemas.microsoft.com/office/drawing/2014/main" id="{45B2AE94-66AF-FAA5-9A47-F9F2CA521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8" name="Freeform 916">
                    <a:extLst>
                      <a:ext uri="{FF2B5EF4-FFF2-40B4-BE49-F238E27FC236}">
                        <a16:creationId xmlns:a16="http://schemas.microsoft.com/office/drawing/2014/main" id="{F97FDA41-9F2B-BFD1-2CF4-CBFA429C7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2" name="Group 917">
                  <a:extLst>
                    <a:ext uri="{FF2B5EF4-FFF2-40B4-BE49-F238E27FC236}">
                      <a16:creationId xmlns:a16="http://schemas.microsoft.com/office/drawing/2014/main" id="{31BB17A9-6285-8A49-83D7-E763FE581C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155" name="Freeform 918">
                    <a:extLst>
                      <a:ext uri="{FF2B5EF4-FFF2-40B4-BE49-F238E27FC236}">
                        <a16:creationId xmlns:a16="http://schemas.microsoft.com/office/drawing/2014/main" id="{13201779-4C49-068D-CE75-D9EE521CFA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6" name="Freeform 919">
                    <a:extLst>
                      <a:ext uri="{FF2B5EF4-FFF2-40B4-BE49-F238E27FC236}">
                        <a16:creationId xmlns:a16="http://schemas.microsoft.com/office/drawing/2014/main" id="{D8D3043E-405C-A36C-74E6-F4758F95E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3" name="Group 920">
                  <a:extLst>
                    <a:ext uri="{FF2B5EF4-FFF2-40B4-BE49-F238E27FC236}">
                      <a16:creationId xmlns:a16="http://schemas.microsoft.com/office/drawing/2014/main" id="{0B7FA64E-0357-DBE9-0596-2826B48E48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153" name="Freeform 921">
                    <a:extLst>
                      <a:ext uri="{FF2B5EF4-FFF2-40B4-BE49-F238E27FC236}">
                        <a16:creationId xmlns:a16="http://schemas.microsoft.com/office/drawing/2014/main" id="{6AE0FDB4-0A62-9453-5270-6037CBC2BF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4" name="Freeform 922">
                    <a:extLst>
                      <a:ext uri="{FF2B5EF4-FFF2-40B4-BE49-F238E27FC236}">
                        <a16:creationId xmlns:a16="http://schemas.microsoft.com/office/drawing/2014/main" id="{C7204B4E-B7DF-E03C-1E66-9D91E93D97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4" name="Group 923">
                  <a:extLst>
                    <a:ext uri="{FF2B5EF4-FFF2-40B4-BE49-F238E27FC236}">
                      <a16:creationId xmlns:a16="http://schemas.microsoft.com/office/drawing/2014/main" id="{4A6C69BA-DFFE-82B1-1102-7196D2BB6C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151" name="Freeform 924">
                    <a:extLst>
                      <a:ext uri="{FF2B5EF4-FFF2-40B4-BE49-F238E27FC236}">
                        <a16:creationId xmlns:a16="http://schemas.microsoft.com/office/drawing/2014/main" id="{293E8A20-4AC7-AB9F-E64C-F2838B4BF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2" name="Freeform 925">
                    <a:extLst>
                      <a:ext uri="{FF2B5EF4-FFF2-40B4-BE49-F238E27FC236}">
                        <a16:creationId xmlns:a16="http://schemas.microsoft.com/office/drawing/2014/main" id="{08DC62E2-AEF9-8698-292A-5B6D940D2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5" name="Group 926">
                  <a:extLst>
                    <a:ext uri="{FF2B5EF4-FFF2-40B4-BE49-F238E27FC236}">
                      <a16:creationId xmlns:a16="http://schemas.microsoft.com/office/drawing/2014/main" id="{E03BD4B3-DACA-C232-A5A8-6DDAE92FF6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149" name="Freeform 927">
                    <a:extLst>
                      <a:ext uri="{FF2B5EF4-FFF2-40B4-BE49-F238E27FC236}">
                        <a16:creationId xmlns:a16="http://schemas.microsoft.com/office/drawing/2014/main" id="{07CFAFBE-4D7E-ECD2-9C51-113C648E78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0" name="Freeform 928">
                    <a:extLst>
                      <a:ext uri="{FF2B5EF4-FFF2-40B4-BE49-F238E27FC236}">
                        <a16:creationId xmlns:a16="http://schemas.microsoft.com/office/drawing/2014/main" id="{89F3A622-9F8D-C347-DC84-2577CF971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6" name="Group 929">
                  <a:extLst>
                    <a:ext uri="{FF2B5EF4-FFF2-40B4-BE49-F238E27FC236}">
                      <a16:creationId xmlns:a16="http://schemas.microsoft.com/office/drawing/2014/main" id="{CAF1EAD8-7548-CFE6-AADF-D368FDB1C4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147" name="Freeform 930">
                    <a:extLst>
                      <a:ext uri="{FF2B5EF4-FFF2-40B4-BE49-F238E27FC236}">
                        <a16:creationId xmlns:a16="http://schemas.microsoft.com/office/drawing/2014/main" id="{60D354B5-3F43-CC88-A78E-D8E84DE15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8" name="Freeform 931">
                    <a:extLst>
                      <a:ext uri="{FF2B5EF4-FFF2-40B4-BE49-F238E27FC236}">
                        <a16:creationId xmlns:a16="http://schemas.microsoft.com/office/drawing/2014/main" id="{A8716DB4-98F4-5C8D-E2CC-E6D5A2B5CB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7" name="Group 932">
                  <a:extLst>
                    <a:ext uri="{FF2B5EF4-FFF2-40B4-BE49-F238E27FC236}">
                      <a16:creationId xmlns:a16="http://schemas.microsoft.com/office/drawing/2014/main" id="{2C2370DA-8D34-D798-8DA6-E9B93FDE3C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145" name="Freeform 933">
                    <a:extLst>
                      <a:ext uri="{FF2B5EF4-FFF2-40B4-BE49-F238E27FC236}">
                        <a16:creationId xmlns:a16="http://schemas.microsoft.com/office/drawing/2014/main" id="{1C3231E8-486D-C703-A9A2-12DF7BAFE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6" name="Freeform 934">
                    <a:extLst>
                      <a:ext uri="{FF2B5EF4-FFF2-40B4-BE49-F238E27FC236}">
                        <a16:creationId xmlns:a16="http://schemas.microsoft.com/office/drawing/2014/main" id="{24B628E2-AA06-705A-C8F1-6D19F05BA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8" name="Group 935">
                  <a:extLst>
                    <a:ext uri="{FF2B5EF4-FFF2-40B4-BE49-F238E27FC236}">
                      <a16:creationId xmlns:a16="http://schemas.microsoft.com/office/drawing/2014/main" id="{E35745BB-5697-3659-486A-B89AC50812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143" name="Freeform 936">
                    <a:extLst>
                      <a:ext uri="{FF2B5EF4-FFF2-40B4-BE49-F238E27FC236}">
                        <a16:creationId xmlns:a16="http://schemas.microsoft.com/office/drawing/2014/main" id="{A5319CEC-A591-DFB6-8E18-9127C68550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4" name="Freeform 937">
                    <a:extLst>
                      <a:ext uri="{FF2B5EF4-FFF2-40B4-BE49-F238E27FC236}">
                        <a16:creationId xmlns:a16="http://schemas.microsoft.com/office/drawing/2014/main" id="{EC0E31B7-4AA5-AAA7-74DE-4711A0326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9" name="Group 938">
                  <a:extLst>
                    <a:ext uri="{FF2B5EF4-FFF2-40B4-BE49-F238E27FC236}">
                      <a16:creationId xmlns:a16="http://schemas.microsoft.com/office/drawing/2014/main" id="{468DE79A-4662-7BE0-0BC8-A8CF92A5CF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141" name="Freeform 939">
                    <a:extLst>
                      <a:ext uri="{FF2B5EF4-FFF2-40B4-BE49-F238E27FC236}">
                        <a16:creationId xmlns:a16="http://schemas.microsoft.com/office/drawing/2014/main" id="{FC400504-9123-35C6-5FB7-4AAEDEA1D6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2" name="Freeform 940">
                    <a:extLst>
                      <a:ext uri="{FF2B5EF4-FFF2-40B4-BE49-F238E27FC236}">
                        <a16:creationId xmlns:a16="http://schemas.microsoft.com/office/drawing/2014/main" id="{087914B1-584A-1522-6C51-75D20CAF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0" name="Group 941">
                  <a:extLst>
                    <a:ext uri="{FF2B5EF4-FFF2-40B4-BE49-F238E27FC236}">
                      <a16:creationId xmlns:a16="http://schemas.microsoft.com/office/drawing/2014/main" id="{4C3854C4-066C-EEBF-8FAC-D985ACF0DA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139" name="Freeform 942">
                    <a:extLst>
                      <a:ext uri="{FF2B5EF4-FFF2-40B4-BE49-F238E27FC236}">
                        <a16:creationId xmlns:a16="http://schemas.microsoft.com/office/drawing/2014/main" id="{9E3CE315-DC7A-71D0-AF6E-A8BA95389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0" name="Freeform 943">
                    <a:extLst>
                      <a:ext uri="{FF2B5EF4-FFF2-40B4-BE49-F238E27FC236}">
                        <a16:creationId xmlns:a16="http://schemas.microsoft.com/office/drawing/2014/main" id="{788176B8-458F-7BD3-DD04-05752D4BE4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1" name="Group 944">
                  <a:extLst>
                    <a:ext uri="{FF2B5EF4-FFF2-40B4-BE49-F238E27FC236}">
                      <a16:creationId xmlns:a16="http://schemas.microsoft.com/office/drawing/2014/main" id="{E46C30B3-4D40-5880-AFC1-0F68817277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137" name="Freeform 945">
                    <a:extLst>
                      <a:ext uri="{FF2B5EF4-FFF2-40B4-BE49-F238E27FC236}">
                        <a16:creationId xmlns:a16="http://schemas.microsoft.com/office/drawing/2014/main" id="{C30834C5-7659-A78E-8595-E6A3BABDB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8" name="Freeform 946">
                    <a:extLst>
                      <a:ext uri="{FF2B5EF4-FFF2-40B4-BE49-F238E27FC236}">
                        <a16:creationId xmlns:a16="http://schemas.microsoft.com/office/drawing/2014/main" id="{D46C9316-A4ED-3F68-9A52-FD066B70B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102" name="Freeform 947">
                  <a:extLst>
                    <a:ext uri="{FF2B5EF4-FFF2-40B4-BE49-F238E27FC236}">
                      <a16:creationId xmlns:a16="http://schemas.microsoft.com/office/drawing/2014/main" id="{EBD9E1BA-F4DA-50BE-1F7A-4616884523A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03" name="Freeform 948">
                  <a:extLst>
                    <a:ext uri="{FF2B5EF4-FFF2-40B4-BE49-F238E27FC236}">
                      <a16:creationId xmlns:a16="http://schemas.microsoft.com/office/drawing/2014/main" id="{2241156D-C36E-40DD-9205-7AA9D0FD512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104" name="Group 949">
                  <a:extLst>
                    <a:ext uri="{FF2B5EF4-FFF2-40B4-BE49-F238E27FC236}">
                      <a16:creationId xmlns:a16="http://schemas.microsoft.com/office/drawing/2014/main" id="{2E2ABF8C-24B9-C703-7D65-E65A7F5129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135" name="Freeform 950">
                    <a:extLst>
                      <a:ext uri="{FF2B5EF4-FFF2-40B4-BE49-F238E27FC236}">
                        <a16:creationId xmlns:a16="http://schemas.microsoft.com/office/drawing/2014/main" id="{CCA8B70B-9516-6990-E1C5-B36FD5A45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6" name="Freeform 951">
                    <a:extLst>
                      <a:ext uri="{FF2B5EF4-FFF2-40B4-BE49-F238E27FC236}">
                        <a16:creationId xmlns:a16="http://schemas.microsoft.com/office/drawing/2014/main" id="{DF767B47-D0CA-42B6-A83E-8A3699CB9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5" name="Group 952">
                  <a:extLst>
                    <a:ext uri="{FF2B5EF4-FFF2-40B4-BE49-F238E27FC236}">
                      <a16:creationId xmlns:a16="http://schemas.microsoft.com/office/drawing/2014/main" id="{4AE2D114-F163-85AB-397E-DDB82488DB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133" name="Freeform 953">
                    <a:extLst>
                      <a:ext uri="{FF2B5EF4-FFF2-40B4-BE49-F238E27FC236}">
                        <a16:creationId xmlns:a16="http://schemas.microsoft.com/office/drawing/2014/main" id="{26AC294E-C105-A890-C77B-D9A33E7697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4" name="Freeform 954">
                    <a:extLst>
                      <a:ext uri="{FF2B5EF4-FFF2-40B4-BE49-F238E27FC236}">
                        <a16:creationId xmlns:a16="http://schemas.microsoft.com/office/drawing/2014/main" id="{D15C3EDB-ADFA-827B-B8CD-CD8A317B32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6" name="Group 955">
                  <a:extLst>
                    <a:ext uri="{FF2B5EF4-FFF2-40B4-BE49-F238E27FC236}">
                      <a16:creationId xmlns:a16="http://schemas.microsoft.com/office/drawing/2014/main" id="{2E49D301-9CBF-23EE-F1E6-A2C6F4779E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131" name="Freeform 956">
                    <a:extLst>
                      <a:ext uri="{FF2B5EF4-FFF2-40B4-BE49-F238E27FC236}">
                        <a16:creationId xmlns:a16="http://schemas.microsoft.com/office/drawing/2014/main" id="{43EC5A52-0B65-C7F5-5E7E-5C6C43C3FF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2" name="Freeform 957">
                    <a:extLst>
                      <a:ext uri="{FF2B5EF4-FFF2-40B4-BE49-F238E27FC236}">
                        <a16:creationId xmlns:a16="http://schemas.microsoft.com/office/drawing/2014/main" id="{294E5E11-2398-0222-7906-2AB61230D9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7" name="Group 958">
                  <a:extLst>
                    <a:ext uri="{FF2B5EF4-FFF2-40B4-BE49-F238E27FC236}">
                      <a16:creationId xmlns:a16="http://schemas.microsoft.com/office/drawing/2014/main" id="{ADB926FA-2FE8-567E-4EF1-1F10371054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129" name="Freeform 959">
                    <a:extLst>
                      <a:ext uri="{FF2B5EF4-FFF2-40B4-BE49-F238E27FC236}">
                        <a16:creationId xmlns:a16="http://schemas.microsoft.com/office/drawing/2014/main" id="{DA7D154E-9439-5B25-7AFE-1E31E3A94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0" name="Freeform 960">
                    <a:extLst>
                      <a:ext uri="{FF2B5EF4-FFF2-40B4-BE49-F238E27FC236}">
                        <a16:creationId xmlns:a16="http://schemas.microsoft.com/office/drawing/2014/main" id="{1B45569D-7793-4ED5-22D3-D7C20B9B2B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8" name="Group 961">
                  <a:extLst>
                    <a:ext uri="{FF2B5EF4-FFF2-40B4-BE49-F238E27FC236}">
                      <a16:creationId xmlns:a16="http://schemas.microsoft.com/office/drawing/2014/main" id="{9911D5F5-D4A5-AE1A-93D9-8CFADC0E5B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127" name="Freeform 962">
                    <a:extLst>
                      <a:ext uri="{FF2B5EF4-FFF2-40B4-BE49-F238E27FC236}">
                        <a16:creationId xmlns:a16="http://schemas.microsoft.com/office/drawing/2014/main" id="{0C364207-0FEA-3744-37C0-7F64229BC1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8" name="Freeform 963">
                    <a:extLst>
                      <a:ext uri="{FF2B5EF4-FFF2-40B4-BE49-F238E27FC236}">
                        <a16:creationId xmlns:a16="http://schemas.microsoft.com/office/drawing/2014/main" id="{034D5EEA-EB2A-1488-2393-F0B4A5BE99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9" name="Group 964">
                  <a:extLst>
                    <a:ext uri="{FF2B5EF4-FFF2-40B4-BE49-F238E27FC236}">
                      <a16:creationId xmlns:a16="http://schemas.microsoft.com/office/drawing/2014/main" id="{4AFA3CBC-57C0-D594-A206-3CB2CB7F9B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125" name="Freeform 965">
                    <a:extLst>
                      <a:ext uri="{FF2B5EF4-FFF2-40B4-BE49-F238E27FC236}">
                        <a16:creationId xmlns:a16="http://schemas.microsoft.com/office/drawing/2014/main" id="{E5BA03A2-FF74-6CA2-9E77-05664ECAF5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6" name="Freeform 966">
                    <a:extLst>
                      <a:ext uri="{FF2B5EF4-FFF2-40B4-BE49-F238E27FC236}">
                        <a16:creationId xmlns:a16="http://schemas.microsoft.com/office/drawing/2014/main" id="{B9D941C2-2D0E-FF96-D9FB-5DAE4C30D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0" name="Group 967">
                  <a:extLst>
                    <a:ext uri="{FF2B5EF4-FFF2-40B4-BE49-F238E27FC236}">
                      <a16:creationId xmlns:a16="http://schemas.microsoft.com/office/drawing/2014/main" id="{C43012CE-72A1-4E0C-1C14-3FAF85C85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123" name="Freeform 968">
                    <a:extLst>
                      <a:ext uri="{FF2B5EF4-FFF2-40B4-BE49-F238E27FC236}">
                        <a16:creationId xmlns:a16="http://schemas.microsoft.com/office/drawing/2014/main" id="{5F04D994-6DF2-0D11-1622-719CF5E1CB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4" name="Freeform 969">
                    <a:extLst>
                      <a:ext uri="{FF2B5EF4-FFF2-40B4-BE49-F238E27FC236}">
                        <a16:creationId xmlns:a16="http://schemas.microsoft.com/office/drawing/2014/main" id="{0FC0D384-B047-CAD4-4E1E-61E332CB8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1" name="Group 970">
                  <a:extLst>
                    <a:ext uri="{FF2B5EF4-FFF2-40B4-BE49-F238E27FC236}">
                      <a16:creationId xmlns:a16="http://schemas.microsoft.com/office/drawing/2014/main" id="{8E38D169-4FE8-42B7-3B88-5AF457F8EA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121" name="Freeform 971">
                    <a:extLst>
                      <a:ext uri="{FF2B5EF4-FFF2-40B4-BE49-F238E27FC236}">
                        <a16:creationId xmlns:a16="http://schemas.microsoft.com/office/drawing/2014/main" id="{24BA5CB3-2018-8FC2-F4CB-71F5501E1D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2" name="Freeform 972">
                    <a:extLst>
                      <a:ext uri="{FF2B5EF4-FFF2-40B4-BE49-F238E27FC236}">
                        <a16:creationId xmlns:a16="http://schemas.microsoft.com/office/drawing/2014/main" id="{5EEDFE8B-F1A8-4E59-1A72-758240C47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2" name="Group 973">
                  <a:extLst>
                    <a:ext uri="{FF2B5EF4-FFF2-40B4-BE49-F238E27FC236}">
                      <a16:creationId xmlns:a16="http://schemas.microsoft.com/office/drawing/2014/main" id="{2BE2B8E6-2269-AF6B-A769-2E6B40390A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119" name="Freeform 974">
                    <a:extLst>
                      <a:ext uri="{FF2B5EF4-FFF2-40B4-BE49-F238E27FC236}">
                        <a16:creationId xmlns:a16="http://schemas.microsoft.com/office/drawing/2014/main" id="{E33D41A6-22D6-DA25-C2A4-CFAE18BB93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0" name="Freeform 975">
                    <a:extLst>
                      <a:ext uri="{FF2B5EF4-FFF2-40B4-BE49-F238E27FC236}">
                        <a16:creationId xmlns:a16="http://schemas.microsoft.com/office/drawing/2014/main" id="{3853F968-54FC-C42B-65D9-4AD4A4BF60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3" name="Group 976">
                  <a:extLst>
                    <a:ext uri="{FF2B5EF4-FFF2-40B4-BE49-F238E27FC236}">
                      <a16:creationId xmlns:a16="http://schemas.microsoft.com/office/drawing/2014/main" id="{4B5D1AA2-1680-C969-7477-78E3268F5A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117" name="Freeform 977">
                    <a:extLst>
                      <a:ext uri="{FF2B5EF4-FFF2-40B4-BE49-F238E27FC236}">
                        <a16:creationId xmlns:a16="http://schemas.microsoft.com/office/drawing/2014/main" id="{61709E9C-FC36-3B1F-4366-0E5CE233C4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8" name="Freeform 978">
                    <a:extLst>
                      <a:ext uri="{FF2B5EF4-FFF2-40B4-BE49-F238E27FC236}">
                        <a16:creationId xmlns:a16="http://schemas.microsoft.com/office/drawing/2014/main" id="{BD020B9C-381C-69F6-6E92-EBFC17A84A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4" name="Group 979">
                  <a:extLst>
                    <a:ext uri="{FF2B5EF4-FFF2-40B4-BE49-F238E27FC236}">
                      <a16:creationId xmlns:a16="http://schemas.microsoft.com/office/drawing/2014/main" id="{D4AEC382-893D-0578-FA2E-E6ABDCECB6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115" name="Freeform 980">
                    <a:extLst>
                      <a:ext uri="{FF2B5EF4-FFF2-40B4-BE49-F238E27FC236}">
                        <a16:creationId xmlns:a16="http://schemas.microsoft.com/office/drawing/2014/main" id="{A1F7583D-F02B-19D9-4E2A-28EA6C5F3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6" name="Freeform 981">
                    <a:extLst>
                      <a:ext uri="{FF2B5EF4-FFF2-40B4-BE49-F238E27FC236}">
                        <a16:creationId xmlns:a16="http://schemas.microsoft.com/office/drawing/2014/main" id="{2E102066-FB4E-5609-F3DA-FDF18224D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059" name="Freeform 982">
                <a:extLst>
                  <a:ext uri="{FF2B5EF4-FFF2-40B4-BE49-F238E27FC236}">
                    <a16:creationId xmlns:a16="http://schemas.microsoft.com/office/drawing/2014/main" id="{D50ED256-EEE2-50B5-D13D-BA75ABD7BB3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0" name="Arc 983">
                <a:extLst>
                  <a:ext uri="{FF2B5EF4-FFF2-40B4-BE49-F238E27FC236}">
                    <a16:creationId xmlns:a16="http://schemas.microsoft.com/office/drawing/2014/main" id="{D82F9252-D929-D77B-25D7-987BAEF1422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1" name="Arc 984">
                <a:extLst>
                  <a:ext uri="{FF2B5EF4-FFF2-40B4-BE49-F238E27FC236}">
                    <a16:creationId xmlns:a16="http://schemas.microsoft.com/office/drawing/2014/main" id="{2017ACB2-51C4-05FF-8BB4-FD3047EDA40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2" name="Arc 985">
                <a:extLst>
                  <a:ext uri="{FF2B5EF4-FFF2-40B4-BE49-F238E27FC236}">
                    <a16:creationId xmlns:a16="http://schemas.microsoft.com/office/drawing/2014/main" id="{9D0E0D27-B231-BABD-0CB0-3F1064636B4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3" name="Arc 986">
                <a:extLst>
                  <a:ext uri="{FF2B5EF4-FFF2-40B4-BE49-F238E27FC236}">
                    <a16:creationId xmlns:a16="http://schemas.microsoft.com/office/drawing/2014/main" id="{B289786C-CB20-60A3-AB1B-6C09C0A81C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4" name="Arc 987">
                <a:extLst>
                  <a:ext uri="{FF2B5EF4-FFF2-40B4-BE49-F238E27FC236}">
                    <a16:creationId xmlns:a16="http://schemas.microsoft.com/office/drawing/2014/main" id="{5493980D-7366-5A83-FD29-F2EF30BB7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5" name="Arc 988">
                <a:extLst>
                  <a:ext uri="{FF2B5EF4-FFF2-40B4-BE49-F238E27FC236}">
                    <a16:creationId xmlns:a16="http://schemas.microsoft.com/office/drawing/2014/main" id="{7D03303A-3445-2E33-67D8-C90067D97B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" name="Arc 989">
                <a:extLst>
                  <a:ext uri="{FF2B5EF4-FFF2-40B4-BE49-F238E27FC236}">
                    <a16:creationId xmlns:a16="http://schemas.microsoft.com/office/drawing/2014/main" id="{B5F33F2B-1A06-F273-D760-FE7066DEB1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" name="Arc 990">
                <a:extLst>
                  <a:ext uri="{FF2B5EF4-FFF2-40B4-BE49-F238E27FC236}">
                    <a16:creationId xmlns:a16="http://schemas.microsoft.com/office/drawing/2014/main" id="{6B148882-AAD4-1BB1-0116-8EEBD03F79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" name="Freeform 991">
                <a:extLst>
                  <a:ext uri="{FF2B5EF4-FFF2-40B4-BE49-F238E27FC236}">
                    <a16:creationId xmlns:a16="http://schemas.microsoft.com/office/drawing/2014/main" id="{0DEFEEC0-93CE-5DB5-EEA9-550B5C2051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9" name="Freeform 992">
                <a:extLst>
                  <a:ext uri="{FF2B5EF4-FFF2-40B4-BE49-F238E27FC236}">
                    <a16:creationId xmlns:a16="http://schemas.microsoft.com/office/drawing/2014/main" id="{C1E4D567-1FA1-CE35-B614-DFBE6CFECF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0" name="Arc 993">
                <a:extLst>
                  <a:ext uri="{FF2B5EF4-FFF2-40B4-BE49-F238E27FC236}">
                    <a16:creationId xmlns:a16="http://schemas.microsoft.com/office/drawing/2014/main" id="{06AF619D-6459-FD2F-551A-24ABE07C505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1" name="Arc 994">
                <a:extLst>
                  <a:ext uri="{FF2B5EF4-FFF2-40B4-BE49-F238E27FC236}">
                    <a16:creationId xmlns:a16="http://schemas.microsoft.com/office/drawing/2014/main" id="{018B7FC6-DA55-6E84-E290-E909BFC2A9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2" name="Arc 995">
                <a:extLst>
                  <a:ext uri="{FF2B5EF4-FFF2-40B4-BE49-F238E27FC236}">
                    <a16:creationId xmlns:a16="http://schemas.microsoft.com/office/drawing/2014/main" id="{2CFB56D1-5D82-D0FE-E861-7E3A94C98E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3" name="Freeform 996">
                <a:extLst>
                  <a:ext uri="{FF2B5EF4-FFF2-40B4-BE49-F238E27FC236}">
                    <a16:creationId xmlns:a16="http://schemas.microsoft.com/office/drawing/2014/main" id="{93A96B3C-F8BF-B595-653D-E4A553EC66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4" name="Freeform 997">
                <a:extLst>
                  <a:ext uri="{FF2B5EF4-FFF2-40B4-BE49-F238E27FC236}">
                    <a16:creationId xmlns:a16="http://schemas.microsoft.com/office/drawing/2014/main" id="{236ADB88-9CDB-6180-CC98-8978958735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5" name="Freeform 998">
                <a:extLst>
                  <a:ext uri="{FF2B5EF4-FFF2-40B4-BE49-F238E27FC236}">
                    <a16:creationId xmlns:a16="http://schemas.microsoft.com/office/drawing/2014/main" id="{E3BE3C74-0EF5-2BFE-2156-D90F69B447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6" name="Freeform 999">
                <a:extLst>
                  <a:ext uri="{FF2B5EF4-FFF2-40B4-BE49-F238E27FC236}">
                    <a16:creationId xmlns:a16="http://schemas.microsoft.com/office/drawing/2014/main" id="{0937E221-5195-C390-B126-C9BBBA81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7" name="Freeform 1000">
                <a:extLst>
                  <a:ext uri="{FF2B5EF4-FFF2-40B4-BE49-F238E27FC236}">
                    <a16:creationId xmlns:a16="http://schemas.microsoft.com/office/drawing/2014/main" id="{DEC498D9-817B-BFF2-61B5-9523CD8C72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8" name="Freeform 1001">
                <a:extLst>
                  <a:ext uri="{FF2B5EF4-FFF2-40B4-BE49-F238E27FC236}">
                    <a16:creationId xmlns:a16="http://schemas.microsoft.com/office/drawing/2014/main" id="{E6CE3F66-A79D-730F-188A-65D09B8FE6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9" name="Freeform 1002">
                <a:extLst>
                  <a:ext uri="{FF2B5EF4-FFF2-40B4-BE49-F238E27FC236}">
                    <a16:creationId xmlns:a16="http://schemas.microsoft.com/office/drawing/2014/main" id="{AA7E82E0-1F89-BA3C-7F5B-7C3FD949812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80" name="Freeform 1003">
                <a:extLst>
                  <a:ext uri="{FF2B5EF4-FFF2-40B4-BE49-F238E27FC236}">
                    <a16:creationId xmlns:a16="http://schemas.microsoft.com/office/drawing/2014/main" id="{280EBEC0-FEB4-EAF7-6FDB-6F27BA7AF11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444" name="Group 1004">
            <a:extLst>
              <a:ext uri="{FF2B5EF4-FFF2-40B4-BE49-F238E27FC236}">
                <a16:creationId xmlns:a16="http://schemas.microsoft.com/office/drawing/2014/main" id="{5C0E192E-2962-58DF-EF98-C63999A3482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23919" name="Group 1005">
              <a:extLst>
                <a:ext uri="{FF2B5EF4-FFF2-40B4-BE49-F238E27FC236}">
                  <a16:creationId xmlns:a16="http://schemas.microsoft.com/office/drawing/2014/main" id="{BBD7451F-1D08-A83C-608B-ADA9140AE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051" name="Oval 1006">
                <a:extLst>
                  <a:ext uri="{FF2B5EF4-FFF2-40B4-BE49-F238E27FC236}">
                    <a16:creationId xmlns:a16="http://schemas.microsoft.com/office/drawing/2014/main" id="{064AEC86-25E5-5685-EA77-5CC25D1EF7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2" name="Oval 1007">
                <a:extLst>
                  <a:ext uri="{FF2B5EF4-FFF2-40B4-BE49-F238E27FC236}">
                    <a16:creationId xmlns:a16="http://schemas.microsoft.com/office/drawing/2014/main" id="{09177D94-6683-3552-BF5A-E8480F3238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0" name="Group 1008">
              <a:extLst>
                <a:ext uri="{FF2B5EF4-FFF2-40B4-BE49-F238E27FC236}">
                  <a16:creationId xmlns:a16="http://schemas.microsoft.com/office/drawing/2014/main" id="{981AE2CC-651A-551A-990E-81E1B0A84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049" name="Oval 1009">
                <a:extLst>
                  <a:ext uri="{FF2B5EF4-FFF2-40B4-BE49-F238E27FC236}">
                    <a16:creationId xmlns:a16="http://schemas.microsoft.com/office/drawing/2014/main" id="{C97CCA9C-FBE7-16F1-1717-E6AFF7EBBF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0" name="Oval 1010">
                <a:extLst>
                  <a:ext uri="{FF2B5EF4-FFF2-40B4-BE49-F238E27FC236}">
                    <a16:creationId xmlns:a16="http://schemas.microsoft.com/office/drawing/2014/main" id="{B3F19A3E-75A2-5D20-72F8-EA54B0C8E9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1" name="Group 1011">
              <a:extLst>
                <a:ext uri="{FF2B5EF4-FFF2-40B4-BE49-F238E27FC236}">
                  <a16:creationId xmlns:a16="http://schemas.microsoft.com/office/drawing/2014/main" id="{A202B11E-A6A3-1360-0147-3FE69429D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047" name="Oval 1012">
                <a:extLst>
                  <a:ext uri="{FF2B5EF4-FFF2-40B4-BE49-F238E27FC236}">
                    <a16:creationId xmlns:a16="http://schemas.microsoft.com/office/drawing/2014/main" id="{11490A2B-6BF2-70BE-0F09-EBD6EAC41F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48" name="Oval 1013">
                <a:extLst>
                  <a:ext uri="{FF2B5EF4-FFF2-40B4-BE49-F238E27FC236}">
                    <a16:creationId xmlns:a16="http://schemas.microsoft.com/office/drawing/2014/main" id="{E4F7BB4C-9E4F-F0F8-34E8-097EC648C12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2" name="Group 1014">
              <a:extLst>
                <a:ext uri="{FF2B5EF4-FFF2-40B4-BE49-F238E27FC236}">
                  <a16:creationId xmlns:a16="http://schemas.microsoft.com/office/drawing/2014/main" id="{09AEAD98-9757-59C7-EB07-9E5202498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923" name="Group 1015">
                <a:extLst>
                  <a:ext uri="{FF2B5EF4-FFF2-40B4-BE49-F238E27FC236}">
                    <a16:creationId xmlns:a16="http://schemas.microsoft.com/office/drawing/2014/main" id="{A92E4DAA-8E3E-2150-D055-E3D6A979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045" name="Oval 1016">
                  <a:extLst>
                    <a:ext uri="{FF2B5EF4-FFF2-40B4-BE49-F238E27FC236}">
                      <a16:creationId xmlns:a16="http://schemas.microsoft.com/office/drawing/2014/main" id="{054622D3-3B8D-44A5-9CD8-3929F1BC8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046" name="Oval 1017">
                  <a:extLst>
                    <a:ext uri="{FF2B5EF4-FFF2-40B4-BE49-F238E27FC236}">
                      <a16:creationId xmlns:a16="http://schemas.microsoft.com/office/drawing/2014/main" id="{0D9E4B3E-E636-5F8A-632B-29CB623558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924" name="Group 1018">
                <a:extLst>
                  <a:ext uri="{FF2B5EF4-FFF2-40B4-BE49-F238E27FC236}">
                    <a16:creationId xmlns:a16="http://schemas.microsoft.com/office/drawing/2014/main" id="{1EF0D35D-6BBF-E2D4-2485-11EAC1F14C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947" name="Group 1019">
                  <a:extLst>
                    <a:ext uri="{FF2B5EF4-FFF2-40B4-BE49-F238E27FC236}">
                      <a16:creationId xmlns:a16="http://schemas.microsoft.com/office/drawing/2014/main" id="{C753719D-E1F8-0AC1-0B7B-79F84ECE88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043" name="Freeform 1020">
                    <a:extLst>
                      <a:ext uri="{FF2B5EF4-FFF2-40B4-BE49-F238E27FC236}">
                        <a16:creationId xmlns:a16="http://schemas.microsoft.com/office/drawing/2014/main" id="{EFF8FDBC-78CD-04F7-E8A5-B810FEFD5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4" name="Freeform 1021">
                    <a:extLst>
                      <a:ext uri="{FF2B5EF4-FFF2-40B4-BE49-F238E27FC236}">
                        <a16:creationId xmlns:a16="http://schemas.microsoft.com/office/drawing/2014/main" id="{28420C43-5BAD-C276-8D47-FF6971F8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8" name="Group 1022">
                  <a:extLst>
                    <a:ext uri="{FF2B5EF4-FFF2-40B4-BE49-F238E27FC236}">
                      <a16:creationId xmlns:a16="http://schemas.microsoft.com/office/drawing/2014/main" id="{E8CE479A-72D3-77ED-F66A-58F31C3563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041" name="Freeform 1023">
                    <a:extLst>
                      <a:ext uri="{FF2B5EF4-FFF2-40B4-BE49-F238E27FC236}">
                        <a16:creationId xmlns:a16="http://schemas.microsoft.com/office/drawing/2014/main" id="{38F3CF40-C263-54C0-3FAA-D5EFBB29C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2" name="Freeform 1024">
                    <a:extLst>
                      <a:ext uri="{FF2B5EF4-FFF2-40B4-BE49-F238E27FC236}">
                        <a16:creationId xmlns:a16="http://schemas.microsoft.com/office/drawing/2014/main" id="{052B8452-FFF1-6440-7ED6-F3B53E2F8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9" name="Group 1025">
                  <a:extLst>
                    <a:ext uri="{FF2B5EF4-FFF2-40B4-BE49-F238E27FC236}">
                      <a16:creationId xmlns:a16="http://schemas.microsoft.com/office/drawing/2014/main" id="{8558C171-559E-BD39-ACAF-AD08FC21C2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039" name="Freeform 1026">
                    <a:extLst>
                      <a:ext uri="{FF2B5EF4-FFF2-40B4-BE49-F238E27FC236}">
                        <a16:creationId xmlns:a16="http://schemas.microsoft.com/office/drawing/2014/main" id="{A1A825ED-5B05-D032-B11A-CAED31E4B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0" name="Freeform 1027">
                    <a:extLst>
                      <a:ext uri="{FF2B5EF4-FFF2-40B4-BE49-F238E27FC236}">
                        <a16:creationId xmlns:a16="http://schemas.microsoft.com/office/drawing/2014/main" id="{F985AEB0-30CE-BDE5-8A0A-C756DFE12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0" name="Group 1028">
                  <a:extLst>
                    <a:ext uri="{FF2B5EF4-FFF2-40B4-BE49-F238E27FC236}">
                      <a16:creationId xmlns:a16="http://schemas.microsoft.com/office/drawing/2014/main" id="{8E38FA54-7D31-4141-13DC-219F79E950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037" name="Freeform 1029">
                    <a:extLst>
                      <a:ext uri="{FF2B5EF4-FFF2-40B4-BE49-F238E27FC236}">
                        <a16:creationId xmlns:a16="http://schemas.microsoft.com/office/drawing/2014/main" id="{FB86A2E1-05B0-5FBF-F586-A1B82419E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8" name="Freeform 1030">
                    <a:extLst>
                      <a:ext uri="{FF2B5EF4-FFF2-40B4-BE49-F238E27FC236}">
                        <a16:creationId xmlns:a16="http://schemas.microsoft.com/office/drawing/2014/main" id="{BB0013F2-44FB-8FA2-7F5C-D6C163104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1" name="Group 1031">
                  <a:extLst>
                    <a:ext uri="{FF2B5EF4-FFF2-40B4-BE49-F238E27FC236}">
                      <a16:creationId xmlns:a16="http://schemas.microsoft.com/office/drawing/2014/main" id="{F62504B8-62C8-9ACC-F57A-5B4C869EE1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035" name="Freeform 1032">
                    <a:extLst>
                      <a:ext uri="{FF2B5EF4-FFF2-40B4-BE49-F238E27FC236}">
                        <a16:creationId xmlns:a16="http://schemas.microsoft.com/office/drawing/2014/main" id="{82C7999D-B486-2787-3CBC-ED2F61381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6" name="Freeform 1033">
                    <a:extLst>
                      <a:ext uri="{FF2B5EF4-FFF2-40B4-BE49-F238E27FC236}">
                        <a16:creationId xmlns:a16="http://schemas.microsoft.com/office/drawing/2014/main" id="{49D94D9F-FCEF-B4A2-34CF-6ED7023E3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2" name="Group 1034">
                  <a:extLst>
                    <a:ext uri="{FF2B5EF4-FFF2-40B4-BE49-F238E27FC236}">
                      <a16:creationId xmlns:a16="http://schemas.microsoft.com/office/drawing/2014/main" id="{A94B29B5-D8F4-7AB1-FE58-2BBAE627D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033" name="Freeform 1035">
                    <a:extLst>
                      <a:ext uri="{FF2B5EF4-FFF2-40B4-BE49-F238E27FC236}">
                        <a16:creationId xmlns:a16="http://schemas.microsoft.com/office/drawing/2014/main" id="{04F25FCF-CEDC-51B5-B835-6F7383B179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4" name="Freeform 1036">
                    <a:extLst>
                      <a:ext uri="{FF2B5EF4-FFF2-40B4-BE49-F238E27FC236}">
                        <a16:creationId xmlns:a16="http://schemas.microsoft.com/office/drawing/2014/main" id="{A7404796-9B29-57DA-F3A5-862557E7C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3" name="Group 1037">
                  <a:extLst>
                    <a:ext uri="{FF2B5EF4-FFF2-40B4-BE49-F238E27FC236}">
                      <a16:creationId xmlns:a16="http://schemas.microsoft.com/office/drawing/2014/main" id="{5CCFFBF6-86F3-CA01-4CBD-554F7060D1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031" name="Freeform 1038">
                    <a:extLst>
                      <a:ext uri="{FF2B5EF4-FFF2-40B4-BE49-F238E27FC236}">
                        <a16:creationId xmlns:a16="http://schemas.microsoft.com/office/drawing/2014/main" id="{A86D312F-641F-B42C-4D61-4F658F8A7F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2" name="Freeform 1039">
                    <a:extLst>
                      <a:ext uri="{FF2B5EF4-FFF2-40B4-BE49-F238E27FC236}">
                        <a16:creationId xmlns:a16="http://schemas.microsoft.com/office/drawing/2014/main" id="{C26AE8C6-92B4-9392-20F8-85EB541FD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4" name="Group 1040">
                  <a:extLst>
                    <a:ext uri="{FF2B5EF4-FFF2-40B4-BE49-F238E27FC236}">
                      <a16:creationId xmlns:a16="http://schemas.microsoft.com/office/drawing/2014/main" id="{61158C7C-6D3C-013E-6938-66D1E6E8B8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029" name="Freeform 1041">
                    <a:extLst>
                      <a:ext uri="{FF2B5EF4-FFF2-40B4-BE49-F238E27FC236}">
                        <a16:creationId xmlns:a16="http://schemas.microsoft.com/office/drawing/2014/main" id="{5AA69F0F-7D3A-852D-01D0-28782D2D12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0" name="Freeform 1042">
                    <a:extLst>
                      <a:ext uri="{FF2B5EF4-FFF2-40B4-BE49-F238E27FC236}">
                        <a16:creationId xmlns:a16="http://schemas.microsoft.com/office/drawing/2014/main" id="{D0B46571-0ED3-ACF1-7646-F2FF05A00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5" name="Group 1043">
                  <a:extLst>
                    <a:ext uri="{FF2B5EF4-FFF2-40B4-BE49-F238E27FC236}">
                      <a16:creationId xmlns:a16="http://schemas.microsoft.com/office/drawing/2014/main" id="{79A98281-2FA4-A0E2-DE3D-4837149F78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027" name="Freeform 1044">
                    <a:extLst>
                      <a:ext uri="{FF2B5EF4-FFF2-40B4-BE49-F238E27FC236}">
                        <a16:creationId xmlns:a16="http://schemas.microsoft.com/office/drawing/2014/main" id="{313DC819-4488-885A-FF0C-2A808FC8F1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8" name="Freeform 1045">
                    <a:extLst>
                      <a:ext uri="{FF2B5EF4-FFF2-40B4-BE49-F238E27FC236}">
                        <a16:creationId xmlns:a16="http://schemas.microsoft.com/office/drawing/2014/main" id="{4FFF1138-E5E5-B927-2F77-E0CB5BF1B1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6" name="Group 1046">
                  <a:extLst>
                    <a:ext uri="{FF2B5EF4-FFF2-40B4-BE49-F238E27FC236}">
                      <a16:creationId xmlns:a16="http://schemas.microsoft.com/office/drawing/2014/main" id="{03FFEC00-6A6B-CC74-A574-8649043FA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025" name="Freeform 1047">
                    <a:extLst>
                      <a:ext uri="{FF2B5EF4-FFF2-40B4-BE49-F238E27FC236}">
                        <a16:creationId xmlns:a16="http://schemas.microsoft.com/office/drawing/2014/main" id="{F2ECCE40-B435-6030-2EDB-1C4381E7A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6" name="Freeform 1048">
                    <a:extLst>
                      <a:ext uri="{FF2B5EF4-FFF2-40B4-BE49-F238E27FC236}">
                        <a16:creationId xmlns:a16="http://schemas.microsoft.com/office/drawing/2014/main" id="{092DACB5-BEFA-2230-40DC-771A3354C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7" name="Group 1049">
                  <a:extLst>
                    <a:ext uri="{FF2B5EF4-FFF2-40B4-BE49-F238E27FC236}">
                      <a16:creationId xmlns:a16="http://schemas.microsoft.com/office/drawing/2014/main" id="{381528F4-50B5-BA9E-7588-76F30B43A2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023" name="Freeform 1050">
                    <a:extLst>
                      <a:ext uri="{FF2B5EF4-FFF2-40B4-BE49-F238E27FC236}">
                        <a16:creationId xmlns:a16="http://schemas.microsoft.com/office/drawing/2014/main" id="{D82DF9F2-8C73-F8D2-74AF-E36B590BA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4" name="Freeform 1051">
                    <a:extLst>
                      <a:ext uri="{FF2B5EF4-FFF2-40B4-BE49-F238E27FC236}">
                        <a16:creationId xmlns:a16="http://schemas.microsoft.com/office/drawing/2014/main" id="{00C6EF80-4D62-A366-CEE3-F226ADEEC0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8" name="Group 1052">
                  <a:extLst>
                    <a:ext uri="{FF2B5EF4-FFF2-40B4-BE49-F238E27FC236}">
                      <a16:creationId xmlns:a16="http://schemas.microsoft.com/office/drawing/2014/main" id="{CBBB254D-E139-F8A9-19A7-ED12EBC069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021" name="Freeform 1053">
                    <a:extLst>
                      <a:ext uri="{FF2B5EF4-FFF2-40B4-BE49-F238E27FC236}">
                        <a16:creationId xmlns:a16="http://schemas.microsoft.com/office/drawing/2014/main" id="{6375107D-DF2F-69E9-67DD-2E25D34DE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2" name="Freeform 1054">
                    <a:extLst>
                      <a:ext uri="{FF2B5EF4-FFF2-40B4-BE49-F238E27FC236}">
                        <a16:creationId xmlns:a16="http://schemas.microsoft.com/office/drawing/2014/main" id="{FD5EE7F2-C177-EEC8-8AC8-D29EFED2CB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9" name="Group 1055">
                  <a:extLst>
                    <a:ext uri="{FF2B5EF4-FFF2-40B4-BE49-F238E27FC236}">
                      <a16:creationId xmlns:a16="http://schemas.microsoft.com/office/drawing/2014/main" id="{B82D7971-A2D0-8B73-596D-AA3C90B321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019" name="Freeform 1056">
                    <a:extLst>
                      <a:ext uri="{FF2B5EF4-FFF2-40B4-BE49-F238E27FC236}">
                        <a16:creationId xmlns:a16="http://schemas.microsoft.com/office/drawing/2014/main" id="{F01ABC22-7950-08B1-7186-B881CA309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0" name="Freeform 1057">
                    <a:extLst>
                      <a:ext uri="{FF2B5EF4-FFF2-40B4-BE49-F238E27FC236}">
                        <a16:creationId xmlns:a16="http://schemas.microsoft.com/office/drawing/2014/main" id="{90F4411E-EFB0-5CFE-E78A-FE324B849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0" name="Group 1058">
                  <a:extLst>
                    <a:ext uri="{FF2B5EF4-FFF2-40B4-BE49-F238E27FC236}">
                      <a16:creationId xmlns:a16="http://schemas.microsoft.com/office/drawing/2014/main" id="{2B957ABB-715C-35CD-FE69-A634C3D01A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017" name="Freeform 1059">
                    <a:extLst>
                      <a:ext uri="{FF2B5EF4-FFF2-40B4-BE49-F238E27FC236}">
                        <a16:creationId xmlns:a16="http://schemas.microsoft.com/office/drawing/2014/main" id="{B765B3C5-D3DC-A467-0629-66873BAAF4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8" name="Freeform 1060">
                    <a:extLst>
                      <a:ext uri="{FF2B5EF4-FFF2-40B4-BE49-F238E27FC236}">
                        <a16:creationId xmlns:a16="http://schemas.microsoft.com/office/drawing/2014/main" id="{F7B90785-9B66-1086-28B2-BD32F61525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1" name="Group 1061">
                  <a:extLst>
                    <a:ext uri="{FF2B5EF4-FFF2-40B4-BE49-F238E27FC236}">
                      <a16:creationId xmlns:a16="http://schemas.microsoft.com/office/drawing/2014/main" id="{5F8F1945-5800-948B-373D-30664F84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015" name="Freeform 1062">
                    <a:extLst>
                      <a:ext uri="{FF2B5EF4-FFF2-40B4-BE49-F238E27FC236}">
                        <a16:creationId xmlns:a16="http://schemas.microsoft.com/office/drawing/2014/main" id="{D822EA4D-AC49-B5B1-85B8-7B645B5AD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6" name="Freeform 1063">
                    <a:extLst>
                      <a:ext uri="{FF2B5EF4-FFF2-40B4-BE49-F238E27FC236}">
                        <a16:creationId xmlns:a16="http://schemas.microsoft.com/office/drawing/2014/main" id="{0FA0B8AA-037F-6CED-3C96-88C195DCE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2" name="Group 1064">
                  <a:extLst>
                    <a:ext uri="{FF2B5EF4-FFF2-40B4-BE49-F238E27FC236}">
                      <a16:creationId xmlns:a16="http://schemas.microsoft.com/office/drawing/2014/main" id="{328BB499-844B-270F-407B-A231CA44D6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013" name="Freeform 1065">
                    <a:extLst>
                      <a:ext uri="{FF2B5EF4-FFF2-40B4-BE49-F238E27FC236}">
                        <a16:creationId xmlns:a16="http://schemas.microsoft.com/office/drawing/2014/main" id="{61D37F20-04C1-3FCC-6C34-BE3AF7B46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4" name="Freeform 1066">
                    <a:extLst>
                      <a:ext uri="{FF2B5EF4-FFF2-40B4-BE49-F238E27FC236}">
                        <a16:creationId xmlns:a16="http://schemas.microsoft.com/office/drawing/2014/main" id="{35B10D9C-17B7-7684-F30A-75917CCF0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3" name="Group 1067">
                  <a:extLst>
                    <a:ext uri="{FF2B5EF4-FFF2-40B4-BE49-F238E27FC236}">
                      <a16:creationId xmlns:a16="http://schemas.microsoft.com/office/drawing/2014/main" id="{F1BE124E-0728-0BF7-413C-FF1A62608C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011" name="Freeform 1068">
                    <a:extLst>
                      <a:ext uri="{FF2B5EF4-FFF2-40B4-BE49-F238E27FC236}">
                        <a16:creationId xmlns:a16="http://schemas.microsoft.com/office/drawing/2014/main" id="{A87D4231-FCBD-4F9F-A4A5-836ED6611B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2" name="Freeform 1069">
                    <a:extLst>
                      <a:ext uri="{FF2B5EF4-FFF2-40B4-BE49-F238E27FC236}">
                        <a16:creationId xmlns:a16="http://schemas.microsoft.com/office/drawing/2014/main" id="{7E61BD1D-CEF1-439F-87AA-F43DEAB2E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4" name="Group 1070">
                  <a:extLst>
                    <a:ext uri="{FF2B5EF4-FFF2-40B4-BE49-F238E27FC236}">
                      <a16:creationId xmlns:a16="http://schemas.microsoft.com/office/drawing/2014/main" id="{662D3E1F-7570-702D-679E-062650DCE1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009" name="Freeform 1071">
                    <a:extLst>
                      <a:ext uri="{FF2B5EF4-FFF2-40B4-BE49-F238E27FC236}">
                        <a16:creationId xmlns:a16="http://schemas.microsoft.com/office/drawing/2014/main" id="{66B9EEC2-180E-C04A-7E78-93A12E7802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0" name="Freeform 1072">
                    <a:extLst>
                      <a:ext uri="{FF2B5EF4-FFF2-40B4-BE49-F238E27FC236}">
                        <a16:creationId xmlns:a16="http://schemas.microsoft.com/office/drawing/2014/main" id="{FEE986BB-2EEF-D876-DDAD-0963E81BBD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5" name="Group 1073">
                  <a:extLst>
                    <a:ext uri="{FF2B5EF4-FFF2-40B4-BE49-F238E27FC236}">
                      <a16:creationId xmlns:a16="http://schemas.microsoft.com/office/drawing/2014/main" id="{3505329B-C968-23F1-8BAC-B92397FC9B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007" name="Freeform 1074">
                    <a:extLst>
                      <a:ext uri="{FF2B5EF4-FFF2-40B4-BE49-F238E27FC236}">
                        <a16:creationId xmlns:a16="http://schemas.microsoft.com/office/drawing/2014/main" id="{C143A73D-30E8-9133-08D1-2480F60841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8" name="Freeform 1075">
                    <a:extLst>
                      <a:ext uri="{FF2B5EF4-FFF2-40B4-BE49-F238E27FC236}">
                        <a16:creationId xmlns:a16="http://schemas.microsoft.com/office/drawing/2014/main" id="{6DE82B71-FAB1-2727-C0DA-BD856730EC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6" name="Group 1076">
                  <a:extLst>
                    <a:ext uri="{FF2B5EF4-FFF2-40B4-BE49-F238E27FC236}">
                      <a16:creationId xmlns:a16="http://schemas.microsoft.com/office/drawing/2014/main" id="{8F339D3D-0B65-B66E-935F-E9660B98F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005" name="Freeform 1077">
                    <a:extLst>
                      <a:ext uri="{FF2B5EF4-FFF2-40B4-BE49-F238E27FC236}">
                        <a16:creationId xmlns:a16="http://schemas.microsoft.com/office/drawing/2014/main" id="{F3A976AA-642B-6FD4-6DC9-3E2957FF0C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6" name="Freeform 1078">
                    <a:extLst>
                      <a:ext uri="{FF2B5EF4-FFF2-40B4-BE49-F238E27FC236}">
                        <a16:creationId xmlns:a16="http://schemas.microsoft.com/office/drawing/2014/main" id="{6DC937FE-24C4-F9AB-6491-42E5715249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7" name="Group 1079">
                  <a:extLst>
                    <a:ext uri="{FF2B5EF4-FFF2-40B4-BE49-F238E27FC236}">
                      <a16:creationId xmlns:a16="http://schemas.microsoft.com/office/drawing/2014/main" id="{ABA2C5D6-1EF0-1DE0-3328-0E9929744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003" name="Freeform 1080">
                    <a:extLst>
                      <a:ext uri="{FF2B5EF4-FFF2-40B4-BE49-F238E27FC236}">
                        <a16:creationId xmlns:a16="http://schemas.microsoft.com/office/drawing/2014/main" id="{40C9E694-730F-30F1-37B9-6C4E4A642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4" name="Freeform 1081">
                    <a:extLst>
                      <a:ext uri="{FF2B5EF4-FFF2-40B4-BE49-F238E27FC236}">
                        <a16:creationId xmlns:a16="http://schemas.microsoft.com/office/drawing/2014/main" id="{7D8BF327-767F-CF15-FB45-C9D87466D6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968" name="Freeform 1082">
                  <a:extLst>
                    <a:ext uri="{FF2B5EF4-FFF2-40B4-BE49-F238E27FC236}">
                      <a16:creationId xmlns:a16="http://schemas.microsoft.com/office/drawing/2014/main" id="{D8DBD973-CCD7-4554-1889-86CFA5032BF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69" name="Freeform 1083">
                  <a:extLst>
                    <a:ext uri="{FF2B5EF4-FFF2-40B4-BE49-F238E27FC236}">
                      <a16:creationId xmlns:a16="http://schemas.microsoft.com/office/drawing/2014/main" id="{69AA790C-9F3C-E311-367A-B45174A2B29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970" name="Group 1084">
                  <a:extLst>
                    <a:ext uri="{FF2B5EF4-FFF2-40B4-BE49-F238E27FC236}">
                      <a16:creationId xmlns:a16="http://schemas.microsoft.com/office/drawing/2014/main" id="{41DFBCDA-333A-A299-9791-924502EFF5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001" name="Freeform 1085">
                    <a:extLst>
                      <a:ext uri="{FF2B5EF4-FFF2-40B4-BE49-F238E27FC236}">
                        <a16:creationId xmlns:a16="http://schemas.microsoft.com/office/drawing/2014/main" id="{B40C5718-F09F-74A7-51D6-33DC8FAED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2" name="Freeform 1086">
                    <a:extLst>
                      <a:ext uri="{FF2B5EF4-FFF2-40B4-BE49-F238E27FC236}">
                        <a16:creationId xmlns:a16="http://schemas.microsoft.com/office/drawing/2014/main" id="{00963D41-BE71-8DD6-FD58-39A216CB5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1" name="Group 1087">
                  <a:extLst>
                    <a:ext uri="{FF2B5EF4-FFF2-40B4-BE49-F238E27FC236}">
                      <a16:creationId xmlns:a16="http://schemas.microsoft.com/office/drawing/2014/main" id="{5CCCC9A8-2BA1-00B5-AE10-07D599C4D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999" name="Freeform 1088">
                    <a:extLst>
                      <a:ext uri="{FF2B5EF4-FFF2-40B4-BE49-F238E27FC236}">
                        <a16:creationId xmlns:a16="http://schemas.microsoft.com/office/drawing/2014/main" id="{EF73A09B-1C53-4E55-DE1F-753A06C292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0" name="Freeform 1089">
                    <a:extLst>
                      <a:ext uri="{FF2B5EF4-FFF2-40B4-BE49-F238E27FC236}">
                        <a16:creationId xmlns:a16="http://schemas.microsoft.com/office/drawing/2014/main" id="{C0DCC819-629A-3BA3-219B-AA321C669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2" name="Group 1090">
                  <a:extLst>
                    <a:ext uri="{FF2B5EF4-FFF2-40B4-BE49-F238E27FC236}">
                      <a16:creationId xmlns:a16="http://schemas.microsoft.com/office/drawing/2014/main" id="{9595AC70-2EA0-CF6F-F12D-1D92C3CBEF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997" name="Freeform 1091">
                    <a:extLst>
                      <a:ext uri="{FF2B5EF4-FFF2-40B4-BE49-F238E27FC236}">
                        <a16:creationId xmlns:a16="http://schemas.microsoft.com/office/drawing/2014/main" id="{68690474-F6DC-B169-5A08-AFF86D7DE0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8" name="Freeform 1092">
                    <a:extLst>
                      <a:ext uri="{FF2B5EF4-FFF2-40B4-BE49-F238E27FC236}">
                        <a16:creationId xmlns:a16="http://schemas.microsoft.com/office/drawing/2014/main" id="{1AB4ADCC-CE24-2330-0999-A855E03D3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3" name="Group 1093">
                  <a:extLst>
                    <a:ext uri="{FF2B5EF4-FFF2-40B4-BE49-F238E27FC236}">
                      <a16:creationId xmlns:a16="http://schemas.microsoft.com/office/drawing/2014/main" id="{9F75D4DB-42CC-1850-33A7-A159F79B8E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995" name="Freeform 1094">
                    <a:extLst>
                      <a:ext uri="{FF2B5EF4-FFF2-40B4-BE49-F238E27FC236}">
                        <a16:creationId xmlns:a16="http://schemas.microsoft.com/office/drawing/2014/main" id="{3B1EFE8E-1FD7-5701-A420-9D5BD7630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6" name="Freeform 1095">
                    <a:extLst>
                      <a:ext uri="{FF2B5EF4-FFF2-40B4-BE49-F238E27FC236}">
                        <a16:creationId xmlns:a16="http://schemas.microsoft.com/office/drawing/2014/main" id="{7434A365-453F-F260-D189-A86957FC9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4" name="Group 1096">
                  <a:extLst>
                    <a:ext uri="{FF2B5EF4-FFF2-40B4-BE49-F238E27FC236}">
                      <a16:creationId xmlns:a16="http://schemas.microsoft.com/office/drawing/2014/main" id="{85EC1B0E-C360-497D-8510-6118D3E8D2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993" name="Freeform 1097">
                    <a:extLst>
                      <a:ext uri="{FF2B5EF4-FFF2-40B4-BE49-F238E27FC236}">
                        <a16:creationId xmlns:a16="http://schemas.microsoft.com/office/drawing/2014/main" id="{7C3166E6-1670-5CCF-B496-FBA7E1DEF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4" name="Freeform 1098">
                    <a:extLst>
                      <a:ext uri="{FF2B5EF4-FFF2-40B4-BE49-F238E27FC236}">
                        <a16:creationId xmlns:a16="http://schemas.microsoft.com/office/drawing/2014/main" id="{F64A22DA-F459-43D3-C9A7-F07943B418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5" name="Group 1099">
                  <a:extLst>
                    <a:ext uri="{FF2B5EF4-FFF2-40B4-BE49-F238E27FC236}">
                      <a16:creationId xmlns:a16="http://schemas.microsoft.com/office/drawing/2014/main" id="{DB51A288-C166-374B-F33A-568EBCFB63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991" name="Freeform 1100">
                    <a:extLst>
                      <a:ext uri="{FF2B5EF4-FFF2-40B4-BE49-F238E27FC236}">
                        <a16:creationId xmlns:a16="http://schemas.microsoft.com/office/drawing/2014/main" id="{3D4890AA-1F19-3DE9-7EA6-316F55DE62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2" name="Freeform 1101">
                    <a:extLst>
                      <a:ext uri="{FF2B5EF4-FFF2-40B4-BE49-F238E27FC236}">
                        <a16:creationId xmlns:a16="http://schemas.microsoft.com/office/drawing/2014/main" id="{49394B02-31DA-64AC-4B0D-D1CC99184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6" name="Group 1102">
                  <a:extLst>
                    <a:ext uri="{FF2B5EF4-FFF2-40B4-BE49-F238E27FC236}">
                      <a16:creationId xmlns:a16="http://schemas.microsoft.com/office/drawing/2014/main" id="{419E760C-B54E-AF15-A102-75BD328154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989" name="Freeform 1103">
                    <a:extLst>
                      <a:ext uri="{FF2B5EF4-FFF2-40B4-BE49-F238E27FC236}">
                        <a16:creationId xmlns:a16="http://schemas.microsoft.com/office/drawing/2014/main" id="{B9B8F951-BECD-0264-E01E-ADEF9E9B3F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0" name="Freeform 1104">
                    <a:extLst>
                      <a:ext uri="{FF2B5EF4-FFF2-40B4-BE49-F238E27FC236}">
                        <a16:creationId xmlns:a16="http://schemas.microsoft.com/office/drawing/2014/main" id="{75C8B280-0559-9006-4CF6-81FFAE7ED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7" name="Group 1105">
                  <a:extLst>
                    <a:ext uri="{FF2B5EF4-FFF2-40B4-BE49-F238E27FC236}">
                      <a16:creationId xmlns:a16="http://schemas.microsoft.com/office/drawing/2014/main" id="{8C939E64-CA87-F93B-16DC-CCD4E0475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987" name="Freeform 1106">
                    <a:extLst>
                      <a:ext uri="{FF2B5EF4-FFF2-40B4-BE49-F238E27FC236}">
                        <a16:creationId xmlns:a16="http://schemas.microsoft.com/office/drawing/2014/main" id="{DEA40829-AA3F-513D-B0E0-AAF6E3CEDF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8" name="Freeform 1107">
                    <a:extLst>
                      <a:ext uri="{FF2B5EF4-FFF2-40B4-BE49-F238E27FC236}">
                        <a16:creationId xmlns:a16="http://schemas.microsoft.com/office/drawing/2014/main" id="{D9B81588-CBF6-ADB5-5007-F259E1F64F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8" name="Group 1108">
                  <a:extLst>
                    <a:ext uri="{FF2B5EF4-FFF2-40B4-BE49-F238E27FC236}">
                      <a16:creationId xmlns:a16="http://schemas.microsoft.com/office/drawing/2014/main" id="{390D880B-7EC9-027C-3763-09A696F5CE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985" name="Freeform 1109">
                    <a:extLst>
                      <a:ext uri="{FF2B5EF4-FFF2-40B4-BE49-F238E27FC236}">
                        <a16:creationId xmlns:a16="http://schemas.microsoft.com/office/drawing/2014/main" id="{FBA4FBF8-67D9-0925-DB30-5BA043128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6" name="Freeform 1110">
                    <a:extLst>
                      <a:ext uri="{FF2B5EF4-FFF2-40B4-BE49-F238E27FC236}">
                        <a16:creationId xmlns:a16="http://schemas.microsoft.com/office/drawing/2014/main" id="{24862611-CBF4-9624-A6FA-17D132D0E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9" name="Group 1111">
                  <a:extLst>
                    <a:ext uri="{FF2B5EF4-FFF2-40B4-BE49-F238E27FC236}">
                      <a16:creationId xmlns:a16="http://schemas.microsoft.com/office/drawing/2014/main" id="{7706DCA0-76F6-4849-C6DF-734E6C71F0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983" name="Freeform 1112">
                    <a:extLst>
                      <a:ext uri="{FF2B5EF4-FFF2-40B4-BE49-F238E27FC236}">
                        <a16:creationId xmlns:a16="http://schemas.microsoft.com/office/drawing/2014/main" id="{A8880F00-AC09-6C38-8465-EDABCA934B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4" name="Freeform 1113">
                    <a:extLst>
                      <a:ext uri="{FF2B5EF4-FFF2-40B4-BE49-F238E27FC236}">
                        <a16:creationId xmlns:a16="http://schemas.microsoft.com/office/drawing/2014/main" id="{D1E4FBC7-F423-F22E-7463-9E4525EA4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80" name="Group 1114">
                  <a:extLst>
                    <a:ext uri="{FF2B5EF4-FFF2-40B4-BE49-F238E27FC236}">
                      <a16:creationId xmlns:a16="http://schemas.microsoft.com/office/drawing/2014/main" id="{5EC3ED3D-88C2-A11E-BFF3-DDBE330265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981" name="Freeform 1115">
                    <a:extLst>
                      <a:ext uri="{FF2B5EF4-FFF2-40B4-BE49-F238E27FC236}">
                        <a16:creationId xmlns:a16="http://schemas.microsoft.com/office/drawing/2014/main" id="{C14650DC-F224-CE4D-5836-CBE3673C51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2" name="Freeform 1116">
                    <a:extLst>
                      <a:ext uri="{FF2B5EF4-FFF2-40B4-BE49-F238E27FC236}">
                        <a16:creationId xmlns:a16="http://schemas.microsoft.com/office/drawing/2014/main" id="{2587F01A-358B-2A2E-7DAA-7088705C0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925" name="Freeform 1117">
                <a:extLst>
                  <a:ext uri="{FF2B5EF4-FFF2-40B4-BE49-F238E27FC236}">
                    <a16:creationId xmlns:a16="http://schemas.microsoft.com/office/drawing/2014/main" id="{86D5094F-8706-1D53-DE33-44D57CF7DE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6" name="Arc 1118">
                <a:extLst>
                  <a:ext uri="{FF2B5EF4-FFF2-40B4-BE49-F238E27FC236}">
                    <a16:creationId xmlns:a16="http://schemas.microsoft.com/office/drawing/2014/main" id="{40FFF0CF-E3B4-82B9-38D9-DC142816F1F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7" name="Arc 1119">
                <a:extLst>
                  <a:ext uri="{FF2B5EF4-FFF2-40B4-BE49-F238E27FC236}">
                    <a16:creationId xmlns:a16="http://schemas.microsoft.com/office/drawing/2014/main" id="{37A4458B-E1F3-DE7E-C238-95A13AAC7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8" name="Arc 1120">
                <a:extLst>
                  <a:ext uri="{FF2B5EF4-FFF2-40B4-BE49-F238E27FC236}">
                    <a16:creationId xmlns:a16="http://schemas.microsoft.com/office/drawing/2014/main" id="{4C31A919-1E5D-FA3B-48B4-055ADE0C80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9" name="Arc 1121">
                <a:extLst>
                  <a:ext uri="{FF2B5EF4-FFF2-40B4-BE49-F238E27FC236}">
                    <a16:creationId xmlns:a16="http://schemas.microsoft.com/office/drawing/2014/main" id="{8EB5C008-554D-75EC-7FC4-DB3ADEA817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0" name="Arc 1122">
                <a:extLst>
                  <a:ext uri="{FF2B5EF4-FFF2-40B4-BE49-F238E27FC236}">
                    <a16:creationId xmlns:a16="http://schemas.microsoft.com/office/drawing/2014/main" id="{3F0CF203-C781-40D7-9357-18E8265538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1" name="Arc 1123">
                <a:extLst>
                  <a:ext uri="{FF2B5EF4-FFF2-40B4-BE49-F238E27FC236}">
                    <a16:creationId xmlns:a16="http://schemas.microsoft.com/office/drawing/2014/main" id="{119F7C5A-50D3-1363-D1C3-3EF9D2AFFC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2" name="Arc 1124">
                <a:extLst>
                  <a:ext uri="{FF2B5EF4-FFF2-40B4-BE49-F238E27FC236}">
                    <a16:creationId xmlns:a16="http://schemas.microsoft.com/office/drawing/2014/main" id="{7F39605D-CCA8-E125-A711-72A6490AF8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3" name="Arc 1125">
                <a:extLst>
                  <a:ext uri="{FF2B5EF4-FFF2-40B4-BE49-F238E27FC236}">
                    <a16:creationId xmlns:a16="http://schemas.microsoft.com/office/drawing/2014/main" id="{59D988B0-767C-1FA1-FA01-E8839F917D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4" name="Freeform 1126">
                <a:extLst>
                  <a:ext uri="{FF2B5EF4-FFF2-40B4-BE49-F238E27FC236}">
                    <a16:creationId xmlns:a16="http://schemas.microsoft.com/office/drawing/2014/main" id="{CD2B1BBA-2CD2-EC2B-F78F-7DE776D332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5" name="Freeform 1127">
                <a:extLst>
                  <a:ext uri="{FF2B5EF4-FFF2-40B4-BE49-F238E27FC236}">
                    <a16:creationId xmlns:a16="http://schemas.microsoft.com/office/drawing/2014/main" id="{7FE1A122-319D-CEDE-A65B-0B2922DACA3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6" name="Arc 1128">
                <a:extLst>
                  <a:ext uri="{FF2B5EF4-FFF2-40B4-BE49-F238E27FC236}">
                    <a16:creationId xmlns:a16="http://schemas.microsoft.com/office/drawing/2014/main" id="{99B70303-9764-8E98-7454-9DB9C17D2D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7" name="Arc 1129">
                <a:extLst>
                  <a:ext uri="{FF2B5EF4-FFF2-40B4-BE49-F238E27FC236}">
                    <a16:creationId xmlns:a16="http://schemas.microsoft.com/office/drawing/2014/main" id="{07756DA8-3F37-810D-9FF7-87EE60E24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8" name="Arc 1130">
                <a:extLst>
                  <a:ext uri="{FF2B5EF4-FFF2-40B4-BE49-F238E27FC236}">
                    <a16:creationId xmlns:a16="http://schemas.microsoft.com/office/drawing/2014/main" id="{299CD189-6D54-9127-7894-DD53CA7EE9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9" name="Freeform 1131">
                <a:extLst>
                  <a:ext uri="{FF2B5EF4-FFF2-40B4-BE49-F238E27FC236}">
                    <a16:creationId xmlns:a16="http://schemas.microsoft.com/office/drawing/2014/main" id="{76769474-77CE-1358-3AA2-E742D852EC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0" name="Freeform 1132">
                <a:extLst>
                  <a:ext uri="{FF2B5EF4-FFF2-40B4-BE49-F238E27FC236}">
                    <a16:creationId xmlns:a16="http://schemas.microsoft.com/office/drawing/2014/main" id="{188F1854-F30F-1ABB-3EF9-F97CEA7156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1" name="Freeform 1133">
                <a:extLst>
                  <a:ext uri="{FF2B5EF4-FFF2-40B4-BE49-F238E27FC236}">
                    <a16:creationId xmlns:a16="http://schemas.microsoft.com/office/drawing/2014/main" id="{3B2D1F0C-BF82-6EBA-5C98-9A7E1B0886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2" name="Freeform 1134">
                <a:extLst>
                  <a:ext uri="{FF2B5EF4-FFF2-40B4-BE49-F238E27FC236}">
                    <a16:creationId xmlns:a16="http://schemas.microsoft.com/office/drawing/2014/main" id="{CE5CC05A-5739-EA87-A25A-0851AE01BF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3" name="Freeform 1135">
                <a:extLst>
                  <a:ext uri="{FF2B5EF4-FFF2-40B4-BE49-F238E27FC236}">
                    <a16:creationId xmlns:a16="http://schemas.microsoft.com/office/drawing/2014/main" id="{8BF17367-5C5A-7FF4-09AF-A504C2B831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4" name="Freeform 1136">
                <a:extLst>
                  <a:ext uri="{FF2B5EF4-FFF2-40B4-BE49-F238E27FC236}">
                    <a16:creationId xmlns:a16="http://schemas.microsoft.com/office/drawing/2014/main" id="{A9844A9F-24F5-0BEC-2F8B-C56649A056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5" name="Freeform 1137">
                <a:extLst>
                  <a:ext uri="{FF2B5EF4-FFF2-40B4-BE49-F238E27FC236}">
                    <a16:creationId xmlns:a16="http://schemas.microsoft.com/office/drawing/2014/main" id="{F5BE53D5-F774-DF98-2044-01EA9A15F18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6" name="Freeform 1138">
                <a:extLst>
                  <a:ext uri="{FF2B5EF4-FFF2-40B4-BE49-F238E27FC236}">
                    <a16:creationId xmlns:a16="http://schemas.microsoft.com/office/drawing/2014/main" id="{B17BF3A6-4B2F-D03B-058A-3ABC2E492ED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579" name="Group 1139">
            <a:extLst>
              <a:ext uri="{FF2B5EF4-FFF2-40B4-BE49-F238E27FC236}">
                <a16:creationId xmlns:a16="http://schemas.microsoft.com/office/drawing/2014/main" id="{132C7D61-9CCF-1EFF-19A6-B2A9D0AA3084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23785" name="Group 1140">
              <a:extLst>
                <a:ext uri="{FF2B5EF4-FFF2-40B4-BE49-F238E27FC236}">
                  <a16:creationId xmlns:a16="http://schemas.microsoft.com/office/drawing/2014/main" id="{0D103F37-AB14-6B22-62AC-AE68A4375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917" name="Oval 1141">
                <a:extLst>
                  <a:ext uri="{FF2B5EF4-FFF2-40B4-BE49-F238E27FC236}">
                    <a16:creationId xmlns:a16="http://schemas.microsoft.com/office/drawing/2014/main" id="{7104E566-F6BC-0F04-F623-358251D6B1C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8" name="Oval 1142">
                <a:extLst>
                  <a:ext uri="{FF2B5EF4-FFF2-40B4-BE49-F238E27FC236}">
                    <a16:creationId xmlns:a16="http://schemas.microsoft.com/office/drawing/2014/main" id="{01E446ED-E589-8CAB-75D9-DA029FCA9C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6" name="Group 1143">
              <a:extLst>
                <a:ext uri="{FF2B5EF4-FFF2-40B4-BE49-F238E27FC236}">
                  <a16:creationId xmlns:a16="http://schemas.microsoft.com/office/drawing/2014/main" id="{6CB60DFE-0B10-7A8B-5996-AA59F8A29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915" name="Oval 1144">
                <a:extLst>
                  <a:ext uri="{FF2B5EF4-FFF2-40B4-BE49-F238E27FC236}">
                    <a16:creationId xmlns:a16="http://schemas.microsoft.com/office/drawing/2014/main" id="{FA9D314A-C397-B7DA-10FC-68B59CB7984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6" name="Oval 1145">
                <a:extLst>
                  <a:ext uri="{FF2B5EF4-FFF2-40B4-BE49-F238E27FC236}">
                    <a16:creationId xmlns:a16="http://schemas.microsoft.com/office/drawing/2014/main" id="{1E77CC2B-E03E-5BE1-4505-2E121D5E22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7" name="Group 1146">
              <a:extLst>
                <a:ext uri="{FF2B5EF4-FFF2-40B4-BE49-F238E27FC236}">
                  <a16:creationId xmlns:a16="http://schemas.microsoft.com/office/drawing/2014/main" id="{34B1BA80-C7DE-8B72-BBE0-43ADCF539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913" name="Oval 1147">
                <a:extLst>
                  <a:ext uri="{FF2B5EF4-FFF2-40B4-BE49-F238E27FC236}">
                    <a16:creationId xmlns:a16="http://schemas.microsoft.com/office/drawing/2014/main" id="{67196DB6-1DA9-BE86-D3C9-400AC548F4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4" name="Oval 1148">
                <a:extLst>
                  <a:ext uri="{FF2B5EF4-FFF2-40B4-BE49-F238E27FC236}">
                    <a16:creationId xmlns:a16="http://schemas.microsoft.com/office/drawing/2014/main" id="{4AF39C73-A288-F0A2-32C6-EC715A84A0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8" name="Group 1149">
              <a:extLst>
                <a:ext uri="{FF2B5EF4-FFF2-40B4-BE49-F238E27FC236}">
                  <a16:creationId xmlns:a16="http://schemas.microsoft.com/office/drawing/2014/main" id="{6EDE26DA-5BE6-E583-AA05-3E7E59445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789" name="Group 1150">
                <a:extLst>
                  <a:ext uri="{FF2B5EF4-FFF2-40B4-BE49-F238E27FC236}">
                    <a16:creationId xmlns:a16="http://schemas.microsoft.com/office/drawing/2014/main" id="{3B13B87A-D7A4-21AA-EFF3-D295B4616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911" name="Oval 1151">
                  <a:extLst>
                    <a:ext uri="{FF2B5EF4-FFF2-40B4-BE49-F238E27FC236}">
                      <a16:creationId xmlns:a16="http://schemas.microsoft.com/office/drawing/2014/main" id="{0B16B86E-E841-0308-BA8D-D93007A2E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912" name="Oval 1152">
                  <a:extLst>
                    <a:ext uri="{FF2B5EF4-FFF2-40B4-BE49-F238E27FC236}">
                      <a16:creationId xmlns:a16="http://schemas.microsoft.com/office/drawing/2014/main" id="{B90F7ADB-BBE7-9164-924C-DA0DBDA5E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790" name="Group 1153">
                <a:extLst>
                  <a:ext uri="{FF2B5EF4-FFF2-40B4-BE49-F238E27FC236}">
                    <a16:creationId xmlns:a16="http://schemas.microsoft.com/office/drawing/2014/main" id="{BA5C7D83-A873-ADBA-C317-8491B1AED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813" name="Group 1154">
                  <a:extLst>
                    <a:ext uri="{FF2B5EF4-FFF2-40B4-BE49-F238E27FC236}">
                      <a16:creationId xmlns:a16="http://schemas.microsoft.com/office/drawing/2014/main" id="{EB8DAC8A-CEB9-75DB-3E37-DAC8215677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909" name="Freeform 1155">
                    <a:extLst>
                      <a:ext uri="{FF2B5EF4-FFF2-40B4-BE49-F238E27FC236}">
                        <a16:creationId xmlns:a16="http://schemas.microsoft.com/office/drawing/2014/main" id="{49712E55-BD88-BA13-DE8B-A659739C5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10" name="Freeform 1156">
                    <a:extLst>
                      <a:ext uri="{FF2B5EF4-FFF2-40B4-BE49-F238E27FC236}">
                        <a16:creationId xmlns:a16="http://schemas.microsoft.com/office/drawing/2014/main" id="{B1B0CF03-B7D4-2325-DCAB-89D151202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4" name="Group 1157">
                  <a:extLst>
                    <a:ext uri="{FF2B5EF4-FFF2-40B4-BE49-F238E27FC236}">
                      <a16:creationId xmlns:a16="http://schemas.microsoft.com/office/drawing/2014/main" id="{E2D03417-31A2-188E-2784-2FED9FFB1C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907" name="Freeform 1158">
                    <a:extLst>
                      <a:ext uri="{FF2B5EF4-FFF2-40B4-BE49-F238E27FC236}">
                        <a16:creationId xmlns:a16="http://schemas.microsoft.com/office/drawing/2014/main" id="{D0838D32-0EA1-C9B2-BA64-482EEEC6D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8" name="Freeform 1159">
                    <a:extLst>
                      <a:ext uri="{FF2B5EF4-FFF2-40B4-BE49-F238E27FC236}">
                        <a16:creationId xmlns:a16="http://schemas.microsoft.com/office/drawing/2014/main" id="{14C9B5EC-AE5B-ECD9-2E60-38C26B86BC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5" name="Group 1160">
                  <a:extLst>
                    <a:ext uri="{FF2B5EF4-FFF2-40B4-BE49-F238E27FC236}">
                      <a16:creationId xmlns:a16="http://schemas.microsoft.com/office/drawing/2014/main" id="{122A8F6C-12B1-0106-599B-850E72BA63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905" name="Freeform 1161">
                    <a:extLst>
                      <a:ext uri="{FF2B5EF4-FFF2-40B4-BE49-F238E27FC236}">
                        <a16:creationId xmlns:a16="http://schemas.microsoft.com/office/drawing/2014/main" id="{7B4227DB-AA20-F38F-72FD-7ACD421C0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6" name="Freeform 1162">
                    <a:extLst>
                      <a:ext uri="{FF2B5EF4-FFF2-40B4-BE49-F238E27FC236}">
                        <a16:creationId xmlns:a16="http://schemas.microsoft.com/office/drawing/2014/main" id="{C4B9FC42-199E-3A94-15A4-5F738B6D7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6" name="Group 1163">
                  <a:extLst>
                    <a:ext uri="{FF2B5EF4-FFF2-40B4-BE49-F238E27FC236}">
                      <a16:creationId xmlns:a16="http://schemas.microsoft.com/office/drawing/2014/main" id="{94AA8109-EF58-93BE-E2AF-8429ABEF14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903" name="Freeform 1164">
                    <a:extLst>
                      <a:ext uri="{FF2B5EF4-FFF2-40B4-BE49-F238E27FC236}">
                        <a16:creationId xmlns:a16="http://schemas.microsoft.com/office/drawing/2014/main" id="{B80845A3-521D-9156-1DE8-254B18F889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4" name="Freeform 1165">
                    <a:extLst>
                      <a:ext uri="{FF2B5EF4-FFF2-40B4-BE49-F238E27FC236}">
                        <a16:creationId xmlns:a16="http://schemas.microsoft.com/office/drawing/2014/main" id="{4BD9AC70-05BC-38C1-B2E5-CFE061747D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7" name="Group 1166">
                  <a:extLst>
                    <a:ext uri="{FF2B5EF4-FFF2-40B4-BE49-F238E27FC236}">
                      <a16:creationId xmlns:a16="http://schemas.microsoft.com/office/drawing/2014/main" id="{FA1840A9-F2DC-9BDE-ACB1-9B49380CC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901" name="Freeform 1167">
                    <a:extLst>
                      <a:ext uri="{FF2B5EF4-FFF2-40B4-BE49-F238E27FC236}">
                        <a16:creationId xmlns:a16="http://schemas.microsoft.com/office/drawing/2014/main" id="{F36AAF34-40DD-EE45-11CE-AAA40E858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2" name="Freeform 1168">
                    <a:extLst>
                      <a:ext uri="{FF2B5EF4-FFF2-40B4-BE49-F238E27FC236}">
                        <a16:creationId xmlns:a16="http://schemas.microsoft.com/office/drawing/2014/main" id="{CBFBF57B-34DF-E8FE-70D0-980B57BA8A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8" name="Group 1169">
                  <a:extLst>
                    <a:ext uri="{FF2B5EF4-FFF2-40B4-BE49-F238E27FC236}">
                      <a16:creationId xmlns:a16="http://schemas.microsoft.com/office/drawing/2014/main" id="{C939CED1-5A9F-D165-B199-FB63CED37C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899" name="Freeform 1170">
                    <a:extLst>
                      <a:ext uri="{FF2B5EF4-FFF2-40B4-BE49-F238E27FC236}">
                        <a16:creationId xmlns:a16="http://schemas.microsoft.com/office/drawing/2014/main" id="{98FB6BFC-C1B4-11AE-5A63-70D0DB62D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0" name="Freeform 1171">
                    <a:extLst>
                      <a:ext uri="{FF2B5EF4-FFF2-40B4-BE49-F238E27FC236}">
                        <a16:creationId xmlns:a16="http://schemas.microsoft.com/office/drawing/2014/main" id="{7FBE6275-E128-90E5-47FA-8F3E391EF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9" name="Group 1172">
                  <a:extLst>
                    <a:ext uri="{FF2B5EF4-FFF2-40B4-BE49-F238E27FC236}">
                      <a16:creationId xmlns:a16="http://schemas.microsoft.com/office/drawing/2014/main" id="{6DF8AA5B-D6F9-725D-9DD1-A7BCAC24D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897" name="Freeform 1173">
                    <a:extLst>
                      <a:ext uri="{FF2B5EF4-FFF2-40B4-BE49-F238E27FC236}">
                        <a16:creationId xmlns:a16="http://schemas.microsoft.com/office/drawing/2014/main" id="{DE4ECD34-3D51-A769-6ED3-01A1CA36C0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8" name="Freeform 1174">
                    <a:extLst>
                      <a:ext uri="{FF2B5EF4-FFF2-40B4-BE49-F238E27FC236}">
                        <a16:creationId xmlns:a16="http://schemas.microsoft.com/office/drawing/2014/main" id="{5459D583-3A91-4B60-2A9A-B85C99E61D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0" name="Group 1175">
                  <a:extLst>
                    <a:ext uri="{FF2B5EF4-FFF2-40B4-BE49-F238E27FC236}">
                      <a16:creationId xmlns:a16="http://schemas.microsoft.com/office/drawing/2014/main" id="{4507F975-26C2-977A-9177-0F9463F80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895" name="Freeform 1176">
                    <a:extLst>
                      <a:ext uri="{FF2B5EF4-FFF2-40B4-BE49-F238E27FC236}">
                        <a16:creationId xmlns:a16="http://schemas.microsoft.com/office/drawing/2014/main" id="{59208C15-D0DA-2EB5-E6E1-B38AB58342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6" name="Freeform 1177">
                    <a:extLst>
                      <a:ext uri="{FF2B5EF4-FFF2-40B4-BE49-F238E27FC236}">
                        <a16:creationId xmlns:a16="http://schemas.microsoft.com/office/drawing/2014/main" id="{77B3DC16-EC02-F9CE-D268-E8A7AA779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1" name="Group 1178">
                  <a:extLst>
                    <a:ext uri="{FF2B5EF4-FFF2-40B4-BE49-F238E27FC236}">
                      <a16:creationId xmlns:a16="http://schemas.microsoft.com/office/drawing/2014/main" id="{6F9A1375-F7F5-FFEE-D82B-F36B1386E8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893" name="Freeform 1179">
                    <a:extLst>
                      <a:ext uri="{FF2B5EF4-FFF2-40B4-BE49-F238E27FC236}">
                        <a16:creationId xmlns:a16="http://schemas.microsoft.com/office/drawing/2014/main" id="{10E201BB-B193-A9ED-D07E-0D93E019BE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4" name="Freeform 1180">
                    <a:extLst>
                      <a:ext uri="{FF2B5EF4-FFF2-40B4-BE49-F238E27FC236}">
                        <a16:creationId xmlns:a16="http://schemas.microsoft.com/office/drawing/2014/main" id="{53BE0531-5BA6-627E-6743-7A5A8D40E5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2" name="Group 1181">
                  <a:extLst>
                    <a:ext uri="{FF2B5EF4-FFF2-40B4-BE49-F238E27FC236}">
                      <a16:creationId xmlns:a16="http://schemas.microsoft.com/office/drawing/2014/main" id="{D3E18D91-F79C-8247-ED79-B8FD3BDD16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891" name="Freeform 1182">
                    <a:extLst>
                      <a:ext uri="{FF2B5EF4-FFF2-40B4-BE49-F238E27FC236}">
                        <a16:creationId xmlns:a16="http://schemas.microsoft.com/office/drawing/2014/main" id="{9C648A65-650F-4BD0-D29C-CE76BF1E38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2" name="Freeform 1183">
                    <a:extLst>
                      <a:ext uri="{FF2B5EF4-FFF2-40B4-BE49-F238E27FC236}">
                        <a16:creationId xmlns:a16="http://schemas.microsoft.com/office/drawing/2014/main" id="{7628F71C-88CE-4586-B478-3E8395283E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3" name="Group 1184">
                  <a:extLst>
                    <a:ext uri="{FF2B5EF4-FFF2-40B4-BE49-F238E27FC236}">
                      <a16:creationId xmlns:a16="http://schemas.microsoft.com/office/drawing/2014/main" id="{C31680F3-C03A-241E-717D-FEACA4D35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889" name="Freeform 1185">
                    <a:extLst>
                      <a:ext uri="{FF2B5EF4-FFF2-40B4-BE49-F238E27FC236}">
                        <a16:creationId xmlns:a16="http://schemas.microsoft.com/office/drawing/2014/main" id="{262AAD6E-F993-F372-5F58-839B37273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0" name="Freeform 1186">
                    <a:extLst>
                      <a:ext uri="{FF2B5EF4-FFF2-40B4-BE49-F238E27FC236}">
                        <a16:creationId xmlns:a16="http://schemas.microsoft.com/office/drawing/2014/main" id="{103B01EF-AE4A-F81A-8336-3F27A97BD7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4" name="Group 1187">
                  <a:extLst>
                    <a:ext uri="{FF2B5EF4-FFF2-40B4-BE49-F238E27FC236}">
                      <a16:creationId xmlns:a16="http://schemas.microsoft.com/office/drawing/2014/main" id="{EBDF6CF9-52AD-3B38-C0FC-7DA6639EA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887" name="Freeform 1188">
                    <a:extLst>
                      <a:ext uri="{FF2B5EF4-FFF2-40B4-BE49-F238E27FC236}">
                        <a16:creationId xmlns:a16="http://schemas.microsoft.com/office/drawing/2014/main" id="{E0862605-D3C2-D893-AD45-D726D725B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8" name="Freeform 1189">
                    <a:extLst>
                      <a:ext uri="{FF2B5EF4-FFF2-40B4-BE49-F238E27FC236}">
                        <a16:creationId xmlns:a16="http://schemas.microsoft.com/office/drawing/2014/main" id="{516801B4-8109-19D4-3D8E-DF5562922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5" name="Group 1190">
                  <a:extLst>
                    <a:ext uri="{FF2B5EF4-FFF2-40B4-BE49-F238E27FC236}">
                      <a16:creationId xmlns:a16="http://schemas.microsoft.com/office/drawing/2014/main" id="{721DE8E6-5965-EF2C-E8CC-6601CDD286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885" name="Freeform 1191">
                    <a:extLst>
                      <a:ext uri="{FF2B5EF4-FFF2-40B4-BE49-F238E27FC236}">
                        <a16:creationId xmlns:a16="http://schemas.microsoft.com/office/drawing/2014/main" id="{441FA6E7-AE8F-60B7-751E-66E582EA0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6" name="Freeform 1192">
                    <a:extLst>
                      <a:ext uri="{FF2B5EF4-FFF2-40B4-BE49-F238E27FC236}">
                        <a16:creationId xmlns:a16="http://schemas.microsoft.com/office/drawing/2014/main" id="{4ECC7826-8992-3918-8499-616BDD8F1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6" name="Group 1193">
                  <a:extLst>
                    <a:ext uri="{FF2B5EF4-FFF2-40B4-BE49-F238E27FC236}">
                      <a16:creationId xmlns:a16="http://schemas.microsoft.com/office/drawing/2014/main" id="{A5230440-06A7-A1D6-9C02-767DA150FA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883" name="Freeform 1194">
                    <a:extLst>
                      <a:ext uri="{FF2B5EF4-FFF2-40B4-BE49-F238E27FC236}">
                        <a16:creationId xmlns:a16="http://schemas.microsoft.com/office/drawing/2014/main" id="{C935E94F-90D2-43CE-2884-CB1C16F052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4" name="Freeform 1195">
                    <a:extLst>
                      <a:ext uri="{FF2B5EF4-FFF2-40B4-BE49-F238E27FC236}">
                        <a16:creationId xmlns:a16="http://schemas.microsoft.com/office/drawing/2014/main" id="{E963FE37-FEB6-95BF-35F1-9BCDAC0DE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7" name="Group 1196">
                  <a:extLst>
                    <a:ext uri="{FF2B5EF4-FFF2-40B4-BE49-F238E27FC236}">
                      <a16:creationId xmlns:a16="http://schemas.microsoft.com/office/drawing/2014/main" id="{082CE5E9-7861-8CF7-CF59-CD7694B1EA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881" name="Freeform 1197">
                    <a:extLst>
                      <a:ext uri="{FF2B5EF4-FFF2-40B4-BE49-F238E27FC236}">
                        <a16:creationId xmlns:a16="http://schemas.microsoft.com/office/drawing/2014/main" id="{1284765B-A936-4AD0-C991-03285CC54A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2" name="Freeform 1198">
                    <a:extLst>
                      <a:ext uri="{FF2B5EF4-FFF2-40B4-BE49-F238E27FC236}">
                        <a16:creationId xmlns:a16="http://schemas.microsoft.com/office/drawing/2014/main" id="{4413856F-D77E-2FA2-50C7-5689E5E37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8" name="Group 1199">
                  <a:extLst>
                    <a:ext uri="{FF2B5EF4-FFF2-40B4-BE49-F238E27FC236}">
                      <a16:creationId xmlns:a16="http://schemas.microsoft.com/office/drawing/2014/main" id="{D4E8A9BF-865B-5B91-273B-F6BFA7D268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879" name="Freeform 1200">
                    <a:extLst>
                      <a:ext uri="{FF2B5EF4-FFF2-40B4-BE49-F238E27FC236}">
                        <a16:creationId xmlns:a16="http://schemas.microsoft.com/office/drawing/2014/main" id="{19F56712-5A69-C52D-632E-701D53FA0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0" name="Freeform 1201">
                    <a:extLst>
                      <a:ext uri="{FF2B5EF4-FFF2-40B4-BE49-F238E27FC236}">
                        <a16:creationId xmlns:a16="http://schemas.microsoft.com/office/drawing/2014/main" id="{6B20A3B4-5E58-5168-49BC-C2D2F090B0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9" name="Group 1202">
                  <a:extLst>
                    <a:ext uri="{FF2B5EF4-FFF2-40B4-BE49-F238E27FC236}">
                      <a16:creationId xmlns:a16="http://schemas.microsoft.com/office/drawing/2014/main" id="{20EF9A29-2794-01A1-1308-DE10A5F3AC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877" name="Freeform 1203">
                    <a:extLst>
                      <a:ext uri="{FF2B5EF4-FFF2-40B4-BE49-F238E27FC236}">
                        <a16:creationId xmlns:a16="http://schemas.microsoft.com/office/drawing/2014/main" id="{2EADB382-F021-BB81-B5C9-2AA3458827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8" name="Freeform 1204">
                    <a:extLst>
                      <a:ext uri="{FF2B5EF4-FFF2-40B4-BE49-F238E27FC236}">
                        <a16:creationId xmlns:a16="http://schemas.microsoft.com/office/drawing/2014/main" id="{D494C20F-9C5D-7A3B-BD61-40942F659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0" name="Group 1205">
                  <a:extLst>
                    <a:ext uri="{FF2B5EF4-FFF2-40B4-BE49-F238E27FC236}">
                      <a16:creationId xmlns:a16="http://schemas.microsoft.com/office/drawing/2014/main" id="{D0A2C1D2-9C3C-B96F-83DB-AAA4B67F85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875" name="Freeform 1206">
                    <a:extLst>
                      <a:ext uri="{FF2B5EF4-FFF2-40B4-BE49-F238E27FC236}">
                        <a16:creationId xmlns:a16="http://schemas.microsoft.com/office/drawing/2014/main" id="{5BB14DA0-EA18-21BC-8959-383623DAC2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6" name="Freeform 1207">
                    <a:extLst>
                      <a:ext uri="{FF2B5EF4-FFF2-40B4-BE49-F238E27FC236}">
                        <a16:creationId xmlns:a16="http://schemas.microsoft.com/office/drawing/2014/main" id="{16B79C37-EE71-2886-E1A4-3CC016AE5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1" name="Group 1208">
                  <a:extLst>
                    <a:ext uri="{FF2B5EF4-FFF2-40B4-BE49-F238E27FC236}">
                      <a16:creationId xmlns:a16="http://schemas.microsoft.com/office/drawing/2014/main" id="{4217601E-3465-DE20-572D-125D061669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873" name="Freeform 1209">
                    <a:extLst>
                      <a:ext uri="{FF2B5EF4-FFF2-40B4-BE49-F238E27FC236}">
                        <a16:creationId xmlns:a16="http://schemas.microsoft.com/office/drawing/2014/main" id="{D0199615-B1A6-6603-F9D1-1A2332980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4" name="Freeform 1210">
                    <a:extLst>
                      <a:ext uri="{FF2B5EF4-FFF2-40B4-BE49-F238E27FC236}">
                        <a16:creationId xmlns:a16="http://schemas.microsoft.com/office/drawing/2014/main" id="{E9272010-0794-570B-E9AE-AA5518D909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2" name="Group 1211">
                  <a:extLst>
                    <a:ext uri="{FF2B5EF4-FFF2-40B4-BE49-F238E27FC236}">
                      <a16:creationId xmlns:a16="http://schemas.microsoft.com/office/drawing/2014/main" id="{2F869E8B-84B4-2117-27D8-E8225FED64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871" name="Freeform 1212">
                    <a:extLst>
                      <a:ext uri="{FF2B5EF4-FFF2-40B4-BE49-F238E27FC236}">
                        <a16:creationId xmlns:a16="http://schemas.microsoft.com/office/drawing/2014/main" id="{DFBF1B9F-B6D7-1A95-BFAF-25CEE70D1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2" name="Freeform 1213">
                    <a:extLst>
                      <a:ext uri="{FF2B5EF4-FFF2-40B4-BE49-F238E27FC236}">
                        <a16:creationId xmlns:a16="http://schemas.microsoft.com/office/drawing/2014/main" id="{C3716716-B987-1A41-02C3-BF94DF981F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3" name="Group 1214">
                  <a:extLst>
                    <a:ext uri="{FF2B5EF4-FFF2-40B4-BE49-F238E27FC236}">
                      <a16:creationId xmlns:a16="http://schemas.microsoft.com/office/drawing/2014/main" id="{C403BB7F-2D1F-3CC6-BC2E-D2FC607ED8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869" name="Freeform 1215">
                    <a:extLst>
                      <a:ext uri="{FF2B5EF4-FFF2-40B4-BE49-F238E27FC236}">
                        <a16:creationId xmlns:a16="http://schemas.microsoft.com/office/drawing/2014/main" id="{0D013E44-10E1-A6CB-4B27-E31057CF55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0" name="Freeform 1216">
                    <a:extLst>
                      <a:ext uri="{FF2B5EF4-FFF2-40B4-BE49-F238E27FC236}">
                        <a16:creationId xmlns:a16="http://schemas.microsoft.com/office/drawing/2014/main" id="{111F0698-14D6-01EA-D05E-5E2DD5444F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834" name="Freeform 1217">
                  <a:extLst>
                    <a:ext uri="{FF2B5EF4-FFF2-40B4-BE49-F238E27FC236}">
                      <a16:creationId xmlns:a16="http://schemas.microsoft.com/office/drawing/2014/main" id="{7DF03BB5-9A20-3B4F-62DF-B2CAA294CF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35" name="Freeform 1218">
                  <a:extLst>
                    <a:ext uri="{FF2B5EF4-FFF2-40B4-BE49-F238E27FC236}">
                      <a16:creationId xmlns:a16="http://schemas.microsoft.com/office/drawing/2014/main" id="{B0FD201C-025E-AFDA-91E9-1E2F6232DB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836" name="Group 1219">
                  <a:extLst>
                    <a:ext uri="{FF2B5EF4-FFF2-40B4-BE49-F238E27FC236}">
                      <a16:creationId xmlns:a16="http://schemas.microsoft.com/office/drawing/2014/main" id="{831B2FF0-73CC-06AB-3627-1435200CD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867" name="Freeform 1220">
                    <a:extLst>
                      <a:ext uri="{FF2B5EF4-FFF2-40B4-BE49-F238E27FC236}">
                        <a16:creationId xmlns:a16="http://schemas.microsoft.com/office/drawing/2014/main" id="{0575BF6C-6259-8FFE-E7B9-28BEA92B0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8" name="Freeform 1221">
                    <a:extLst>
                      <a:ext uri="{FF2B5EF4-FFF2-40B4-BE49-F238E27FC236}">
                        <a16:creationId xmlns:a16="http://schemas.microsoft.com/office/drawing/2014/main" id="{5E52A931-5893-79C4-ED4E-04F3A7570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7" name="Group 1222">
                  <a:extLst>
                    <a:ext uri="{FF2B5EF4-FFF2-40B4-BE49-F238E27FC236}">
                      <a16:creationId xmlns:a16="http://schemas.microsoft.com/office/drawing/2014/main" id="{14E0C694-1579-149E-DF3F-75B3755BFA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865" name="Freeform 1223">
                    <a:extLst>
                      <a:ext uri="{FF2B5EF4-FFF2-40B4-BE49-F238E27FC236}">
                        <a16:creationId xmlns:a16="http://schemas.microsoft.com/office/drawing/2014/main" id="{9EDF446E-7A96-8F24-57A6-9573C4943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6" name="Freeform 1224">
                    <a:extLst>
                      <a:ext uri="{FF2B5EF4-FFF2-40B4-BE49-F238E27FC236}">
                        <a16:creationId xmlns:a16="http://schemas.microsoft.com/office/drawing/2014/main" id="{63805643-A080-79DD-21C9-2F7FFEB068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8" name="Group 1225">
                  <a:extLst>
                    <a:ext uri="{FF2B5EF4-FFF2-40B4-BE49-F238E27FC236}">
                      <a16:creationId xmlns:a16="http://schemas.microsoft.com/office/drawing/2014/main" id="{42382D8B-1CCD-0D56-1275-AD23182B8D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863" name="Freeform 1226">
                    <a:extLst>
                      <a:ext uri="{FF2B5EF4-FFF2-40B4-BE49-F238E27FC236}">
                        <a16:creationId xmlns:a16="http://schemas.microsoft.com/office/drawing/2014/main" id="{AA85B96E-8224-9A30-9C16-0271FE75C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4" name="Freeform 1227">
                    <a:extLst>
                      <a:ext uri="{FF2B5EF4-FFF2-40B4-BE49-F238E27FC236}">
                        <a16:creationId xmlns:a16="http://schemas.microsoft.com/office/drawing/2014/main" id="{FFD7559E-9E57-6837-E4EC-0614091E19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9" name="Group 1228">
                  <a:extLst>
                    <a:ext uri="{FF2B5EF4-FFF2-40B4-BE49-F238E27FC236}">
                      <a16:creationId xmlns:a16="http://schemas.microsoft.com/office/drawing/2014/main" id="{0D38E082-8AA0-B474-44DD-5F1A790323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861" name="Freeform 1229">
                    <a:extLst>
                      <a:ext uri="{FF2B5EF4-FFF2-40B4-BE49-F238E27FC236}">
                        <a16:creationId xmlns:a16="http://schemas.microsoft.com/office/drawing/2014/main" id="{C7D30628-D40E-04F8-A4FA-E48D20A83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2" name="Freeform 1230">
                    <a:extLst>
                      <a:ext uri="{FF2B5EF4-FFF2-40B4-BE49-F238E27FC236}">
                        <a16:creationId xmlns:a16="http://schemas.microsoft.com/office/drawing/2014/main" id="{B7B2E48C-5AF7-A396-DDEE-4F59B51D4E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0" name="Group 1231">
                  <a:extLst>
                    <a:ext uri="{FF2B5EF4-FFF2-40B4-BE49-F238E27FC236}">
                      <a16:creationId xmlns:a16="http://schemas.microsoft.com/office/drawing/2014/main" id="{6FEFA48E-968D-DAA0-0157-D0ED1B9A3D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859" name="Freeform 1232">
                    <a:extLst>
                      <a:ext uri="{FF2B5EF4-FFF2-40B4-BE49-F238E27FC236}">
                        <a16:creationId xmlns:a16="http://schemas.microsoft.com/office/drawing/2014/main" id="{D896610B-E86F-649D-FD5B-F3D30982A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0" name="Freeform 1233">
                    <a:extLst>
                      <a:ext uri="{FF2B5EF4-FFF2-40B4-BE49-F238E27FC236}">
                        <a16:creationId xmlns:a16="http://schemas.microsoft.com/office/drawing/2014/main" id="{8C1B1F08-69FA-2083-AB3C-BFA9C14DA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1" name="Group 1234">
                  <a:extLst>
                    <a:ext uri="{FF2B5EF4-FFF2-40B4-BE49-F238E27FC236}">
                      <a16:creationId xmlns:a16="http://schemas.microsoft.com/office/drawing/2014/main" id="{40EE03A6-059C-A77F-D5BE-EF2C17DA73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857" name="Freeform 1235">
                    <a:extLst>
                      <a:ext uri="{FF2B5EF4-FFF2-40B4-BE49-F238E27FC236}">
                        <a16:creationId xmlns:a16="http://schemas.microsoft.com/office/drawing/2014/main" id="{955C78EE-525E-BD24-3015-8FB23882C0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8" name="Freeform 1236">
                    <a:extLst>
                      <a:ext uri="{FF2B5EF4-FFF2-40B4-BE49-F238E27FC236}">
                        <a16:creationId xmlns:a16="http://schemas.microsoft.com/office/drawing/2014/main" id="{377C8487-7FF6-4330-A9E5-96B384C6B5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2" name="Group 1237">
                  <a:extLst>
                    <a:ext uri="{FF2B5EF4-FFF2-40B4-BE49-F238E27FC236}">
                      <a16:creationId xmlns:a16="http://schemas.microsoft.com/office/drawing/2014/main" id="{50AFCF7E-EE61-612E-0C76-CD3D4DBAAE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855" name="Freeform 1238">
                    <a:extLst>
                      <a:ext uri="{FF2B5EF4-FFF2-40B4-BE49-F238E27FC236}">
                        <a16:creationId xmlns:a16="http://schemas.microsoft.com/office/drawing/2014/main" id="{AEB30ABB-8BEE-84BB-411E-4A99A10B7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6" name="Freeform 1239">
                    <a:extLst>
                      <a:ext uri="{FF2B5EF4-FFF2-40B4-BE49-F238E27FC236}">
                        <a16:creationId xmlns:a16="http://schemas.microsoft.com/office/drawing/2014/main" id="{B62E0695-413D-C189-BECC-1F63172AA8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3" name="Group 1240">
                  <a:extLst>
                    <a:ext uri="{FF2B5EF4-FFF2-40B4-BE49-F238E27FC236}">
                      <a16:creationId xmlns:a16="http://schemas.microsoft.com/office/drawing/2014/main" id="{7B54D4D0-3EBA-9E4F-8727-705DFC6923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853" name="Freeform 1241">
                    <a:extLst>
                      <a:ext uri="{FF2B5EF4-FFF2-40B4-BE49-F238E27FC236}">
                        <a16:creationId xmlns:a16="http://schemas.microsoft.com/office/drawing/2014/main" id="{9400E575-803D-122C-CF97-5B886A9821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4" name="Freeform 1242">
                    <a:extLst>
                      <a:ext uri="{FF2B5EF4-FFF2-40B4-BE49-F238E27FC236}">
                        <a16:creationId xmlns:a16="http://schemas.microsoft.com/office/drawing/2014/main" id="{1C1FBBD3-B9A3-45DC-76E7-A5D10A3283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4" name="Group 1243">
                  <a:extLst>
                    <a:ext uri="{FF2B5EF4-FFF2-40B4-BE49-F238E27FC236}">
                      <a16:creationId xmlns:a16="http://schemas.microsoft.com/office/drawing/2014/main" id="{29A70F84-BC44-B5AC-1859-5509F32099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851" name="Freeform 1244">
                    <a:extLst>
                      <a:ext uri="{FF2B5EF4-FFF2-40B4-BE49-F238E27FC236}">
                        <a16:creationId xmlns:a16="http://schemas.microsoft.com/office/drawing/2014/main" id="{EAA7DA79-8553-2BB1-9FEE-C0AB3096F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2" name="Freeform 1245">
                    <a:extLst>
                      <a:ext uri="{FF2B5EF4-FFF2-40B4-BE49-F238E27FC236}">
                        <a16:creationId xmlns:a16="http://schemas.microsoft.com/office/drawing/2014/main" id="{8AEAF4E6-E756-63EC-C0E1-B2585567E3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5" name="Group 1246">
                  <a:extLst>
                    <a:ext uri="{FF2B5EF4-FFF2-40B4-BE49-F238E27FC236}">
                      <a16:creationId xmlns:a16="http://schemas.microsoft.com/office/drawing/2014/main" id="{9F54D9D3-64F1-62C8-8F74-C44D4486A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849" name="Freeform 1247">
                    <a:extLst>
                      <a:ext uri="{FF2B5EF4-FFF2-40B4-BE49-F238E27FC236}">
                        <a16:creationId xmlns:a16="http://schemas.microsoft.com/office/drawing/2014/main" id="{0E9FCD6E-C43C-A172-23CC-0C6F62CF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0" name="Freeform 1248">
                    <a:extLst>
                      <a:ext uri="{FF2B5EF4-FFF2-40B4-BE49-F238E27FC236}">
                        <a16:creationId xmlns:a16="http://schemas.microsoft.com/office/drawing/2014/main" id="{6C2B2DCB-E80A-2760-33F2-F5B11216B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6" name="Group 1249">
                  <a:extLst>
                    <a:ext uri="{FF2B5EF4-FFF2-40B4-BE49-F238E27FC236}">
                      <a16:creationId xmlns:a16="http://schemas.microsoft.com/office/drawing/2014/main" id="{55EF33CE-750C-9259-B6F1-37B7136246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847" name="Freeform 1250">
                    <a:extLst>
                      <a:ext uri="{FF2B5EF4-FFF2-40B4-BE49-F238E27FC236}">
                        <a16:creationId xmlns:a16="http://schemas.microsoft.com/office/drawing/2014/main" id="{444E13A6-43C9-DE83-F582-B301982ED7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48" name="Freeform 1251">
                    <a:extLst>
                      <a:ext uri="{FF2B5EF4-FFF2-40B4-BE49-F238E27FC236}">
                        <a16:creationId xmlns:a16="http://schemas.microsoft.com/office/drawing/2014/main" id="{A004992F-E4F9-29BA-84FD-F158A0560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791" name="Freeform 1252">
                <a:extLst>
                  <a:ext uri="{FF2B5EF4-FFF2-40B4-BE49-F238E27FC236}">
                    <a16:creationId xmlns:a16="http://schemas.microsoft.com/office/drawing/2014/main" id="{DA54E580-91DD-CCCF-DD04-FEC874FE1A2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2" name="Arc 1253">
                <a:extLst>
                  <a:ext uri="{FF2B5EF4-FFF2-40B4-BE49-F238E27FC236}">
                    <a16:creationId xmlns:a16="http://schemas.microsoft.com/office/drawing/2014/main" id="{BC0A2790-8D65-966A-669E-DF207FEA3B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3" name="Arc 1254">
                <a:extLst>
                  <a:ext uri="{FF2B5EF4-FFF2-40B4-BE49-F238E27FC236}">
                    <a16:creationId xmlns:a16="http://schemas.microsoft.com/office/drawing/2014/main" id="{8FEA5229-D5CA-01D7-A236-516621AFE3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4" name="Arc 1255">
                <a:extLst>
                  <a:ext uri="{FF2B5EF4-FFF2-40B4-BE49-F238E27FC236}">
                    <a16:creationId xmlns:a16="http://schemas.microsoft.com/office/drawing/2014/main" id="{D5651524-E6A5-605A-9426-DA5CB6DFB0D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5" name="Arc 1256">
                <a:extLst>
                  <a:ext uri="{FF2B5EF4-FFF2-40B4-BE49-F238E27FC236}">
                    <a16:creationId xmlns:a16="http://schemas.microsoft.com/office/drawing/2014/main" id="{59EA7030-A72E-A0F4-C21F-D0906FAAD0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6" name="Arc 1257">
                <a:extLst>
                  <a:ext uri="{FF2B5EF4-FFF2-40B4-BE49-F238E27FC236}">
                    <a16:creationId xmlns:a16="http://schemas.microsoft.com/office/drawing/2014/main" id="{EF8B8AF0-AD87-5419-C370-86274A3D9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7" name="Arc 1258">
                <a:extLst>
                  <a:ext uri="{FF2B5EF4-FFF2-40B4-BE49-F238E27FC236}">
                    <a16:creationId xmlns:a16="http://schemas.microsoft.com/office/drawing/2014/main" id="{6587439C-AD94-DF5C-2D59-35244D6E85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8" name="Arc 1259">
                <a:extLst>
                  <a:ext uri="{FF2B5EF4-FFF2-40B4-BE49-F238E27FC236}">
                    <a16:creationId xmlns:a16="http://schemas.microsoft.com/office/drawing/2014/main" id="{C2197B3E-6EBA-D118-1F77-5975F61321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9" name="Arc 1260">
                <a:extLst>
                  <a:ext uri="{FF2B5EF4-FFF2-40B4-BE49-F238E27FC236}">
                    <a16:creationId xmlns:a16="http://schemas.microsoft.com/office/drawing/2014/main" id="{0AC5B578-B8D1-24C4-FA5D-BAA6E849E2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0" name="Freeform 1261">
                <a:extLst>
                  <a:ext uri="{FF2B5EF4-FFF2-40B4-BE49-F238E27FC236}">
                    <a16:creationId xmlns:a16="http://schemas.microsoft.com/office/drawing/2014/main" id="{BFEC9D75-DC9E-D505-67B9-ED7F41D780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1" name="Freeform 1262">
                <a:extLst>
                  <a:ext uri="{FF2B5EF4-FFF2-40B4-BE49-F238E27FC236}">
                    <a16:creationId xmlns:a16="http://schemas.microsoft.com/office/drawing/2014/main" id="{F96C819A-80D3-ED25-2CE9-5078573A700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2" name="Arc 1263">
                <a:extLst>
                  <a:ext uri="{FF2B5EF4-FFF2-40B4-BE49-F238E27FC236}">
                    <a16:creationId xmlns:a16="http://schemas.microsoft.com/office/drawing/2014/main" id="{83830BF0-10BC-808F-5524-9024E1F1854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3" name="Arc 1264">
                <a:extLst>
                  <a:ext uri="{FF2B5EF4-FFF2-40B4-BE49-F238E27FC236}">
                    <a16:creationId xmlns:a16="http://schemas.microsoft.com/office/drawing/2014/main" id="{9C19D1D9-A881-D419-1769-E121915D542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4" name="Arc 1265">
                <a:extLst>
                  <a:ext uri="{FF2B5EF4-FFF2-40B4-BE49-F238E27FC236}">
                    <a16:creationId xmlns:a16="http://schemas.microsoft.com/office/drawing/2014/main" id="{476888C1-0D70-984B-7C49-266F2BED80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5" name="Freeform 1266">
                <a:extLst>
                  <a:ext uri="{FF2B5EF4-FFF2-40B4-BE49-F238E27FC236}">
                    <a16:creationId xmlns:a16="http://schemas.microsoft.com/office/drawing/2014/main" id="{F0651F39-E72C-CC9B-C428-D971D35929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6" name="Freeform 1267">
                <a:extLst>
                  <a:ext uri="{FF2B5EF4-FFF2-40B4-BE49-F238E27FC236}">
                    <a16:creationId xmlns:a16="http://schemas.microsoft.com/office/drawing/2014/main" id="{B40B1171-94F5-E07C-8108-C9D659C3443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7" name="Freeform 1268">
                <a:extLst>
                  <a:ext uri="{FF2B5EF4-FFF2-40B4-BE49-F238E27FC236}">
                    <a16:creationId xmlns:a16="http://schemas.microsoft.com/office/drawing/2014/main" id="{9017B1E0-FE4D-2667-CCA6-3B898FC76F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8" name="Freeform 1269">
                <a:extLst>
                  <a:ext uri="{FF2B5EF4-FFF2-40B4-BE49-F238E27FC236}">
                    <a16:creationId xmlns:a16="http://schemas.microsoft.com/office/drawing/2014/main" id="{30F2DF03-D0E5-0A17-A61F-9C0BA237C1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9" name="Freeform 1270">
                <a:extLst>
                  <a:ext uri="{FF2B5EF4-FFF2-40B4-BE49-F238E27FC236}">
                    <a16:creationId xmlns:a16="http://schemas.microsoft.com/office/drawing/2014/main" id="{4C285C41-D17E-489A-B90E-C2725EAFA4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0" name="Freeform 1271">
                <a:extLst>
                  <a:ext uri="{FF2B5EF4-FFF2-40B4-BE49-F238E27FC236}">
                    <a16:creationId xmlns:a16="http://schemas.microsoft.com/office/drawing/2014/main" id="{F0FFA4E3-088C-2ADF-2E47-F9780D83F4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1" name="Freeform 1272">
                <a:extLst>
                  <a:ext uri="{FF2B5EF4-FFF2-40B4-BE49-F238E27FC236}">
                    <a16:creationId xmlns:a16="http://schemas.microsoft.com/office/drawing/2014/main" id="{2DAF8A1D-A798-4A10-AAA5-93EB21882E3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2" name="Freeform 1273">
                <a:extLst>
                  <a:ext uri="{FF2B5EF4-FFF2-40B4-BE49-F238E27FC236}">
                    <a16:creationId xmlns:a16="http://schemas.microsoft.com/office/drawing/2014/main" id="{2350BB6B-2832-F89B-5942-4CF93D633C2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714" name="Group 1274">
            <a:extLst>
              <a:ext uri="{FF2B5EF4-FFF2-40B4-BE49-F238E27FC236}">
                <a16:creationId xmlns:a16="http://schemas.microsoft.com/office/drawing/2014/main" id="{EC82F300-FBC8-C3E0-ED3F-51F73B542E0E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23651" name="Group 1275">
              <a:extLst>
                <a:ext uri="{FF2B5EF4-FFF2-40B4-BE49-F238E27FC236}">
                  <a16:creationId xmlns:a16="http://schemas.microsoft.com/office/drawing/2014/main" id="{35135B50-6C2F-AE01-9174-5181AAB02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783" name="Oval 1276">
                <a:extLst>
                  <a:ext uri="{FF2B5EF4-FFF2-40B4-BE49-F238E27FC236}">
                    <a16:creationId xmlns:a16="http://schemas.microsoft.com/office/drawing/2014/main" id="{6969FACD-7668-478A-A1E5-620C72E856D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4" name="Oval 1277">
                <a:extLst>
                  <a:ext uri="{FF2B5EF4-FFF2-40B4-BE49-F238E27FC236}">
                    <a16:creationId xmlns:a16="http://schemas.microsoft.com/office/drawing/2014/main" id="{EEF4CF97-A667-66DC-2671-11221FEB1C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2" name="Group 1278">
              <a:extLst>
                <a:ext uri="{FF2B5EF4-FFF2-40B4-BE49-F238E27FC236}">
                  <a16:creationId xmlns:a16="http://schemas.microsoft.com/office/drawing/2014/main" id="{9D21E7C0-D7A0-06F5-FAA8-46961C627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781" name="Oval 1279">
                <a:extLst>
                  <a:ext uri="{FF2B5EF4-FFF2-40B4-BE49-F238E27FC236}">
                    <a16:creationId xmlns:a16="http://schemas.microsoft.com/office/drawing/2014/main" id="{AC0797E3-4EBC-96B8-5344-D28F577EEB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2" name="Oval 1280">
                <a:extLst>
                  <a:ext uri="{FF2B5EF4-FFF2-40B4-BE49-F238E27FC236}">
                    <a16:creationId xmlns:a16="http://schemas.microsoft.com/office/drawing/2014/main" id="{9A0C5EFE-E933-FFAF-F99A-ECD6E0E804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3" name="Group 1281">
              <a:extLst>
                <a:ext uri="{FF2B5EF4-FFF2-40B4-BE49-F238E27FC236}">
                  <a16:creationId xmlns:a16="http://schemas.microsoft.com/office/drawing/2014/main" id="{B2394382-6547-E897-9F2D-868B66622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779" name="Oval 1282">
                <a:extLst>
                  <a:ext uri="{FF2B5EF4-FFF2-40B4-BE49-F238E27FC236}">
                    <a16:creationId xmlns:a16="http://schemas.microsoft.com/office/drawing/2014/main" id="{E64DC536-95D4-3690-6D17-DA96811EE3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0" name="Oval 1283">
                <a:extLst>
                  <a:ext uri="{FF2B5EF4-FFF2-40B4-BE49-F238E27FC236}">
                    <a16:creationId xmlns:a16="http://schemas.microsoft.com/office/drawing/2014/main" id="{F3FA8E13-6255-06A3-A5A7-BEDA02DC892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4" name="Group 1284">
              <a:extLst>
                <a:ext uri="{FF2B5EF4-FFF2-40B4-BE49-F238E27FC236}">
                  <a16:creationId xmlns:a16="http://schemas.microsoft.com/office/drawing/2014/main" id="{B946F66C-A453-B8DB-BC85-EBD0C7007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655" name="Group 1285">
                <a:extLst>
                  <a:ext uri="{FF2B5EF4-FFF2-40B4-BE49-F238E27FC236}">
                    <a16:creationId xmlns:a16="http://schemas.microsoft.com/office/drawing/2014/main" id="{B3663D4C-4A24-CF61-7871-AC7A8A4F5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777" name="Oval 1286">
                  <a:extLst>
                    <a:ext uri="{FF2B5EF4-FFF2-40B4-BE49-F238E27FC236}">
                      <a16:creationId xmlns:a16="http://schemas.microsoft.com/office/drawing/2014/main" id="{9FC17288-CC7F-74C8-C848-21B0294FE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778" name="Oval 1287">
                  <a:extLst>
                    <a:ext uri="{FF2B5EF4-FFF2-40B4-BE49-F238E27FC236}">
                      <a16:creationId xmlns:a16="http://schemas.microsoft.com/office/drawing/2014/main" id="{E8F16023-E890-9EAF-9E74-D71E12BB8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656" name="Group 1288">
                <a:extLst>
                  <a:ext uri="{FF2B5EF4-FFF2-40B4-BE49-F238E27FC236}">
                    <a16:creationId xmlns:a16="http://schemas.microsoft.com/office/drawing/2014/main" id="{4676218E-6C33-84CF-2223-693DC3C34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679" name="Group 1289">
                  <a:extLst>
                    <a:ext uri="{FF2B5EF4-FFF2-40B4-BE49-F238E27FC236}">
                      <a16:creationId xmlns:a16="http://schemas.microsoft.com/office/drawing/2014/main" id="{B75216A4-4F01-2610-4AB5-7EF639324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775" name="Freeform 1290">
                    <a:extLst>
                      <a:ext uri="{FF2B5EF4-FFF2-40B4-BE49-F238E27FC236}">
                        <a16:creationId xmlns:a16="http://schemas.microsoft.com/office/drawing/2014/main" id="{5180E2FD-9BC2-19BE-D9A0-8296CF963A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6" name="Freeform 1291">
                    <a:extLst>
                      <a:ext uri="{FF2B5EF4-FFF2-40B4-BE49-F238E27FC236}">
                        <a16:creationId xmlns:a16="http://schemas.microsoft.com/office/drawing/2014/main" id="{86CF9E28-613F-4FD5-FF8C-59499285FD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0" name="Group 1292">
                  <a:extLst>
                    <a:ext uri="{FF2B5EF4-FFF2-40B4-BE49-F238E27FC236}">
                      <a16:creationId xmlns:a16="http://schemas.microsoft.com/office/drawing/2014/main" id="{ED43C376-F0A2-1668-BDB3-8C9A4C55CB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773" name="Freeform 1293">
                    <a:extLst>
                      <a:ext uri="{FF2B5EF4-FFF2-40B4-BE49-F238E27FC236}">
                        <a16:creationId xmlns:a16="http://schemas.microsoft.com/office/drawing/2014/main" id="{E8152E7F-3C3A-EF95-4D68-83F2A21EF3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4" name="Freeform 1294">
                    <a:extLst>
                      <a:ext uri="{FF2B5EF4-FFF2-40B4-BE49-F238E27FC236}">
                        <a16:creationId xmlns:a16="http://schemas.microsoft.com/office/drawing/2014/main" id="{93725DC5-64A8-4115-E502-486B9B9E4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1" name="Group 1295">
                  <a:extLst>
                    <a:ext uri="{FF2B5EF4-FFF2-40B4-BE49-F238E27FC236}">
                      <a16:creationId xmlns:a16="http://schemas.microsoft.com/office/drawing/2014/main" id="{4D95374E-A875-1AD7-5C53-0483FB92FA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771" name="Freeform 1296">
                    <a:extLst>
                      <a:ext uri="{FF2B5EF4-FFF2-40B4-BE49-F238E27FC236}">
                        <a16:creationId xmlns:a16="http://schemas.microsoft.com/office/drawing/2014/main" id="{4B25ECB2-8BBD-E0E4-8426-672917B13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2" name="Freeform 1297">
                    <a:extLst>
                      <a:ext uri="{FF2B5EF4-FFF2-40B4-BE49-F238E27FC236}">
                        <a16:creationId xmlns:a16="http://schemas.microsoft.com/office/drawing/2014/main" id="{BE77FAEE-A1D7-332C-E520-505BCC4C0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2" name="Group 1298">
                  <a:extLst>
                    <a:ext uri="{FF2B5EF4-FFF2-40B4-BE49-F238E27FC236}">
                      <a16:creationId xmlns:a16="http://schemas.microsoft.com/office/drawing/2014/main" id="{C1D1063F-AF0F-0078-5F3A-5AE165C5F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769" name="Freeform 1299">
                    <a:extLst>
                      <a:ext uri="{FF2B5EF4-FFF2-40B4-BE49-F238E27FC236}">
                        <a16:creationId xmlns:a16="http://schemas.microsoft.com/office/drawing/2014/main" id="{636F9BE7-E753-3B11-39FD-CF58B10620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0" name="Freeform 1300">
                    <a:extLst>
                      <a:ext uri="{FF2B5EF4-FFF2-40B4-BE49-F238E27FC236}">
                        <a16:creationId xmlns:a16="http://schemas.microsoft.com/office/drawing/2014/main" id="{98147E7D-E5D5-1376-7AE5-BBC7C7C7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3" name="Group 1301">
                  <a:extLst>
                    <a:ext uri="{FF2B5EF4-FFF2-40B4-BE49-F238E27FC236}">
                      <a16:creationId xmlns:a16="http://schemas.microsoft.com/office/drawing/2014/main" id="{7BB8A5E6-EBA9-1263-EC7D-E6B9AF4079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767" name="Freeform 1302">
                    <a:extLst>
                      <a:ext uri="{FF2B5EF4-FFF2-40B4-BE49-F238E27FC236}">
                        <a16:creationId xmlns:a16="http://schemas.microsoft.com/office/drawing/2014/main" id="{36A69731-CF2E-FA1E-BBF2-BE96AC8A8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8" name="Freeform 1303">
                    <a:extLst>
                      <a:ext uri="{FF2B5EF4-FFF2-40B4-BE49-F238E27FC236}">
                        <a16:creationId xmlns:a16="http://schemas.microsoft.com/office/drawing/2014/main" id="{76034636-9AD8-3352-8664-B500DB5FB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4" name="Group 1304">
                  <a:extLst>
                    <a:ext uri="{FF2B5EF4-FFF2-40B4-BE49-F238E27FC236}">
                      <a16:creationId xmlns:a16="http://schemas.microsoft.com/office/drawing/2014/main" id="{32D3CFE0-78E1-2BF1-CC35-8DD135FB14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765" name="Freeform 1305">
                    <a:extLst>
                      <a:ext uri="{FF2B5EF4-FFF2-40B4-BE49-F238E27FC236}">
                        <a16:creationId xmlns:a16="http://schemas.microsoft.com/office/drawing/2014/main" id="{622E910A-587A-7969-3051-A81FA32C2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6" name="Freeform 1306">
                    <a:extLst>
                      <a:ext uri="{FF2B5EF4-FFF2-40B4-BE49-F238E27FC236}">
                        <a16:creationId xmlns:a16="http://schemas.microsoft.com/office/drawing/2014/main" id="{B6F33AC2-F689-C33C-8044-2E3E4D394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5" name="Group 1307">
                  <a:extLst>
                    <a:ext uri="{FF2B5EF4-FFF2-40B4-BE49-F238E27FC236}">
                      <a16:creationId xmlns:a16="http://schemas.microsoft.com/office/drawing/2014/main" id="{73806892-DFD1-B27B-5E0E-337C5BE360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763" name="Freeform 1308">
                    <a:extLst>
                      <a:ext uri="{FF2B5EF4-FFF2-40B4-BE49-F238E27FC236}">
                        <a16:creationId xmlns:a16="http://schemas.microsoft.com/office/drawing/2014/main" id="{6F0BBC24-7150-ABB8-835A-5550D5367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4" name="Freeform 1309">
                    <a:extLst>
                      <a:ext uri="{FF2B5EF4-FFF2-40B4-BE49-F238E27FC236}">
                        <a16:creationId xmlns:a16="http://schemas.microsoft.com/office/drawing/2014/main" id="{DA02FFD6-D9E3-DF57-C87A-985E3397C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6" name="Group 1310">
                  <a:extLst>
                    <a:ext uri="{FF2B5EF4-FFF2-40B4-BE49-F238E27FC236}">
                      <a16:creationId xmlns:a16="http://schemas.microsoft.com/office/drawing/2014/main" id="{974A2630-4D04-8699-402C-B31C20AE8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761" name="Freeform 1311">
                    <a:extLst>
                      <a:ext uri="{FF2B5EF4-FFF2-40B4-BE49-F238E27FC236}">
                        <a16:creationId xmlns:a16="http://schemas.microsoft.com/office/drawing/2014/main" id="{EF767CE3-BF5E-446E-D738-0FD5B027A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2" name="Freeform 1312">
                    <a:extLst>
                      <a:ext uri="{FF2B5EF4-FFF2-40B4-BE49-F238E27FC236}">
                        <a16:creationId xmlns:a16="http://schemas.microsoft.com/office/drawing/2014/main" id="{691B7390-EFAD-F2A2-326C-5144AE503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7" name="Group 1313">
                  <a:extLst>
                    <a:ext uri="{FF2B5EF4-FFF2-40B4-BE49-F238E27FC236}">
                      <a16:creationId xmlns:a16="http://schemas.microsoft.com/office/drawing/2014/main" id="{348407B8-2565-2E47-2643-747EAEBA95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759" name="Freeform 1314">
                    <a:extLst>
                      <a:ext uri="{FF2B5EF4-FFF2-40B4-BE49-F238E27FC236}">
                        <a16:creationId xmlns:a16="http://schemas.microsoft.com/office/drawing/2014/main" id="{B4F69AC3-37EA-C4E5-AF57-6FDFFDAF0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0" name="Freeform 1315">
                    <a:extLst>
                      <a:ext uri="{FF2B5EF4-FFF2-40B4-BE49-F238E27FC236}">
                        <a16:creationId xmlns:a16="http://schemas.microsoft.com/office/drawing/2014/main" id="{93755718-8A2D-C333-B1C6-B9F36E5203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8" name="Group 1316">
                  <a:extLst>
                    <a:ext uri="{FF2B5EF4-FFF2-40B4-BE49-F238E27FC236}">
                      <a16:creationId xmlns:a16="http://schemas.microsoft.com/office/drawing/2014/main" id="{18AD69CA-5500-94F0-16F5-183D0F7402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757" name="Freeform 1317">
                    <a:extLst>
                      <a:ext uri="{FF2B5EF4-FFF2-40B4-BE49-F238E27FC236}">
                        <a16:creationId xmlns:a16="http://schemas.microsoft.com/office/drawing/2014/main" id="{C30B83DD-9CD9-0B1F-B1B1-FFC25B2D0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8" name="Freeform 1318">
                    <a:extLst>
                      <a:ext uri="{FF2B5EF4-FFF2-40B4-BE49-F238E27FC236}">
                        <a16:creationId xmlns:a16="http://schemas.microsoft.com/office/drawing/2014/main" id="{5978BA84-EE72-EEE0-73CA-301FEDDAF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9" name="Group 1319">
                  <a:extLst>
                    <a:ext uri="{FF2B5EF4-FFF2-40B4-BE49-F238E27FC236}">
                      <a16:creationId xmlns:a16="http://schemas.microsoft.com/office/drawing/2014/main" id="{22E541AF-D843-A17A-0D39-0438CEF0BE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755" name="Freeform 1320">
                    <a:extLst>
                      <a:ext uri="{FF2B5EF4-FFF2-40B4-BE49-F238E27FC236}">
                        <a16:creationId xmlns:a16="http://schemas.microsoft.com/office/drawing/2014/main" id="{2A6C0440-0E9D-1934-727B-A160A11C7B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6" name="Freeform 1321">
                    <a:extLst>
                      <a:ext uri="{FF2B5EF4-FFF2-40B4-BE49-F238E27FC236}">
                        <a16:creationId xmlns:a16="http://schemas.microsoft.com/office/drawing/2014/main" id="{370B3F9B-76D7-E0E1-C0D4-306A658AA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0" name="Group 1322">
                  <a:extLst>
                    <a:ext uri="{FF2B5EF4-FFF2-40B4-BE49-F238E27FC236}">
                      <a16:creationId xmlns:a16="http://schemas.microsoft.com/office/drawing/2014/main" id="{A59D961F-9437-B9F9-3A3E-F37F1B26C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753" name="Freeform 1323">
                    <a:extLst>
                      <a:ext uri="{FF2B5EF4-FFF2-40B4-BE49-F238E27FC236}">
                        <a16:creationId xmlns:a16="http://schemas.microsoft.com/office/drawing/2014/main" id="{7A34BD9B-393E-794A-0C38-FA79CA89F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4" name="Freeform 1324">
                    <a:extLst>
                      <a:ext uri="{FF2B5EF4-FFF2-40B4-BE49-F238E27FC236}">
                        <a16:creationId xmlns:a16="http://schemas.microsoft.com/office/drawing/2014/main" id="{06C347BD-592F-DF63-897F-4B2EA99BB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1" name="Group 1325">
                  <a:extLst>
                    <a:ext uri="{FF2B5EF4-FFF2-40B4-BE49-F238E27FC236}">
                      <a16:creationId xmlns:a16="http://schemas.microsoft.com/office/drawing/2014/main" id="{83DD1AEA-9B5A-86AC-40EE-3ED70910DA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751" name="Freeform 1326">
                    <a:extLst>
                      <a:ext uri="{FF2B5EF4-FFF2-40B4-BE49-F238E27FC236}">
                        <a16:creationId xmlns:a16="http://schemas.microsoft.com/office/drawing/2014/main" id="{CC5595B3-B5E5-6AB2-77D9-F4E16C4D1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2" name="Freeform 1327">
                    <a:extLst>
                      <a:ext uri="{FF2B5EF4-FFF2-40B4-BE49-F238E27FC236}">
                        <a16:creationId xmlns:a16="http://schemas.microsoft.com/office/drawing/2014/main" id="{E54901BF-0782-A140-86F1-6B301FFF2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2" name="Group 1328">
                  <a:extLst>
                    <a:ext uri="{FF2B5EF4-FFF2-40B4-BE49-F238E27FC236}">
                      <a16:creationId xmlns:a16="http://schemas.microsoft.com/office/drawing/2014/main" id="{81015A91-D9B4-1C83-9011-D61A14A250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749" name="Freeform 1329">
                    <a:extLst>
                      <a:ext uri="{FF2B5EF4-FFF2-40B4-BE49-F238E27FC236}">
                        <a16:creationId xmlns:a16="http://schemas.microsoft.com/office/drawing/2014/main" id="{DE58B297-C7FD-6631-C2BB-CBD1013D9F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0" name="Freeform 1330">
                    <a:extLst>
                      <a:ext uri="{FF2B5EF4-FFF2-40B4-BE49-F238E27FC236}">
                        <a16:creationId xmlns:a16="http://schemas.microsoft.com/office/drawing/2014/main" id="{A1E31795-4AB6-BDEC-F5D7-8A5669BB05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3" name="Group 1331">
                  <a:extLst>
                    <a:ext uri="{FF2B5EF4-FFF2-40B4-BE49-F238E27FC236}">
                      <a16:creationId xmlns:a16="http://schemas.microsoft.com/office/drawing/2014/main" id="{2E624FE8-6D1F-6D77-5665-20467AFF41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747" name="Freeform 1332">
                    <a:extLst>
                      <a:ext uri="{FF2B5EF4-FFF2-40B4-BE49-F238E27FC236}">
                        <a16:creationId xmlns:a16="http://schemas.microsoft.com/office/drawing/2014/main" id="{01B34ECE-0C7B-BD7C-986A-FC9F84975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8" name="Freeform 1333">
                    <a:extLst>
                      <a:ext uri="{FF2B5EF4-FFF2-40B4-BE49-F238E27FC236}">
                        <a16:creationId xmlns:a16="http://schemas.microsoft.com/office/drawing/2014/main" id="{B661A294-12D9-7CF7-F645-0B41F4BC7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4" name="Group 1334">
                  <a:extLst>
                    <a:ext uri="{FF2B5EF4-FFF2-40B4-BE49-F238E27FC236}">
                      <a16:creationId xmlns:a16="http://schemas.microsoft.com/office/drawing/2014/main" id="{11BFE6F6-7837-57DD-AFB5-7D009A65F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745" name="Freeform 1335">
                    <a:extLst>
                      <a:ext uri="{FF2B5EF4-FFF2-40B4-BE49-F238E27FC236}">
                        <a16:creationId xmlns:a16="http://schemas.microsoft.com/office/drawing/2014/main" id="{7F984076-D727-C19A-2378-FD9ABAEBF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6" name="Freeform 1336">
                    <a:extLst>
                      <a:ext uri="{FF2B5EF4-FFF2-40B4-BE49-F238E27FC236}">
                        <a16:creationId xmlns:a16="http://schemas.microsoft.com/office/drawing/2014/main" id="{5A4AAD60-7840-19E9-4981-EC8323FC72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5" name="Group 1337">
                  <a:extLst>
                    <a:ext uri="{FF2B5EF4-FFF2-40B4-BE49-F238E27FC236}">
                      <a16:creationId xmlns:a16="http://schemas.microsoft.com/office/drawing/2014/main" id="{143CD550-0938-8DA0-187C-5B09107E6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743" name="Freeform 1338">
                    <a:extLst>
                      <a:ext uri="{FF2B5EF4-FFF2-40B4-BE49-F238E27FC236}">
                        <a16:creationId xmlns:a16="http://schemas.microsoft.com/office/drawing/2014/main" id="{A6B2EDB1-2A9A-4F16-D612-8A367561F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4" name="Freeform 1339">
                    <a:extLst>
                      <a:ext uri="{FF2B5EF4-FFF2-40B4-BE49-F238E27FC236}">
                        <a16:creationId xmlns:a16="http://schemas.microsoft.com/office/drawing/2014/main" id="{440581D1-0C08-5668-54FB-94DFFDF083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6" name="Group 1340">
                  <a:extLst>
                    <a:ext uri="{FF2B5EF4-FFF2-40B4-BE49-F238E27FC236}">
                      <a16:creationId xmlns:a16="http://schemas.microsoft.com/office/drawing/2014/main" id="{92362028-71E0-3ECA-F882-0DC045C7F7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741" name="Freeform 1341">
                    <a:extLst>
                      <a:ext uri="{FF2B5EF4-FFF2-40B4-BE49-F238E27FC236}">
                        <a16:creationId xmlns:a16="http://schemas.microsoft.com/office/drawing/2014/main" id="{88A40A06-BF37-1F8A-5C25-6AC96C528B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2" name="Freeform 1342">
                    <a:extLst>
                      <a:ext uri="{FF2B5EF4-FFF2-40B4-BE49-F238E27FC236}">
                        <a16:creationId xmlns:a16="http://schemas.microsoft.com/office/drawing/2014/main" id="{22D67BD7-2354-DF48-A6FC-532FD611A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7" name="Group 1343">
                  <a:extLst>
                    <a:ext uri="{FF2B5EF4-FFF2-40B4-BE49-F238E27FC236}">
                      <a16:creationId xmlns:a16="http://schemas.microsoft.com/office/drawing/2014/main" id="{A1AC0A97-C302-074F-77D3-7CF483A36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739" name="Freeform 1344">
                    <a:extLst>
                      <a:ext uri="{FF2B5EF4-FFF2-40B4-BE49-F238E27FC236}">
                        <a16:creationId xmlns:a16="http://schemas.microsoft.com/office/drawing/2014/main" id="{2CCA3331-0E2D-BAA2-017C-579332939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0" name="Freeform 1345">
                    <a:extLst>
                      <a:ext uri="{FF2B5EF4-FFF2-40B4-BE49-F238E27FC236}">
                        <a16:creationId xmlns:a16="http://schemas.microsoft.com/office/drawing/2014/main" id="{7454B77D-CD0A-DD90-86F8-B03A23F6FF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8" name="Group 1346">
                  <a:extLst>
                    <a:ext uri="{FF2B5EF4-FFF2-40B4-BE49-F238E27FC236}">
                      <a16:creationId xmlns:a16="http://schemas.microsoft.com/office/drawing/2014/main" id="{6A59045A-CFDC-945D-C917-6274C1A89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737" name="Freeform 1347">
                    <a:extLst>
                      <a:ext uri="{FF2B5EF4-FFF2-40B4-BE49-F238E27FC236}">
                        <a16:creationId xmlns:a16="http://schemas.microsoft.com/office/drawing/2014/main" id="{2D3FC7BD-96B5-19DE-5604-F0053905D2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8" name="Freeform 1348">
                    <a:extLst>
                      <a:ext uri="{FF2B5EF4-FFF2-40B4-BE49-F238E27FC236}">
                        <a16:creationId xmlns:a16="http://schemas.microsoft.com/office/drawing/2014/main" id="{206D03B0-6C6B-1105-DF6D-A3E98C247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9" name="Group 1349">
                  <a:extLst>
                    <a:ext uri="{FF2B5EF4-FFF2-40B4-BE49-F238E27FC236}">
                      <a16:creationId xmlns:a16="http://schemas.microsoft.com/office/drawing/2014/main" id="{BDD0F870-8EDE-B056-9207-75221C4D93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735" name="Freeform 1350">
                    <a:extLst>
                      <a:ext uri="{FF2B5EF4-FFF2-40B4-BE49-F238E27FC236}">
                        <a16:creationId xmlns:a16="http://schemas.microsoft.com/office/drawing/2014/main" id="{407F7C1B-C4A8-BC48-597D-B286B00B2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6" name="Freeform 1351">
                    <a:extLst>
                      <a:ext uri="{FF2B5EF4-FFF2-40B4-BE49-F238E27FC236}">
                        <a16:creationId xmlns:a16="http://schemas.microsoft.com/office/drawing/2014/main" id="{86A26DA4-1A03-466F-BD41-2B8879929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700" name="Freeform 1352">
                  <a:extLst>
                    <a:ext uri="{FF2B5EF4-FFF2-40B4-BE49-F238E27FC236}">
                      <a16:creationId xmlns:a16="http://schemas.microsoft.com/office/drawing/2014/main" id="{49F43266-D6BD-1EE8-D68F-C155D4A88A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Freeform 1353">
                  <a:extLst>
                    <a:ext uri="{FF2B5EF4-FFF2-40B4-BE49-F238E27FC236}">
                      <a16:creationId xmlns:a16="http://schemas.microsoft.com/office/drawing/2014/main" id="{147F374B-8974-8A7C-96D9-7C71A9160B0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702" name="Group 1354">
                  <a:extLst>
                    <a:ext uri="{FF2B5EF4-FFF2-40B4-BE49-F238E27FC236}">
                      <a16:creationId xmlns:a16="http://schemas.microsoft.com/office/drawing/2014/main" id="{D72C342E-A814-15F2-52F3-393D70FFA9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733" name="Freeform 1355">
                    <a:extLst>
                      <a:ext uri="{FF2B5EF4-FFF2-40B4-BE49-F238E27FC236}">
                        <a16:creationId xmlns:a16="http://schemas.microsoft.com/office/drawing/2014/main" id="{26DF1EEA-A961-4CA7-060A-22315026A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4" name="Freeform 1356">
                    <a:extLst>
                      <a:ext uri="{FF2B5EF4-FFF2-40B4-BE49-F238E27FC236}">
                        <a16:creationId xmlns:a16="http://schemas.microsoft.com/office/drawing/2014/main" id="{EE840158-C1A5-92AA-FF87-46303E1A66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3" name="Group 1357">
                  <a:extLst>
                    <a:ext uri="{FF2B5EF4-FFF2-40B4-BE49-F238E27FC236}">
                      <a16:creationId xmlns:a16="http://schemas.microsoft.com/office/drawing/2014/main" id="{4B3E2328-0B75-9A25-BE62-5E37482E3B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731" name="Freeform 1358">
                    <a:extLst>
                      <a:ext uri="{FF2B5EF4-FFF2-40B4-BE49-F238E27FC236}">
                        <a16:creationId xmlns:a16="http://schemas.microsoft.com/office/drawing/2014/main" id="{571E64DB-689A-A5F2-69C5-FB3E57D30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2" name="Freeform 1359">
                    <a:extLst>
                      <a:ext uri="{FF2B5EF4-FFF2-40B4-BE49-F238E27FC236}">
                        <a16:creationId xmlns:a16="http://schemas.microsoft.com/office/drawing/2014/main" id="{1DC01F98-6C1C-14CC-DF83-00ECBE081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4" name="Group 1360">
                  <a:extLst>
                    <a:ext uri="{FF2B5EF4-FFF2-40B4-BE49-F238E27FC236}">
                      <a16:creationId xmlns:a16="http://schemas.microsoft.com/office/drawing/2014/main" id="{9E595E50-8415-95BB-602B-BC5EC77B03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729" name="Freeform 1361">
                    <a:extLst>
                      <a:ext uri="{FF2B5EF4-FFF2-40B4-BE49-F238E27FC236}">
                        <a16:creationId xmlns:a16="http://schemas.microsoft.com/office/drawing/2014/main" id="{2E53858F-3772-94FE-501D-4928D83589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0" name="Freeform 1362">
                    <a:extLst>
                      <a:ext uri="{FF2B5EF4-FFF2-40B4-BE49-F238E27FC236}">
                        <a16:creationId xmlns:a16="http://schemas.microsoft.com/office/drawing/2014/main" id="{150D39EC-7EE2-BA3C-0CD9-F432BC3DD0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5" name="Group 1363">
                  <a:extLst>
                    <a:ext uri="{FF2B5EF4-FFF2-40B4-BE49-F238E27FC236}">
                      <a16:creationId xmlns:a16="http://schemas.microsoft.com/office/drawing/2014/main" id="{844E72CD-53C5-AF42-9139-8554FD0CD6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727" name="Freeform 1364">
                    <a:extLst>
                      <a:ext uri="{FF2B5EF4-FFF2-40B4-BE49-F238E27FC236}">
                        <a16:creationId xmlns:a16="http://schemas.microsoft.com/office/drawing/2014/main" id="{A2FB3174-E0E4-0889-210C-762B59E12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8" name="Freeform 1365">
                    <a:extLst>
                      <a:ext uri="{FF2B5EF4-FFF2-40B4-BE49-F238E27FC236}">
                        <a16:creationId xmlns:a16="http://schemas.microsoft.com/office/drawing/2014/main" id="{B62CE505-DAAE-427A-5BC5-56A3A3A781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6" name="Group 1366">
                  <a:extLst>
                    <a:ext uri="{FF2B5EF4-FFF2-40B4-BE49-F238E27FC236}">
                      <a16:creationId xmlns:a16="http://schemas.microsoft.com/office/drawing/2014/main" id="{7308BBB5-1A4E-6998-A0E2-422BE23872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725" name="Freeform 1367">
                    <a:extLst>
                      <a:ext uri="{FF2B5EF4-FFF2-40B4-BE49-F238E27FC236}">
                        <a16:creationId xmlns:a16="http://schemas.microsoft.com/office/drawing/2014/main" id="{2FA8A360-4BCA-F2FF-33B5-1435CC400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6" name="Freeform 1368">
                    <a:extLst>
                      <a:ext uri="{FF2B5EF4-FFF2-40B4-BE49-F238E27FC236}">
                        <a16:creationId xmlns:a16="http://schemas.microsoft.com/office/drawing/2014/main" id="{91CD9E64-9628-C574-E649-0F8928672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7" name="Group 1369">
                  <a:extLst>
                    <a:ext uri="{FF2B5EF4-FFF2-40B4-BE49-F238E27FC236}">
                      <a16:creationId xmlns:a16="http://schemas.microsoft.com/office/drawing/2014/main" id="{F4D72A9D-1002-1010-396A-D6AB40318E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723" name="Freeform 1370">
                    <a:extLst>
                      <a:ext uri="{FF2B5EF4-FFF2-40B4-BE49-F238E27FC236}">
                        <a16:creationId xmlns:a16="http://schemas.microsoft.com/office/drawing/2014/main" id="{0EAE5694-2FDE-004E-9082-4E843C3D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4" name="Freeform 1371">
                    <a:extLst>
                      <a:ext uri="{FF2B5EF4-FFF2-40B4-BE49-F238E27FC236}">
                        <a16:creationId xmlns:a16="http://schemas.microsoft.com/office/drawing/2014/main" id="{2CE21237-845F-D252-5167-2D57EB1CB7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8" name="Group 1372">
                  <a:extLst>
                    <a:ext uri="{FF2B5EF4-FFF2-40B4-BE49-F238E27FC236}">
                      <a16:creationId xmlns:a16="http://schemas.microsoft.com/office/drawing/2014/main" id="{8E14DE13-C6CC-0575-DE3C-56254E6805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721" name="Freeform 1373">
                    <a:extLst>
                      <a:ext uri="{FF2B5EF4-FFF2-40B4-BE49-F238E27FC236}">
                        <a16:creationId xmlns:a16="http://schemas.microsoft.com/office/drawing/2014/main" id="{F3156EAD-0A60-1E39-7DE7-C8867A700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2" name="Freeform 1374">
                    <a:extLst>
                      <a:ext uri="{FF2B5EF4-FFF2-40B4-BE49-F238E27FC236}">
                        <a16:creationId xmlns:a16="http://schemas.microsoft.com/office/drawing/2014/main" id="{EA5BC9A8-0BB6-1AA0-83CB-31D84DF28A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9" name="Group 1375">
                  <a:extLst>
                    <a:ext uri="{FF2B5EF4-FFF2-40B4-BE49-F238E27FC236}">
                      <a16:creationId xmlns:a16="http://schemas.microsoft.com/office/drawing/2014/main" id="{B53A85A9-8890-DF03-9FDC-5A64CACBD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719" name="Freeform 1376">
                    <a:extLst>
                      <a:ext uri="{FF2B5EF4-FFF2-40B4-BE49-F238E27FC236}">
                        <a16:creationId xmlns:a16="http://schemas.microsoft.com/office/drawing/2014/main" id="{4AD214FF-2E93-351A-2094-62F16C365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0" name="Freeform 1377">
                    <a:extLst>
                      <a:ext uri="{FF2B5EF4-FFF2-40B4-BE49-F238E27FC236}">
                        <a16:creationId xmlns:a16="http://schemas.microsoft.com/office/drawing/2014/main" id="{21D223CD-F593-4C0A-430A-3D9C136AA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0" name="Group 1378">
                  <a:extLst>
                    <a:ext uri="{FF2B5EF4-FFF2-40B4-BE49-F238E27FC236}">
                      <a16:creationId xmlns:a16="http://schemas.microsoft.com/office/drawing/2014/main" id="{F9116386-7257-5E24-85D8-C5C90CE6B9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717" name="Freeform 1379">
                    <a:extLst>
                      <a:ext uri="{FF2B5EF4-FFF2-40B4-BE49-F238E27FC236}">
                        <a16:creationId xmlns:a16="http://schemas.microsoft.com/office/drawing/2014/main" id="{A09139B5-C4CC-D469-87E8-B3100A1BD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8" name="Freeform 1380">
                    <a:extLst>
                      <a:ext uri="{FF2B5EF4-FFF2-40B4-BE49-F238E27FC236}">
                        <a16:creationId xmlns:a16="http://schemas.microsoft.com/office/drawing/2014/main" id="{BC0FD88B-A1AE-60AC-0BA0-798DB11C2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1" name="Group 1381">
                  <a:extLst>
                    <a:ext uri="{FF2B5EF4-FFF2-40B4-BE49-F238E27FC236}">
                      <a16:creationId xmlns:a16="http://schemas.microsoft.com/office/drawing/2014/main" id="{C8DFBB21-B78F-28FF-6350-B9B849C37B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715" name="Freeform 1382">
                    <a:extLst>
                      <a:ext uri="{FF2B5EF4-FFF2-40B4-BE49-F238E27FC236}">
                        <a16:creationId xmlns:a16="http://schemas.microsoft.com/office/drawing/2014/main" id="{EC4B17DD-8FB7-4738-B4FC-5C8BEC49B8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6" name="Freeform 1383">
                    <a:extLst>
                      <a:ext uri="{FF2B5EF4-FFF2-40B4-BE49-F238E27FC236}">
                        <a16:creationId xmlns:a16="http://schemas.microsoft.com/office/drawing/2014/main" id="{35337984-59FF-0E22-93CC-0E606D404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2" name="Group 1384">
                  <a:extLst>
                    <a:ext uri="{FF2B5EF4-FFF2-40B4-BE49-F238E27FC236}">
                      <a16:creationId xmlns:a16="http://schemas.microsoft.com/office/drawing/2014/main" id="{2D6A647E-2220-00A0-5DFF-DDDDFC9194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713" name="Freeform 1385">
                    <a:extLst>
                      <a:ext uri="{FF2B5EF4-FFF2-40B4-BE49-F238E27FC236}">
                        <a16:creationId xmlns:a16="http://schemas.microsoft.com/office/drawing/2014/main" id="{59DC6FDC-B543-8B6B-22B9-78BC6B2B6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4" name="Freeform 1386">
                    <a:extLst>
                      <a:ext uri="{FF2B5EF4-FFF2-40B4-BE49-F238E27FC236}">
                        <a16:creationId xmlns:a16="http://schemas.microsoft.com/office/drawing/2014/main" id="{FF2CADD0-6638-E08D-28E1-F44D6B1EA2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657" name="Freeform 1387">
                <a:extLst>
                  <a:ext uri="{FF2B5EF4-FFF2-40B4-BE49-F238E27FC236}">
                    <a16:creationId xmlns:a16="http://schemas.microsoft.com/office/drawing/2014/main" id="{3F477E03-86D0-A3C5-981F-C0975E8690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Arc 1388">
                <a:extLst>
                  <a:ext uri="{FF2B5EF4-FFF2-40B4-BE49-F238E27FC236}">
                    <a16:creationId xmlns:a16="http://schemas.microsoft.com/office/drawing/2014/main" id="{9E852ABC-87FE-7264-E7F1-1DDF51E08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9" name="Arc 1389">
                <a:extLst>
                  <a:ext uri="{FF2B5EF4-FFF2-40B4-BE49-F238E27FC236}">
                    <a16:creationId xmlns:a16="http://schemas.microsoft.com/office/drawing/2014/main" id="{B9D541ED-1BAA-8B7C-140B-2642052C8F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0" name="Arc 1390">
                <a:extLst>
                  <a:ext uri="{FF2B5EF4-FFF2-40B4-BE49-F238E27FC236}">
                    <a16:creationId xmlns:a16="http://schemas.microsoft.com/office/drawing/2014/main" id="{19ABB537-86D5-3079-3454-39EFACA02A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1" name="Arc 1391">
                <a:extLst>
                  <a:ext uri="{FF2B5EF4-FFF2-40B4-BE49-F238E27FC236}">
                    <a16:creationId xmlns:a16="http://schemas.microsoft.com/office/drawing/2014/main" id="{482B30FC-5A18-655D-5839-541DC9FAE4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2" name="Arc 1392">
                <a:extLst>
                  <a:ext uri="{FF2B5EF4-FFF2-40B4-BE49-F238E27FC236}">
                    <a16:creationId xmlns:a16="http://schemas.microsoft.com/office/drawing/2014/main" id="{761EF751-5A5C-ABBD-7826-CDF9C46A2F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3" name="Arc 1393">
                <a:extLst>
                  <a:ext uri="{FF2B5EF4-FFF2-40B4-BE49-F238E27FC236}">
                    <a16:creationId xmlns:a16="http://schemas.microsoft.com/office/drawing/2014/main" id="{EF615FE2-5CAF-DF85-5DD9-CCA1D4BB40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4" name="Arc 1394">
                <a:extLst>
                  <a:ext uri="{FF2B5EF4-FFF2-40B4-BE49-F238E27FC236}">
                    <a16:creationId xmlns:a16="http://schemas.microsoft.com/office/drawing/2014/main" id="{039D9D9F-7C48-B66D-94ED-D7E0B15DA9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5" name="Arc 1395">
                <a:extLst>
                  <a:ext uri="{FF2B5EF4-FFF2-40B4-BE49-F238E27FC236}">
                    <a16:creationId xmlns:a16="http://schemas.microsoft.com/office/drawing/2014/main" id="{5D561910-9882-1C59-BF7C-9EEA112811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6" name="Freeform 1396">
                <a:extLst>
                  <a:ext uri="{FF2B5EF4-FFF2-40B4-BE49-F238E27FC236}">
                    <a16:creationId xmlns:a16="http://schemas.microsoft.com/office/drawing/2014/main" id="{D5D33186-B871-BDD6-114B-3AF0BB31B6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7" name="Freeform 1397">
                <a:extLst>
                  <a:ext uri="{FF2B5EF4-FFF2-40B4-BE49-F238E27FC236}">
                    <a16:creationId xmlns:a16="http://schemas.microsoft.com/office/drawing/2014/main" id="{96607795-03F5-9CA6-875B-A0E06025A3F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8" name="Arc 1398">
                <a:extLst>
                  <a:ext uri="{FF2B5EF4-FFF2-40B4-BE49-F238E27FC236}">
                    <a16:creationId xmlns:a16="http://schemas.microsoft.com/office/drawing/2014/main" id="{21AF86F1-7AD5-15E6-F985-AB874B261E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9" name="Arc 1399">
                <a:extLst>
                  <a:ext uri="{FF2B5EF4-FFF2-40B4-BE49-F238E27FC236}">
                    <a16:creationId xmlns:a16="http://schemas.microsoft.com/office/drawing/2014/main" id="{16508256-5F7C-41D1-8DCD-FCED2ABC63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0" name="Arc 1400">
                <a:extLst>
                  <a:ext uri="{FF2B5EF4-FFF2-40B4-BE49-F238E27FC236}">
                    <a16:creationId xmlns:a16="http://schemas.microsoft.com/office/drawing/2014/main" id="{F0AC9117-B013-8513-8143-049C87D551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1" name="Freeform 1401">
                <a:extLst>
                  <a:ext uri="{FF2B5EF4-FFF2-40B4-BE49-F238E27FC236}">
                    <a16:creationId xmlns:a16="http://schemas.microsoft.com/office/drawing/2014/main" id="{C5125FFA-C1CB-4500-33BF-3659126ABE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2" name="Freeform 1402">
                <a:extLst>
                  <a:ext uri="{FF2B5EF4-FFF2-40B4-BE49-F238E27FC236}">
                    <a16:creationId xmlns:a16="http://schemas.microsoft.com/office/drawing/2014/main" id="{468B676F-3025-FA16-35B2-87388E454D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3" name="Freeform 1403">
                <a:extLst>
                  <a:ext uri="{FF2B5EF4-FFF2-40B4-BE49-F238E27FC236}">
                    <a16:creationId xmlns:a16="http://schemas.microsoft.com/office/drawing/2014/main" id="{D5E14615-BE1C-4379-FF5E-17A4F5EC85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4" name="Freeform 1404">
                <a:extLst>
                  <a:ext uri="{FF2B5EF4-FFF2-40B4-BE49-F238E27FC236}">
                    <a16:creationId xmlns:a16="http://schemas.microsoft.com/office/drawing/2014/main" id="{A24355EA-4920-E89D-A81E-958B5FB0B1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5" name="Freeform 1405">
                <a:extLst>
                  <a:ext uri="{FF2B5EF4-FFF2-40B4-BE49-F238E27FC236}">
                    <a16:creationId xmlns:a16="http://schemas.microsoft.com/office/drawing/2014/main" id="{6CECC6D9-5CE6-A075-8F1E-9145E1237F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6" name="Freeform 1406">
                <a:extLst>
                  <a:ext uri="{FF2B5EF4-FFF2-40B4-BE49-F238E27FC236}">
                    <a16:creationId xmlns:a16="http://schemas.microsoft.com/office/drawing/2014/main" id="{CFF79062-C789-D636-0432-B2B751669C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7" name="Freeform 1407">
                <a:extLst>
                  <a:ext uri="{FF2B5EF4-FFF2-40B4-BE49-F238E27FC236}">
                    <a16:creationId xmlns:a16="http://schemas.microsoft.com/office/drawing/2014/main" id="{6ECAA69D-EB5C-211C-09F0-216139E21CB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8" name="Freeform 1408">
                <a:extLst>
                  <a:ext uri="{FF2B5EF4-FFF2-40B4-BE49-F238E27FC236}">
                    <a16:creationId xmlns:a16="http://schemas.microsoft.com/office/drawing/2014/main" id="{04533253-2169-5BD1-57E5-944F72CA21A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90849" name="Picture 1409" descr="dao">
            <a:extLst>
              <a:ext uri="{FF2B5EF4-FFF2-40B4-BE49-F238E27FC236}">
                <a16:creationId xmlns:a16="http://schemas.microsoft.com/office/drawing/2014/main" id="{739E5C9A-3F18-E761-B6BD-3DADC912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2" name="Picture 1410" descr="dao">
            <a:extLst>
              <a:ext uri="{FF2B5EF4-FFF2-40B4-BE49-F238E27FC236}">
                <a16:creationId xmlns:a16="http://schemas.microsoft.com/office/drawing/2014/main" id="{466D2E73-A328-F2B8-7E16-EB0F2C9F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3" name="Picture 1411" descr="dao">
            <a:extLst>
              <a:ext uri="{FF2B5EF4-FFF2-40B4-BE49-F238E27FC236}">
                <a16:creationId xmlns:a16="http://schemas.microsoft.com/office/drawing/2014/main" id="{C499ABB3-7909-12DE-5228-34E44E4F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2" name="Picture 1412" descr="dao">
            <a:extLst>
              <a:ext uri="{FF2B5EF4-FFF2-40B4-BE49-F238E27FC236}">
                <a16:creationId xmlns:a16="http://schemas.microsoft.com/office/drawing/2014/main" id="{6F58E8B3-A3B9-09CC-3BC9-8DADAF77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3" name="Picture 1413" descr="dao">
            <a:extLst>
              <a:ext uri="{FF2B5EF4-FFF2-40B4-BE49-F238E27FC236}">
                <a16:creationId xmlns:a16="http://schemas.microsoft.com/office/drawing/2014/main" id="{491C0B74-6F58-6609-1911-00DEA2DD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4" name="Picture 1414" descr="dao">
            <a:extLst>
              <a:ext uri="{FF2B5EF4-FFF2-40B4-BE49-F238E27FC236}">
                <a16:creationId xmlns:a16="http://schemas.microsoft.com/office/drawing/2014/main" id="{8F0E353A-5B86-5E2E-1725-F4C0A69D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7" name="Picture 1415" descr="dao">
            <a:extLst>
              <a:ext uri="{FF2B5EF4-FFF2-40B4-BE49-F238E27FC236}">
                <a16:creationId xmlns:a16="http://schemas.microsoft.com/office/drawing/2014/main" id="{233E4EBF-40DF-8234-6F8E-2F6C5B72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8" name="Picture 1416" descr="dao">
            <a:extLst>
              <a:ext uri="{FF2B5EF4-FFF2-40B4-BE49-F238E27FC236}">
                <a16:creationId xmlns:a16="http://schemas.microsoft.com/office/drawing/2014/main" id="{557A392F-D2F5-EEFE-BDF0-046F5756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7" name="Picture 1417" descr="dao">
            <a:extLst>
              <a:ext uri="{FF2B5EF4-FFF2-40B4-BE49-F238E27FC236}">
                <a16:creationId xmlns:a16="http://schemas.microsoft.com/office/drawing/2014/main" id="{9432C863-0329-26C2-B13B-79FD6BE1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8" name="Picture 1418" descr="dao">
            <a:extLst>
              <a:ext uri="{FF2B5EF4-FFF2-40B4-BE49-F238E27FC236}">
                <a16:creationId xmlns:a16="http://schemas.microsoft.com/office/drawing/2014/main" id="{64D96D06-2525-8A8C-0A3E-57E0AECF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9" name="Picture 1419" descr="dao">
            <a:extLst>
              <a:ext uri="{FF2B5EF4-FFF2-40B4-BE49-F238E27FC236}">
                <a16:creationId xmlns:a16="http://schemas.microsoft.com/office/drawing/2014/main" id="{51A27E0E-FB8C-1EB0-CBF2-844D5CCE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2" name="Picture 1420" descr="dao">
            <a:extLst>
              <a:ext uri="{FF2B5EF4-FFF2-40B4-BE49-F238E27FC236}">
                <a16:creationId xmlns:a16="http://schemas.microsoft.com/office/drawing/2014/main" id="{F849C78D-00D0-CD01-14FD-87F34B5D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3" name="Picture 1421" descr="dao">
            <a:extLst>
              <a:ext uri="{FF2B5EF4-FFF2-40B4-BE49-F238E27FC236}">
                <a16:creationId xmlns:a16="http://schemas.microsoft.com/office/drawing/2014/main" id="{FA4CCD39-6F7A-3327-748B-C1202983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2" name="Picture 1422" descr="dao">
            <a:extLst>
              <a:ext uri="{FF2B5EF4-FFF2-40B4-BE49-F238E27FC236}">
                <a16:creationId xmlns:a16="http://schemas.microsoft.com/office/drawing/2014/main" id="{1EB5B1CD-8523-BE53-3B2A-EB818411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3" name="Picture 1423" descr="dao">
            <a:extLst>
              <a:ext uri="{FF2B5EF4-FFF2-40B4-BE49-F238E27FC236}">
                <a16:creationId xmlns:a16="http://schemas.microsoft.com/office/drawing/2014/main" id="{3A88CA0D-5EC7-044A-ADDD-8A58C217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4" name="Picture 1424" descr="dao">
            <a:extLst>
              <a:ext uri="{FF2B5EF4-FFF2-40B4-BE49-F238E27FC236}">
                <a16:creationId xmlns:a16="http://schemas.microsoft.com/office/drawing/2014/main" id="{0FF13051-A45D-2A24-2B27-64100A4C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7" name="Picture 1425" descr="dao">
            <a:extLst>
              <a:ext uri="{FF2B5EF4-FFF2-40B4-BE49-F238E27FC236}">
                <a16:creationId xmlns:a16="http://schemas.microsoft.com/office/drawing/2014/main" id="{91DBA6DE-35C3-3392-A809-45B75282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8" name="Picture 1426" descr="dao">
            <a:extLst>
              <a:ext uri="{FF2B5EF4-FFF2-40B4-BE49-F238E27FC236}">
                <a16:creationId xmlns:a16="http://schemas.microsoft.com/office/drawing/2014/main" id="{CFBAD2CF-BDEC-5BFF-18C9-D4A9329D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7" name="Picture 1427" descr="dao">
            <a:extLst>
              <a:ext uri="{FF2B5EF4-FFF2-40B4-BE49-F238E27FC236}">
                <a16:creationId xmlns:a16="http://schemas.microsoft.com/office/drawing/2014/main" id="{4270FDAA-2F99-14E3-CFB4-6ACDD1CD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8" name="Picture 1428" descr="dao">
            <a:extLst>
              <a:ext uri="{FF2B5EF4-FFF2-40B4-BE49-F238E27FC236}">
                <a16:creationId xmlns:a16="http://schemas.microsoft.com/office/drawing/2014/main" id="{7B269447-135B-4420-06F9-0BCD38EC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9" name="Picture 1429" descr="dao">
            <a:extLst>
              <a:ext uri="{FF2B5EF4-FFF2-40B4-BE49-F238E27FC236}">
                <a16:creationId xmlns:a16="http://schemas.microsoft.com/office/drawing/2014/main" id="{B499109E-1130-2EE1-4DDA-ACDF401C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2" name="Picture 1430" descr="dao">
            <a:extLst>
              <a:ext uri="{FF2B5EF4-FFF2-40B4-BE49-F238E27FC236}">
                <a16:creationId xmlns:a16="http://schemas.microsoft.com/office/drawing/2014/main" id="{CA1B576C-3170-E55A-CCE8-8316B0E1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3" name="Picture 1431" descr="dao">
            <a:extLst>
              <a:ext uri="{FF2B5EF4-FFF2-40B4-BE49-F238E27FC236}">
                <a16:creationId xmlns:a16="http://schemas.microsoft.com/office/drawing/2014/main" id="{1C249E30-2BAB-8E56-A8A4-98646941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2" name="Picture 1432" descr="dao">
            <a:extLst>
              <a:ext uri="{FF2B5EF4-FFF2-40B4-BE49-F238E27FC236}">
                <a16:creationId xmlns:a16="http://schemas.microsoft.com/office/drawing/2014/main" id="{AB29329C-1DE6-2DF8-9722-D243A0C5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3" name="Picture 1433" descr="dao">
            <a:extLst>
              <a:ext uri="{FF2B5EF4-FFF2-40B4-BE49-F238E27FC236}">
                <a16:creationId xmlns:a16="http://schemas.microsoft.com/office/drawing/2014/main" id="{D0A2B28E-E17A-F3C0-72D0-388DFCE8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4" name="Picture 1434" descr="dao">
            <a:extLst>
              <a:ext uri="{FF2B5EF4-FFF2-40B4-BE49-F238E27FC236}">
                <a16:creationId xmlns:a16="http://schemas.microsoft.com/office/drawing/2014/main" id="{E0F9DECA-B9E8-5788-433C-8F02C4C2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7" name="Picture 1435" descr="dao">
            <a:extLst>
              <a:ext uri="{FF2B5EF4-FFF2-40B4-BE49-F238E27FC236}">
                <a16:creationId xmlns:a16="http://schemas.microsoft.com/office/drawing/2014/main" id="{FCF7BC78-503C-D43B-B90D-A769D2C0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8" name="Picture 1436" descr="dao">
            <a:extLst>
              <a:ext uri="{FF2B5EF4-FFF2-40B4-BE49-F238E27FC236}">
                <a16:creationId xmlns:a16="http://schemas.microsoft.com/office/drawing/2014/main" id="{3FA0659D-30C1-DC3A-5E97-35FB77DD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7" name="Picture 1437" descr="dao">
            <a:extLst>
              <a:ext uri="{FF2B5EF4-FFF2-40B4-BE49-F238E27FC236}">
                <a16:creationId xmlns:a16="http://schemas.microsoft.com/office/drawing/2014/main" id="{BF78801A-0A0D-1FDC-0E67-25D99E35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8" name="Picture 1438" descr="dao">
            <a:extLst>
              <a:ext uri="{FF2B5EF4-FFF2-40B4-BE49-F238E27FC236}">
                <a16:creationId xmlns:a16="http://schemas.microsoft.com/office/drawing/2014/main" id="{2DFF6124-689F-4D56-B8F0-2D836F84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8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8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8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9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9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9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8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9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nh dep 10">
            <a:extLst>
              <a:ext uri="{FF2B5EF4-FFF2-40B4-BE49-F238E27FC236}">
                <a16:creationId xmlns:a16="http://schemas.microsoft.com/office/drawing/2014/main" id="{9CA40C3E-78EC-FFB9-96D8-CF42BB23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76200"/>
            <a:ext cx="9372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4" descr="Firewrk5">
            <a:extLst>
              <a:ext uri="{FF2B5EF4-FFF2-40B4-BE49-F238E27FC236}">
                <a16:creationId xmlns:a16="http://schemas.microsoft.com/office/drawing/2014/main" id="{50B4A871-C625-8B1D-3AE5-A295FE8C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5" descr="Firewrk5">
            <a:extLst>
              <a:ext uri="{FF2B5EF4-FFF2-40B4-BE49-F238E27FC236}">
                <a16:creationId xmlns:a16="http://schemas.microsoft.com/office/drawing/2014/main" id="{9552420C-4D2C-3FDA-C4B9-C049AFD2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6" descr="Firewrk8">
            <a:extLst>
              <a:ext uri="{FF2B5EF4-FFF2-40B4-BE49-F238E27FC236}">
                <a16:creationId xmlns:a16="http://schemas.microsoft.com/office/drawing/2014/main" id="{DAAE173E-AAB4-B434-E043-F2DAF954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95250"/>
            <a:ext cx="1984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7" name="Picture 7" descr="Firewrk8">
            <a:extLst>
              <a:ext uri="{FF2B5EF4-FFF2-40B4-BE49-F238E27FC236}">
                <a16:creationId xmlns:a16="http://schemas.microsoft.com/office/drawing/2014/main" id="{EB375992-D0E3-EE53-636F-9D8F829B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57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15">
            <a:extLst>
              <a:ext uri="{FF2B5EF4-FFF2-40B4-BE49-F238E27FC236}">
                <a16:creationId xmlns:a16="http://schemas.microsoft.com/office/drawing/2014/main" id="{84FA7040-7692-8B84-293B-7DD541ED6B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FF"/>
                </a:solidFill>
              </a:rPr>
              <a:t>GiỜ HỌC ĐẾN ĐÂY LÀ KẾT THÚC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id="{6875980B-84BA-9928-A05E-5F2F59E6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id="{8A1722D8-7251-17E1-8279-9EED425A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id="{D72FDB7A-551F-4392-6F12-DDDEB9D4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id="{1C4B8ED9-7237-4C69-F99F-62F5293E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id="{3B90973E-B566-517E-3461-4051F0B9B896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id="{4D12A3AD-30C9-BC36-EF7D-11A09553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id="{3653390F-5825-8330-BC96-DD855D63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1">
            <a:extLst>
              <a:ext uri="{FF2B5EF4-FFF2-40B4-BE49-F238E27FC236}">
                <a16:creationId xmlns:a16="http://schemas.microsoft.com/office/drawing/2014/main" id="{7FA4D258-3F90-B190-90B1-9D0331E3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CE566C23-A35A-2EBB-40A2-4C57786C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huong">
            <a:extLst>
              <a:ext uri="{FF2B5EF4-FFF2-40B4-BE49-F238E27FC236}">
                <a16:creationId xmlns:a16="http://schemas.microsoft.com/office/drawing/2014/main" id="{66C268F5-6F66-B88E-3E43-6A9CDA23A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giai lua">
            <a:extLst>
              <a:ext uri="{FF2B5EF4-FFF2-40B4-BE49-F238E27FC236}">
                <a16:creationId xmlns:a16="http://schemas.microsoft.com/office/drawing/2014/main" id="{3BFCA87D-F76C-7EB5-9670-7DDEEC83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oa xanh">
            <a:extLst>
              <a:ext uri="{FF2B5EF4-FFF2-40B4-BE49-F238E27FC236}">
                <a16:creationId xmlns:a16="http://schemas.microsoft.com/office/drawing/2014/main" id="{E008665F-5904-0547-1213-AF7BDB50A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huong">
            <a:extLst>
              <a:ext uri="{FF2B5EF4-FFF2-40B4-BE49-F238E27FC236}">
                <a16:creationId xmlns:a16="http://schemas.microsoft.com/office/drawing/2014/main" id="{32444774-9304-768F-9703-3B41947071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oa xanh">
            <a:extLst>
              <a:ext uri="{FF2B5EF4-FFF2-40B4-BE49-F238E27FC236}">
                <a16:creationId xmlns:a16="http://schemas.microsoft.com/office/drawing/2014/main" id="{CB6A9B82-F4A0-3910-D74B-70ED852A71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1">
            <a:extLst>
              <a:ext uri="{FF2B5EF4-FFF2-40B4-BE49-F238E27FC236}">
                <a16:creationId xmlns:a16="http://schemas.microsoft.com/office/drawing/2014/main" id="{FEC457DE-FA07-2B9C-E104-0604F5D1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1">
            <a:extLst>
              <a:ext uri="{FF2B5EF4-FFF2-40B4-BE49-F238E27FC236}">
                <a16:creationId xmlns:a16="http://schemas.microsoft.com/office/drawing/2014/main" id="{1FAB9E4C-E64F-50E8-6441-552BC09B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cay-quat">
            <a:extLst>
              <a:ext uri="{FF2B5EF4-FFF2-40B4-BE49-F238E27FC236}">
                <a16:creationId xmlns:a16="http://schemas.microsoft.com/office/drawing/2014/main" id="{DE3A7328-3FF3-AE6A-001B-D96FC593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nguqua">
            <a:extLst>
              <a:ext uri="{FF2B5EF4-FFF2-40B4-BE49-F238E27FC236}">
                <a16:creationId xmlns:a16="http://schemas.microsoft.com/office/drawing/2014/main" id="{09E6FF03-9B86-2519-0452-35D0B21C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lì xì 2">
            <a:extLst>
              <a:ext uri="{FF2B5EF4-FFF2-40B4-BE49-F238E27FC236}">
                <a16:creationId xmlns:a16="http://schemas.microsoft.com/office/drawing/2014/main" id="{8F8836C9-A463-0DA1-8A42-620BDBB2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3-t">
            <a:extLst>
              <a:ext uri="{FF2B5EF4-FFF2-40B4-BE49-F238E27FC236}">
                <a16:creationId xmlns:a16="http://schemas.microsoft.com/office/drawing/2014/main" id="{1F3823DC-683A-2AF3-5496-ACDAA23D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Untitled-1">
            <a:extLst>
              <a:ext uri="{FF2B5EF4-FFF2-40B4-BE49-F238E27FC236}">
                <a16:creationId xmlns:a16="http://schemas.microsoft.com/office/drawing/2014/main" id="{FEF1FFA8-983F-BB12-3996-D620F847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n-rong">
            <a:extLst>
              <a:ext uri="{FF2B5EF4-FFF2-40B4-BE49-F238E27FC236}">
                <a16:creationId xmlns:a16="http://schemas.microsoft.com/office/drawing/2014/main" id="{32136CBA-0234-BD05-750E-C64462B0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>
            <a:extLst>
              <a:ext uri="{FF2B5EF4-FFF2-40B4-BE49-F238E27FC236}">
                <a16:creationId xmlns:a16="http://schemas.microsoft.com/office/drawing/2014/main" id="{AF7CC8C1-F6B8-4309-608F-76A04B16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4" descr="dao">
            <a:extLst>
              <a:ext uri="{FF2B5EF4-FFF2-40B4-BE49-F238E27FC236}">
                <a16:creationId xmlns:a16="http://schemas.microsoft.com/office/drawing/2014/main" id="{920D23C2-9EF1-53CA-68F1-AED86F65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ao">
            <a:extLst>
              <a:ext uri="{FF2B5EF4-FFF2-40B4-BE49-F238E27FC236}">
                <a16:creationId xmlns:a16="http://schemas.microsoft.com/office/drawing/2014/main" id="{E2AB161B-768B-BBE6-3B71-33DAE538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ao">
            <a:extLst>
              <a:ext uri="{FF2B5EF4-FFF2-40B4-BE49-F238E27FC236}">
                <a16:creationId xmlns:a16="http://schemas.microsoft.com/office/drawing/2014/main" id="{AAC67128-A9AC-1AE4-91CA-832B2588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1" name="Picture 7" descr="dao">
            <a:extLst>
              <a:ext uri="{FF2B5EF4-FFF2-40B4-BE49-F238E27FC236}">
                <a16:creationId xmlns:a16="http://schemas.microsoft.com/office/drawing/2014/main" id="{AD300258-12D7-33EA-3210-0E835759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2" name="Picture 8" descr="dao">
            <a:extLst>
              <a:ext uri="{FF2B5EF4-FFF2-40B4-BE49-F238E27FC236}">
                <a16:creationId xmlns:a16="http://schemas.microsoft.com/office/drawing/2014/main" id="{6891D37D-DE4E-CF77-0C15-79E261FF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3" name="Picture 9" descr="dao">
            <a:extLst>
              <a:ext uri="{FF2B5EF4-FFF2-40B4-BE49-F238E27FC236}">
                <a16:creationId xmlns:a16="http://schemas.microsoft.com/office/drawing/2014/main" id="{65622624-D707-0C83-DDE4-9AFF91B1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4" name="Picture 10" descr="dao">
            <a:extLst>
              <a:ext uri="{FF2B5EF4-FFF2-40B4-BE49-F238E27FC236}">
                <a16:creationId xmlns:a16="http://schemas.microsoft.com/office/drawing/2014/main" id="{E3C8A8CB-962E-41E4-27FC-D2318FDE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5" name="Picture 11" descr="dao">
            <a:extLst>
              <a:ext uri="{FF2B5EF4-FFF2-40B4-BE49-F238E27FC236}">
                <a16:creationId xmlns:a16="http://schemas.microsoft.com/office/drawing/2014/main" id="{642CE3B3-8F0B-A658-EFF0-380FE328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6" name="Picture 12" descr="dao">
            <a:extLst>
              <a:ext uri="{FF2B5EF4-FFF2-40B4-BE49-F238E27FC236}">
                <a16:creationId xmlns:a16="http://schemas.microsoft.com/office/drawing/2014/main" id="{8F8E9E32-AAEE-A2B6-EB83-C9B0DBD6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7" name="Picture 13" descr="dao">
            <a:extLst>
              <a:ext uri="{FF2B5EF4-FFF2-40B4-BE49-F238E27FC236}">
                <a16:creationId xmlns:a16="http://schemas.microsoft.com/office/drawing/2014/main" id="{66E52CCA-EFB9-C467-4069-9C676598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8" name="Picture 14" descr="dao">
            <a:extLst>
              <a:ext uri="{FF2B5EF4-FFF2-40B4-BE49-F238E27FC236}">
                <a16:creationId xmlns:a16="http://schemas.microsoft.com/office/drawing/2014/main" id="{6CDA4032-F66D-8894-47D9-613EDC69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9" name="Picture 15" descr="dao">
            <a:extLst>
              <a:ext uri="{FF2B5EF4-FFF2-40B4-BE49-F238E27FC236}">
                <a16:creationId xmlns:a16="http://schemas.microsoft.com/office/drawing/2014/main" id="{570BD8A5-FBCF-010F-F5CD-85F4C352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0" name="Picture 16" descr="dao">
            <a:extLst>
              <a:ext uri="{FF2B5EF4-FFF2-40B4-BE49-F238E27FC236}">
                <a16:creationId xmlns:a16="http://schemas.microsoft.com/office/drawing/2014/main" id="{0485512E-D1AD-AFEE-2710-DB405354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1" name="Picture 17" descr="dao">
            <a:extLst>
              <a:ext uri="{FF2B5EF4-FFF2-40B4-BE49-F238E27FC236}">
                <a16:creationId xmlns:a16="http://schemas.microsoft.com/office/drawing/2014/main" id="{7279A143-6790-B6FA-007B-F454C61E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2" name="Picture 18" descr="dao">
            <a:extLst>
              <a:ext uri="{FF2B5EF4-FFF2-40B4-BE49-F238E27FC236}">
                <a16:creationId xmlns:a16="http://schemas.microsoft.com/office/drawing/2014/main" id="{A955571C-2D90-675C-66B3-160184DC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3" name="Picture 19" descr="dao">
            <a:extLst>
              <a:ext uri="{FF2B5EF4-FFF2-40B4-BE49-F238E27FC236}">
                <a16:creationId xmlns:a16="http://schemas.microsoft.com/office/drawing/2014/main" id="{15CC25C0-79C3-DAC0-C9A3-E8FC7848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4" name="Picture 20" descr="dao">
            <a:extLst>
              <a:ext uri="{FF2B5EF4-FFF2-40B4-BE49-F238E27FC236}">
                <a16:creationId xmlns:a16="http://schemas.microsoft.com/office/drawing/2014/main" id="{220CEFAD-5F7C-8824-42FD-5C3033F1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5" name="Picture 21" descr="dao">
            <a:extLst>
              <a:ext uri="{FF2B5EF4-FFF2-40B4-BE49-F238E27FC236}">
                <a16:creationId xmlns:a16="http://schemas.microsoft.com/office/drawing/2014/main" id="{5B2A8C56-894B-BED5-1BDB-053D5676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6" name="Picture 22" descr="dao">
            <a:extLst>
              <a:ext uri="{FF2B5EF4-FFF2-40B4-BE49-F238E27FC236}">
                <a16:creationId xmlns:a16="http://schemas.microsoft.com/office/drawing/2014/main" id="{4A9F9E93-9EF1-2DB0-DFD5-D75DBF30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dao">
            <a:extLst>
              <a:ext uri="{FF2B5EF4-FFF2-40B4-BE49-F238E27FC236}">
                <a16:creationId xmlns:a16="http://schemas.microsoft.com/office/drawing/2014/main" id="{BF15A0B1-63EE-A0F2-E24F-DE216941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 descr="dao">
            <a:extLst>
              <a:ext uri="{FF2B5EF4-FFF2-40B4-BE49-F238E27FC236}">
                <a16:creationId xmlns:a16="http://schemas.microsoft.com/office/drawing/2014/main" id="{DA1DD05A-2222-B025-ED75-E7045C51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dao">
            <a:extLst>
              <a:ext uri="{FF2B5EF4-FFF2-40B4-BE49-F238E27FC236}">
                <a16:creationId xmlns:a16="http://schemas.microsoft.com/office/drawing/2014/main" id="{D8A4C55D-6AC4-21F4-AE50-98128523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0" name="Picture 26" descr="dao">
            <a:extLst>
              <a:ext uri="{FF2B5EF4-FFF2-40B4-BE49-F238E27FC236}">
                <a16:creationId xmlns:a16="http://schemas.microsoft.com/office/drawing/2014/main" id="{F19F1E65-CA95-68DC-9254-3E6088F1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1" name="Picture 27" descr="dao">
            <a:extLst>
              <a:ext uri="{FF2B5EF4-FFF2-40B4-BE49-F238E27FC236}">
                <a16:creationId xmlns:a16="http://schemas.microsoft.com/office/drawing/2014/main" id="{0A9921FD-D3EE-8053-83B3-072973AE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2" name="Picture 28" descr="dao">
            <a:extLst>
              <a:ext uri="{FF2B5EF4-FFF2-40B4-BE49-F238E27FC236}">
                <a16:creationId xmlns:a16="http://schemas.microsoft.com/office/drawing/2014/main" id="{AAED7DA5-3351-F70C-8E35-88585CB3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3" name="Picture 29" descr="dao">
            <a:extLst>
              <a:ext uri="{FF2B5EF4-FFF2-40B4-BE49-F238E27FC236}">
                <a16:creationId xmlns:a16="http://schemas.microsoft.com/office/drawing/2014/main" id="{C4E9065B-5BEE-DBD2-544C-0D4E0D67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4" name="Picture 30" descr="dao">
            <a:extLst>
              <a:ext uri="{FF2B5EF4-FFF2-40B4-BE49-F238E27FC236}">
                <a16:creationId xmlns:a16="http://schemas.microsoft.com/office/drawing/2014/main" id="{09DD63B5-BF4E-0967-C236-F5C9389C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1" descr="Hoa xanh">
            <a:extLst>
              <a:ext uri="{FF2B5EF4-FFF2-40B4-BE49-F238E27FC236}">
                <a16:creationId xmlns:a16="http://schemas.microsoft.com/office/drawing/2014/main" id="{6984019B-F34F-B884-08DE-704CFC1B9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2" descr="Hoa xanh">
            <a:extLst>
              <a:ext uri="{FF2B5EF4-FFF2-40B4-BE49-F238E27FC236}">
                <a16:creationId xmlns:a16="http://schemas.microsoft.com/office/drawing/2014/main" id="{1DDDCFB6-C582-CB07-3F8B-3505A01502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3" descr="hoa do">
            <a:extLst>
              <a:ext uri="{FF2B5EF4-FFF2-40B4-BE49-F238E27FC236}">
                <a16:creationId xmlns:a16="http://schemas.microsoft.com/office/drawing/2014/main" id="{21A3E6DD-C4A2-2CA6-E122-31E5F3A16C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4" descr="hong vang">
            <a:extLst>
              <a:ext uri="{FF2B5EF4-FFF2-40B4-BE49-F238E27FC236}">
                <a16:creationId xmlns:a16="http://schemas.microsoft.com/office/drawing/2014/main" id="{00EAEFCE-DE0C-24C6-E643-56C271B39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9" name="Picture 35">
            <a:extLst>
              <a:ext uri="{FF2B5EF4-FFF2-40B4-BE49-F238E27FC236}">
                <a16:creationId xmlns:a16="http://schemas.microsoft.com/office/drawing/2014/main" id="{DAD4939F-7963-814C-39B3-C9A6F145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0" name="Picture 36" descr="hoa2">
            <a:extLst>
              <a:ext uri="{FF2B5EF4-FFF2-40B4-BE49-F238E27FC236}">
                <a16:creationId xmlns:a16="http://schemas.microsoft.com/office/drawing/2014/main" id="{733CDC02-CDAD-30DD-0558-8ED1FA4B9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1" name="Picture 37" descr="hoa2">
            <a:extLst>
              <a:ext uri="{FF2B5EF4-FFF2-40B4-BE49-F238E27FC236}">
                <a16:creationId xmlns:a16="http://schemas.microsoft.com/office/drawing/2014/main" id="{D9863036-5C51-BEC5-810D-AC633B02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2" name="Picture 38" descr="hoa2">
            <a:extLst>
              <a:ext uri="{FF2B5EF4-FFF2-40B4-BE49-F238E27FC236}">
                <a16:creationId xmlns:a16="http://schemas.microsoft.com/office/drawing/2014/main" id="{1AD850D2-2AB5-48BF-3913-DD3081F5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3" name="Picture 39" descr="hoa2">
            <a:extLst>
              <a:ext uri="{FF2B5EF4-FFF2-40B4-BE49-F238E27FC236}">
                <a16:creationId xmlns:a16="http://schemas.microsoft.com/office/drawing/2014/main" id="{4C0A4A07-478B-E536-EA57-318F644D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4" name="Picture 40" descr="hoa2">
            <a:extLst>
              <a:ext uri="{FF2B5EF4-FFF2-40B4-BE49-F238E27FC236}">
                <a16:creationId xmlns:a16="http://schemas.microsoft.com/office/drawing/2014/main" id="{EFD80A6D-A968-E73C-F4D3-2715489E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5" name="Picture 41" descr="hoa2">
            <a:extLst>
              <a:ext uri="{FF2B5EF4-FFF2-40B4-BE49-F238E27FC236}">
                <a16:creationId xmlns:a16="http://schemas.microsoft.com/office/drawing/2014/main" id="{829A80B5-3802-983C-A5A5-95C233B7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6" name="Picture 42" descr="hoa2">
            <a:extLst>
              <a:ext uri="{FF2B5EF4-FFF2-40B4-BE49-F238E27FC236}">
                <a16:creationId xmlns:a16="http://schemas.microsoft.com/office/drawing/2014/main" id="{4AA67DC2-1461-4532-6B4E-F463D00B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7" name="Picture 43" descr="hoa2">
            <a:extLst>
              <a:ext uri="{FF2B5EF4-FFF2-40B4-BE49-F238E27FC236}">
                <a16:creationId xmlns:a16="http://schemas.microsoft.com/office/drawing/2014/main" id="{EB83F7CC-0169-8451-99FC-B000C1B4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8" name="Picture 44" descr="hoa2">
            <a:extLst>
              <a:ext uri="{FF2B5EF4-FFF2-40B4-BE49-F238E27FC236}">
                <a16:creationId xmlns:a16="http://schemas.microsoft.com/office/drawing/2014/main" id="{0E317081-59A9-86BC-F3E6-8A65CD2F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9" name="Picture 45" descr="hoa2">
            <a:extLst>
              <a:ext uri="{FF2B5EF4-FFF2-40B4-BE49-F238E27FC236}">
                <a16:creationId xmlns:a16="http://schemas.microsoft.com/office/drawing/2014/main" id="{E5E147F0-4F23-EE26-C7EF-6A5A790A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0" name="Picture 46" descr="hoa2">
            <a:extLst>
              <a:ext uri="{FF2B5EF4-FFF2-40B4-BE49-F238E27FC236}">
                <a16:creationId xmlns:a16="http://schemas.microsoft.com/office/drawing/2014/main" id="{21563075-0F91-C4EC-6960-4429D1D5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1" name="Picture 47" descr="hoa2">
            <a:extLst>
              <a:ext uri="{FF2B5EF4-FFF2-40B4-BE49-F238E27FC236}">
                <a16:creationId xmlns:a16="http://schemas.microsoft.com/office/drawing/2014/main" id="{CB9BCB56-20E4-55BE-7CC0-0EC9F989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2" name="Picture 48" descr="hoa2">
            <a:extLst>
              <a:ext uri="{FF2B5EF4-FFF2-40B4-BE49-F238E27FC236}">
                <a16:creationId xmlns:a16="http://schemas.microsoft.com/office/drawing/2014/main" id="{B864C3F8-C5AE-8F68-543A-E925067E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3" name="Picture 49" descr="hoa2">
            <a:extLst>
              <a:ext uri="{FF2B5EF4-FFF2-40B4-BE49-F238E27FC236}">
                <a16:creationId xmlns:a16="http://schemas.microsoft.com/office/drawing/2014/main" id="{3573528D-FB1D-2F0B-3CCC-BA54EA79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4" name="Picture 50" descr="hoa2">
            <a:extLst>
              <a:ext uri="{FF2B5EF4-FFF2-40B4-BE49-F238E27FC236}">
                <a16:creationId xmlns:a16="http://schemas.microsoft.com/office/drawing/2014/main" id="{5EE040A8-C171-D435-280B-5EF0E0A1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5" name="Picture 51" descr="hoa2">
            <a:extLst>
              <a:ext uri="{FF2B5EF4-FFF2-40B4-BE49-F238E27FC236}">
                <a16:creationId xmlns:a16="http://schemas.microsoft.com/office/drawing/2014/main" id="{DD69423E-1760-FCEB-4FAF-616B9E1B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6" name="Picture 52" descr="hoa2">
            <a:extLst>
              <a:ext uri="{FF2B5EF4-FFF2-40B4-BE49-F238E27FC236}">
                <a16:creationId xmlns:a16="http://schemas.microsoft.com/office/drawing/2014/main" id="{931A55E6-2E83-BB0C-8E83-A22260AF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1" name="Picture 53" descr="Hoa xanh">
            <a:extLst>
              <a:ext uri="{FF2B5EF4-FFF2-40B4-BE49-F238E27FC236}">
                <a16:creationId xmlns:a16="http://schemas.microsoft.com/office/drawing/2014/main" id="{654CDE69-7BAA-82DA-7099-BF21A6B8A1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2" name="Picture 54" descr="Hoa xanh">
            <a:extLst>
              <a:ext uri="{FF2B5EF4-FFF2-40B4-BE49-F238E27FC236}">
                <a16:creationId xmlns:a16="http://schemas.microsoft.com/office/drawing/2014/main" id="{84F23E53-C23A-95BA-C243-179761129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3" name="Picture 55" descr="em be">
            <a:extLst>
              <a:ext uri="{FF2B5EF4-FFF2-40B4-BE49-F238E27FC236}">
                <a16:creationId xmlns:a16="http://schemas.microsoft.com/office/drawing/2014/main" id="{1884035F-F1E6-242F-DB01-50928298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4" name="Picture 56" descr="em be 1">
            <a:extLst>
              <a:ext uri="{FF2B5EF4-FFF2-40B4-BE49-F238E27FC236}">
                <a16:creationId xmlns:a16="http://schemas.microsoft.com/office/drawing/2014/main" id="{E9072B74-8BFB-2ED9-6546-84D19F00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5" name="Picture 57" descr="goibanhtet">
            <a:extLst>
              <a:ext uri="{FF2B5EF4-FFF2-40B4-BE49-F238E27FC236}">
                <a16:creationId xmlns:a16="http://schemas.microsoft.com/office/drawing/2014/main" id="{1A853D1C-614E-6F4C-BE90-78AFD2A2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Picture 58" descr="MMj03367780000[1]">
            <a:extLst>
              <a:ext uri="{FF2B5EF4-FFF2-40B4-BE49-F238E27FC236}">
                <a16:creationId xmlns:a16="http://schemas.microsoft.com/office/drawing/2014/main" id="{92631DF8-6562-70C4-0AA0-242E41AF44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163" name="Group 59">
            <a:extLst>
              <a:ext uri="{FF2B5EF4-FFF2-40B4-BE49-F238E27FC236}">
                <a16:creationId xmlns:a16="http://schemas.microsoft.com/office/drawing/2014/main" id="{9F1822D5-4032-C988-FA64-D0151D11D47C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3593" name="Group 60">
              <a:extLst>
                <a:ext uri="{FF2B5EF4-FFF2-40B4-BE49-F238E27FC236}">
                  <a16:creationId xmlns:a16="http://schemas.microsoft.com/office/drawing/2014/main" id="{6F6F4358-9984-0F70-2E58-A27DAFDF0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725" name="Oval 61">
                <a:extLst>
                  <a:ext uri="{FF2B5EF4-FFF2-40B4-BE49-F238E27FC236}">
                    <a16:creationId xmlns:a16="http://schemas.microsoft.com/office/drawing/2014/main" id="{45CDAF5F-CA39-19EA-E145-555744AF26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6" name="Oval 62">
                <a:extLst>
                  <a:ext uri="{FF2B5EF4-FFF2-40B4-BE49-F238E27FC236}">
                    <a16:creationId xmlns:a16="http://schemas.microsoft.com/office/drawing/2014/main" id="{A6C011B7-D365-C166-81A8-B94137FA95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4" name="Group 63">
              <a:extLst>
                <a:ext uri="{FF2B5EF4-FFF2-40B4-BE49-F238E27FC236}">
                  <a16:creationId xmlns:a16="http://schemas.microsoft.com/office/drawing/2014/main" id="{23214B71-1661-3E5D-E2B1-8B553C1BDC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723" name="Oval 64">
                <a:extLst>
                  <a:ext uri="{FF2B5EF4-FFF2-40B4-BE49-F238E27FC236}">
                    <a16:creationId xmlns:a16="http://schemas.microsoft.com/office/drawing/2014/main" id="{137D9FCE-BA1C-73F5-9167-2B8431921F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4" name="Oval 65">
                <a:extLst>
                  <a:ext uri="{FF2B5EF4-FFF2-40B4-BE49-F238E27FC236}">
                    <a16:creationId xmlns:a16="http://schemas.microsoft.com/office/drawing/2014/main" id="{EBB9F636-FFE6-D21E-1169-1082E4D7D7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5" name="Group 66">
              <a:extLst>
                <a:ext uri="{FF2B5EF4-FFF2-40B4-BE49-F238E27FC236}">
                  <a16:creationId xmlns:a16="http://schemas.microsoft.com/office/drawing/2014/main" id="{B42F8CB0-93C2-84F4-1AB8-02CEB7CC8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721" name="Oval 67">
                <a:extLst>
                  <a:ext uri="{FF2B5EF4-FFF2-40B4-BE49-F238E27FC236}">
                    <a16:creationId xmlns:a16="http://schemas.microsoft.com/office/drawing/2014/main" id="{A375F51D-03FC-C705-4878-A82A5C23FB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2" name="Oval 68">
                <a:extLst>
                  <a:ext uri="{FF2B5EF4-FFF2-40B4-BE49-F238E27FC236}">
                    <a16:creationId xmlns:a16="http://schemas.microsoft.com/office/drawing/2014/main" id="{B67C240D-7197-734D-0131-156A09BBBC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6" name="Group 69">
              <a:extLst>
                <a:ext uri="{FF2B5EF4-FFF2-40B4-BE49-F238E27FC236}">
                  <a16:creationId xmlns:a16="http://schemas.microsoft.com/office/drawing/2014/main" id="{421A1183-5B53-6E51-F279-8F9E992D1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597" name="Group 70">
                <a:extLst>
                  <a:ext uri="{FF2B5EF4-FFF2-40B4-BE49-F238E27FC236}">
                    <a16:creationId xmlns:a16="http://schemas.microsoft.com/office/drawing/2014/main" id="{8433C73E-14B5-4185-1868-013192499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719" name="Oval 71">
                  <a:extLst>
                    <a:ext uri="{FF2B5EF4-FFF2-40B4-BE49-F238E27FC236}">
                      <a16:creationId xmlns:a16="http://schemas.microsoft.com/office/drawing/2014/main" id="{D9C0ABAC-5161-8117-2770-251417CCF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720" name="Oval 72">
                  <a:extLst>
                    <a:ext uri="{FF2B5EF4-FFF2-40B4-BE49-F238E27FC236}">
                      <a16:creationId xmlns:a16="http://schemas.microsoft.com/office/drawing/2014/main" id="{3E101E73-CEE8-8DA0-5296-1469616507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598" name="Group 73">
                <a:extLst>
                  <a:ext uri="{FF2B5EF4-FFF2-40B4-BE49-F238E27FC236}">
                    <a16:creationId xmlns:a16="http://schemas.microsoft.com/office/drawing/2014/main" id="{1FFF7D28-12E4-E2FE-35AF-206234845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621" name="Group 74">
                  <a:extLst>
                    <a:ext uri="{FF2B5EF4-FFF2-40B4-BE49-F238E27FC236}">
                      <a16:creationId xmlns:a16="http://schemas.microsoft.com/office/drawing/2014/main" id="{EBA171F3-18FB-A3FB-BA57-0DA7718D3D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717" name="Freeform 75">
                    <a:extLst>
                      <a:ext uri="{FF2B5EF4-FFF2-40B4-BE49-F238E27FC236}">
                        <a16:creationId xmlns:a16="http://schemas.microsoft.com/office/drawing/2014/main" id="{F8885EB4-A882-9A20-F0FC-5F9D61C47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8" name="Freeform 76">
                    <a:extLst>
                      <a:ext uri="{FF2B5EF4-FFF2-40B4-BE49-F238E27FC236}">
                        <a16:creationId xmlns:a16="http://schemas.microsoft.com/office/drawing/2014/main" id="{FCC53A05-6EDD-057B-7F03-075A75EC2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2" name="Group 77">
                  <a:extLst>
                    <a:ext uri="{FF2B5EF4-FFF2-40B4-BE49-F238E27FC236}">
                      <a16:creationId xmlns:a16="http://schemas.microsoft.com/office/drawing/2014/main" id="{FF10BB42-6A35-A43E-A8DC-10290CBAA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715" name="Freeform 78">
                    <a:extLst>
                      <a:ext uri="{FF2B5EF4-FFF2-40B4-BE49-F238E27FC236}">
                        <a16:creationId xmlns:a16="http://schemas.microsoft.com/office/drawing/2014/main" id="{0B2402A4-9780-81CC-6B7A-130C6EBF5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6" name="Freeform 79">
                    <a:extLst>
                      <a:ext uri="{FF2B5EF4-FFF2-40B4-BE49-F238E27FC236}">
                        <a16:creationId xmlns:a16="http://schemas.microsoft.com/office/drawing/2014/main" id="{F7F62E42-7D91-6B47-DC44-18C45E432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3" name="Group 80">
                  <a:extLst>
                    <a:ext uri="{FF2B5EF4-FFF2-40B4-BE49-F238E27FC236}">
                      <a16:creationId xmlns:a16="http://schemas.microsoft.com/office/drawing/2014/main" id="{CCA9D0FF-3A4C-EB9A-A8C2-9992C1C609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713" name="Freeform 81">
                    <a:extLst>
                      <a:ext uri="{FF2B5EF4-FFF2-40B4-BE49-F238E27FC236}">
                        <a16:creationId xmlns:a16="http://schemas.microsoft.com/office/drawing/2014/main" id="{7175A938-BB9D-1E1A-B00D-582A7D5DF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4" name="Freeform 82">
                    <a:extLst>
                      <a:ext uri="{FF2B5EF4-FFF2-40B4-BE49-F238E27FC236}">
                        <a16:creationId xmlns:a16="http://schemas.microsoft.com/office/drawing/2014/main" id="{646720CC-9C5B-6C72-B612-E347EF784A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4" name="Group 83">
                  <a:extLst>
                    <a:ext uri="{FF2B5EF4-FFF2-40B4-BE49-F238E27FC236}">
                      <a16:creationId xmlns:a16="http://schemas.microsoft.com/office/drawing/2014/main" id="{C80164C7-9256-79CB-DD14-0B2BF4CA58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711" name="Freeform 84">
                    <a:extLst>
                      <a:ext uri="{FF2B5EF4-FFF2-40B4-BE49-F238E27FC236}">
                        <a16:creationId xmlns:a16="http://schemas.microsoft.com/office/drawing/2014/main" id="{3FC76F19-0308-128B-247F-C1CD392C07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2" name="Freeform 85">
                    <a:extLst>
                      <a:ext uri="{FF2B5EF4-FFF2-40B4-BE49-F238E27FC236}">
                        <a16:creationId xmlns:a16="http://schemas.microsoft.com/office/drawing/2014/main" id="{20BAF2FF-A6CD-94B2-3CF9-913EDEC93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5" name="Group 86">
                  <a:extLst>
                    <a:ext uri="{FF2B5EF4-FFF2-40B4-BE49-F238E27FC236}">
                      <a16:creationId xmlns:a16="http://schemas.microsoft.com/office/drawing/2014/main" id="{F1592156-AC28-BE37-54DC-63398CA2E0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709" name="Freeform 87">
                    <a:extLst>
                      <a:ext uri="{FF2B5EF4-FFF2-40B4-BE49-F238E27FC236}">
                        <a16:creationId xmlns:a16="http://schemas.microsoft.com/office/drawing/2014/main" id="{621CD367-8DCC-9EB1-3EE7-842695F87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0" name="Freeform 88">
                    <a:extLst>
                      <a:ext uri="{FF2B5EF4-FFF2-40B4-BE49-F238E27FC236}">
                        <a16:creationId xmlns:a16="http://schemas.microsoft.com/office/drawing/2014/main" id="{8DF1BAC8-FC74-FCC6-2920-112C8862D1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6" name="Group 89">
                  <a:extLst>
                    <a:ext uri="{FF2B5EF4-FFF2-40B4-BE49-F238E27FC236}">
                      <a16:creationId xmlns:a16="http://schemas.microsoft.com/office/drawing/2014/main" id="{2B15A853-AFB6-1A7C-F783-2E1FDA673C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707" name="Freeform 90">
                    <a:extLst>
                      <a:ext uri="{FF2B5EF4-FFF2-40B4-BE49-F238E27FC236}">
                        <a16:creationId xmlns:a16="http://schemas.microsoft.com/office/drawing/2014/main" id="{33CC441E-D80E-00C3-69E7-7FCAEC556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8" name="Freeform 91">
                    <a:extLst>
                      <a:ext uri="{FF2B5EF4-FFF2-40B4-BE49-F238E27FC236}">
                        <a16:creationId xmlns:a16="http://schemas.microsoft.com/office/drawing/2014/main" id="{8337D917-4390-CAAD-B388-B4E93C7908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7" name="Group 92">
                  <a:extLst>
                    <a:ext uri="{FF2B5EF4-FFF2-40B4-BE49-F238E27FC236}">
                      <a16:creationId xmlns:a16="http://schemas.microsoft.com/office/drawing/2014/main" id="{C52D0DEC-5FAB-DB29-90B9-71BAB1C31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705" name="Freeform 93">
                    <a:extLst>
                      <a:ext uri="{FF2B5EF4-FFF2-40B4-BE49-F238E27FC236}">
                        <a16:creationId xmlns:a16="http://schemas.microsoft.com/office/drawing/2014/main" id="{F8EA4B6A-71DB-C3DB-6BAD-0BA9B54B37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6" name="Freeform 94">
                    <a:extLst>
                      <a:ext uri="{FF2B5EF4-FFF2-40B4-BE49-F238E27FC236}">
                        <a16:creationId xmlns:a16="http://schemas.microsoft.com/office/drawing/2014/main" id="{ACD65DF8-BC33-6275-CCE2-A0D040D0A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8" name="Group 95">
                  <a:extLst>
                    <a:ext uri="{FF2B5EF4-FFF2-40B4-BE49-F238E27FC236}">
                      <a16:creationId xmlns:a16="http://schemas.microsoft.com/office/drawing/2014/main" id="{91C4C456-2BB1-F27B-995D-A3A74E6D70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703" name="Freeform 96">
                    <a:extLst>
                      <a:ext uri="{FF2B5EF4-FFF2-40B4-BE49-F238E27FC236}">
                        <a16:creationId xmlns:a16="http://schemas.microsoft.com/office/drawing/2014/main" id="{6AEDE772-B7A5-E454-583D-8A5E4DFE49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4" name="Freeform 97">
                    <a:extLst>
                      <a:ext uri="{FF2B5EF4-FFF2-40B4-BE49-F238E27FC236}">
                        <a16:creationId xmlns:a16="http://schemas.microsoft.com/office/drawing/2014/main" id="{D2A8F145-BA45-291E-BDF7-0A8BFA333E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9" name="Group 98">
                  <a:extLst>
                    <a:ext uri="{FF2B5EF4-FFF2-40B4-BE49-F238E27FC236}">
                      <a16:creationId xmlns:a16="http://schemas.microsoft.com/office/drawing/2014/main" id="{411F74B3-F861-7287-80FB-48E3641D2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701" name="Freeform 99">
                    <a:extLst>
                      <a:ext uri="{FF2B5EF4-FFF2-40B4-BE49-F238E27FC236}">
                        <a16:creationId xmlns:a16="http://schemas.microsoft.com/office/drawing/2014/main" id="{7A4C1654-25D0-FF40-EEB8-A05F68E4A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2" name="Freeform 100">
                    <a:extLst>
                      <a:ext uri="{FF2B5EF4-FFF2-40B4-BE49-F238E27FC236}">
                        <a16:creationId xmlns:a16="http://schemas.microsoft.com/office/drawing/2014/main" id="{09DA3C77-3A62-E186-BC5F-28BC4FBDD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0" name="Group 101">
                  <a:extLst>
                    <a:ext uri="{FF2B5EF4-FFF2-40B4-BE49-F238E27FC236}">
                      <a16:creationId xmlns:a16="http://schemas.microsoft.com/office/drawing/2014/main" id="{088B253F-443B-A5A2-CF6D-827D49CD6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699" name="Freeform 102">
                    <a:extLst>
                      <a:ext uri="{FF2B5EF4-FFF2-40B4-BE49-F238E27FC236}">
                        <a16:creationId xmlns:a16="http://schemas.microsoft.com/office/drawing/2014/main" id="{05E55D0D-2AC9-84B8-3CEB-979E466CD3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0" name="Freeform 103">
                    <a:extLst>
                      <a:ext uri="{FF2B5EF4-FFF2-40B4-BE49-F238E27FC236}">
                        <a16:creationId xmlns:a16="http://schemas.microsoft.com/office/drawing/2014/main" id="{3FDBC55E-BFC3-6869-D7EF-7A878F0D2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1" name="Group 104">
                  <a:extLst>
                    <a:ext uri="{FF2B5EF4-FFF2-40B4-BE49-F238E27FC236}">
                      <a16:creationId xmlns:a16="http://schemas.microsoft.com/office/drawing/2014/main" id="{21F46576-1859-716B-5D91-CF89EECBB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697" name="Freeform 105">
                    <a:extLst>
                      <a:ext uri="{FF2B5EF4-FFF2-40B4-BE49-F238E27FC236}">
                        <a16:creationId xmlns:a16="http://schemas.microsoft.com/office/drawing/2014/main" id="{35E50CFE-4FB2-5B0B-8B5F-B266271E2B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8" name="Freeform 106">
                    <a:extLst>
                      <a:ext uri="{FF2B5EF4-FFF2-40B4-BE49-F238E27FC236}">
                        <a16:creationId xmlns:a16="http://schemas.microsoft.com/office/drawing/2014/main" id="{5E9D201E-F93A-95EE-618D-9E338C865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2" name="Group 107">
                  <a:extLst>
                    <a:ext uri="{FF2B5EF4-FFF2-40B4-BE49-F238E27FC236}">
                      <a16:creationId xmlns:a16="http://schemas.microsoft.com/office/drawing/2014/main" id="{E0C4256B-3EEE-E681-4F57-94B873CF12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695" name="Freeform 108">
                    <a:extLst>
                      <a:ext uri="{FF2B5EF4-FFF2-40B4-BE49-F238E27FC236}">
                        <a16:creationId xmlns:a16="http://schemas.microsoft.com/office/drawing/2014/main" id="{75C3490E-3343-D9B9-123B-FFB7436F14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6" name="Freeform 109">
                    <a:extLst>
                      <a:ext uri="{FF2B5EF4-FFF2-40B4-BE49-F238E27FC236}">
                        <a16:creationId xmlns:a16="http://schemas.microsoft.com/office/drawing/2014/main" id="{67ACBC2D-F00C-BFB9-C43E-D3364292D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3" name="Group 110">
                  <a:extLst>
                    <a:ext uri="{FF2B5EF4-FFF2-40B4-BE49-F238E27FC236}">
                      <a16:creationId xmlns:a16="http://schemas.microsoft.com/office/drawing/2014/main" id="{E495B623-B1C6-5767-B111-9324B63D8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693" name="Freeform 111">
                    <a:extLst>
                      <a:ext uri="{FF2B5EF4-FFF2-40B4-BE49-F238E27FC236}">
                        <a16:creationId xmlns:a16="http://schemas.microsoft.com/office/drawing/2014/main" id="{FA560D2C-7F36-264F-BE9D-35878B299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4" name="Freeform 112">
                    <a:extLst>
                      <a:ext uri="{FF2B5EF4-FFF2-40B4-BE49-F238E27FC236}">
                        <a16:creationId xmlns:a16="http://schemas.microsoft.com/office/drawing/2014/main" id="{3B3FDAB9-8D65-0516-E45C-7C28CFB70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4" name="Group 113">
                  <a:extLst>
                    <a:ext uri="{FF2B5EF4-FFF2-40B4-BE49-F238E27FC236}">
                      <a16:creationId xmlns:a16="http://schemas.microsoft.com/office/drawing/2014/main" id="{581015CA-FD28-69B7-FA54-54134D628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691" name="Freeform 114">
                    <a:extLst>
                      <a:ext uri="{FF2B5EF4-FFF2-40B4-BE49-F238E27FC236}">
                        <a16:creationId xmlns:a16="http://schemas.microsoft.com/office/drawing/2014/main" id="{8C05C4A1-628A-05D3-0A5D-4D6794069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2" name="Freeform 115">
                    <a:extLst>
                      <a:ext uri="{FF2B5EF4-FFF2-40B4-BE49-F238E27FC236}">
                        <a16:creationId xmlns:a16="http://schemas.microsoft.com/office/drawing/2014/main" id="{56AB865B-E5EA-54FA-8182-00C47F2974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5" name="Group 116">
                  <a:extLst>
                    <a:ext uri="{FF2B5EF4-FFF2-40B4-BE49-F238E27FC236}">
                      <a16:creationId xmlns:a16="http://schemas.microsoft.com/office/drawing/2014/main" id="{191A8FF3-7A07-FC5C-0873-9EBBAE9E6C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689" name="Freeform 117">
                    <a:extLst>
                      <a:ext uri="{FF2B5EF4-FFF2-40B4-BE49-F238E27FC236}">
                        <a16:creationId xmlns:a16="http://schemas.microsoft.com/office/drawing/2014/main" id="{41B38BDF-CDCB-F8D8-3034-6A8348478A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0" name="Freeform 118">
                    <a:extLst>
                      <a:ext uri="{FF2B5EF4-FFF2-40B4-BE49-F238E27FC236}">
                        <a16:creationId xmlns:a16="http://schemas.microsoft.com/office/drawing/2014/main" id="{469E0D00-6D88-5F0D-55CA-82CA37C2C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6" name="Group 119">
                  <a:extLst>
                    <a:ext uri="{FF2B5EF4-FFF2-40B4-BE49-F238E27FC236}">
                      <a16:creationId xmlns:a16="http://schemas.microsoft.com/office/drawing/2014/main" id="{85C2C7EE-FD4C-73AC-E3D3-6073578EB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687" name="Freeform 120">
                    <a:extLst>
                      <a:ext uri="{FF2B5EF4-FFF2-40B4-BE49-F238E27FC236}">
                        <a16:creationId xmlns:a16="http://schemas.microsoft.com/office/drawing/2014/main" id="{57B26733-FE62-847B-5BDA-EF1762DC7D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8" name="Freeform 121">
                    <a:extLst>
                      <a:ext uri="{FF2B5EF4-FFF2-40B4-BE49-F238E27FC236}">
                        <a16:creationId xmlns:a16="http://schemas.microsoft.com/office/drawing/2014/main" id="{6846BE49-D7DF-C8BB-A446-C336EEE0B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7" name="Group 122">
                  <a:extLst>
                    <a:ext uri="{FF2B5EF4-FFF2-40B4-BE49-F238E27FC236}">
                      <a16:creationId xmlns:a16="http://schemas.microsoft.com/office/drawing/2014/main" id="{8FDBA690-30F0-230D-5619-7BD0183716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685" name="Freeform 123">
                    <a:extLst>
                      <a:ext uri="{FF2B5EF4-FFF2-40B4-BE49-F238E27FC236}">
                        <a16:creationId xmlns:a16="http://schemas.microsoft.com/office/drawing/2014/main" id="{0BE9CFC4-9FB5-9B76-1232-E7EA3E87DD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6" name="Freeform 124">
                    <a:extLst>
                      <a:ext uri="{FF2B5EF4-FFF2-40B4-BE49-F238E27FC236}">
                        <a16:creationId xmlns:a16="http://schemas.microsoft.com/office/drawing/2014/main" id="{BB8034EE-46AC-D04D-5634-8FC80BE395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8" name="Group 125">
                  <a:extLst>
                    <a:ext uri="{FF2B5EF4-FFF2-40B4-BE49-F238E27FC236}">
                      <a16:creationId xmlns:a16="http://schemas.microsoft.com/office/drawing/2014/main" id="{AF03D57F-C6E1-7C14-ED3D-4991DC428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683" name="Freeform 126">
                    <a:extLst>
                      <a:ext uri="{FF2B5EF4-FFF2-40B4-BE49-F238E27FC236}">
                        <a16:creationId xmlns:a16="http://schemas.microsoft.com/office/drawing/2014/main" id="{488AA63B-AA16-5482-313F-D647C8D2E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4" name="Freeform 127">
                    <a:extLst>
                      <a:ext uri="{FF2B5EF4-FFF2-40B4-BE49-F238E27FC236}">
                        <a16:creationId xmlns:a16="http://schemas.microsoft.com/office/drawing/2014/main" id="{8607C630-13A9-E405-5F50-08B73C3673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9" name="Group 128">
                  <a:extLst>
                    <a:ext uri="{FF2B5EF4-FFF2-40B4-BE49-F238E27FC236}">
                      <a16:creationId xmlns:a16="http://schemas.microsoft.com/office/drawing/2014/main" id="{DF6E0EC4-E865-FBD1-4F05-028C5D6F67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681" name="Freeform 129">
                    <a:extLst>
                      <a:ext uri="{FF2B5EF4-FFF2-40B4-BE49-F238E27FC236}">
                        <a16:creationId xmlns:a16="http://schemas.microsoft.com/office/drawing/2014/main" id="{C2DDF0D9-42BA-2DA9-7427-5E0D007197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2" name="Freeform 130">
                    <a:extLst>
                      <a:ext uri="{FF2B5EF4-FFF2-40B4-BE49-F238E27FC236}">
                        <a16:creationId xmlns:a16="http://schemas.microsoft.com/office/drawing/2014/main" id="{42111C50-0F27-0B6C-9609-689457807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0" name="Group 131">
                  <a:extLst>
                    <a:ext uri="{FF2B5EF4-FFF2-40B4-BE49-F238E27FC236}">
                      <a16:creationId xmlns:a16="http://schemas.microsoft.com/office/drawing/2014/main" id="{E6FFFD96-D206-78B1-5699-130C187A73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679" name="Freeform 132">
                    <a:extLst>
                      <a:ext uri="{FF2B5EF4-FFF2-40B4-BE49-F238E27FC236}">
                        <a16:creationId xmlns:a16="http://schemas.microsoft.com/office/drawing/2014/main" id="{36E063AD-9282-475F-28BC-CEE184927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0" name="Freeform 133">
                    <a:extLst>
                      <a:ext uri="{FF2B5EF4-FFF2-40B4-BE49-F238E27FC236}">
                        <a16:creationId xmlns:a16="http://schemas.microsoft.com/office/drawing/2014/main" id="{F1E3BD2F-ACBF-4BCF-054E-80568205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1" name="Group 134">
                  <a:extLst>
                    <a:ext uri="{FF2B5EF4-FFF2-40B4-BE49-F238E27FC236}">
                      <a16:creationId xmlns:a16="http://schemas.microsoft.com/office/drawing/2014/main" id="{9DE6453F-4624-55C9-246F-10F84C6BFB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677" name="Freeform 135">
                    <a:extLst>
                      <a:ext uri="{FF2B5EF4-FFF2-40B4-BE49-F238E27FC236}">
                        <a16:creationId xmlns:a16="http://schemas.microsoft.com/office/drawing/2014/main" id="{9A6CAAD7-02F2-76BB-6586-CF2452A249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8" name="Freeform 136">
                    <a:extLst>
                      <a:ext uri="{FF2B5EF4-FFF2-40B4-BE49-F238E27FC236}">
                        <a16:creationId xmlns:a16="http://schemas.microsoft.com/office/drawing/2014/main" id="{EF235143-118D-8EEC-D32F-A5B55D0FF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2" name="Freeform 137">
                  <a:extLst>
                    <a:ext uri="{FF2B5EF4-FFF2-40B4-BE49-F238E27FC236}">
                      <a16:creationId xmlns:a16="http://schemas.microsoft.com/office/drawing/2014/main" id="{F3761745-344B-39B3-D8B5-92FFB570A0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" name="Freeform 138">
                  <a:extLst>
                    <a:ext uri="{FF2B5EF4-FFF2-40B4-BE49-F238E27FC236}">
                      <a16:creationId xmlns:a16="http://schemas.microsoft.com/office/drawing/2014/main" id="{C147D013-5ABD-B2AA-6DF6-63109F3FD7E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4" name="Group 139">
                  <a:extLst>
                    <a:ext uri="{FF2B5EF4-FFF2-40B4-BE49-F238E27FC236}">
                      <a16:creationId xmlns:a16="http://schemas.microsoft.com/office/drawing/2014/main" id="{E97D9D4E-61E4-FFF6-41F5-1D92489DF8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675" name="Freeform 140">
                    <a:extLst>
                      <a:ext uri="{FF2B5EF4-FFF2-40B4-BE49-F238E27FC236}">
                        <a16:creationId xmlns:a16="http://schemas.microsoft.com/office/drawing/2014/main" id="{06DE8201-0BF9-5F3D-71A5-56B75F490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6" name="Freeform 141">
                    <a:extLst>
                      <a:ext uri="{FF2B5EF4-FFF2-40B4-BE49-F238E27FC236}">
                        <a16:creationId xmlns:a16="http://schemas.microsoft.com/office/drawing/2014/main" id="{BDBA64AE-3FB5-BE62-B260-8D6A4A617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5" name="Group 142">
                  <a:extLst>
                    <a:ext uri="{FF2B5EF4-FFF2-40B4-BE49-F238E27FC236}">
                      <a16:creationId xmlns:a16="http://schemas.microsoft.com/office/drawing/2014/main" id="{8805F602-FC21-5179-AE4C-EBA26ECB9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673" name="Freeform 143">
                    <a:extLst>
                      <a:ext uri="{FF2B5EF4-FFF2-40B4-BE49-F238E27FC236}">
                        <a16:creationId xmlns:a16="http://schemas.microsoft.com/office/drawing/2014/main" id="{75BC5182-2092-8B2E-5960-B514BD975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4" name="Freeform 144">
                    <a:extLst>
                      <a:ext uri="{FF2B5EF4-FFF2-40B4-BE49-F238E27FC236}">
                        <a16:creationId xmlns:a16="http://schemas.microsoft.com/office/drawing/2014/main" id="{C126FEAB-4DE2-8CA3-7187-F5BA288FB1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6" name="Group 145">
                  <a:extLst>
                    <a:ext uri="{FF2B5EF4-FFF2-40B4-BE49-F238E27FC236}">
                      <a16:creationId xmlns:a16="http://schemas.microsoft.com/office/drawing/2014/main" id="{8811EA6B-C004-518F-EE89-B6FD2FB6F3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671" name="Freeform 146">
                    <a:extLst>
                      <a:ext uri="{FF2B5EF4-FFF2-40B4-BE49-F238E27FC236}">
                        <a16:creationId xmlns:a16="http://schemas.microsoft.com/office/drawing/2014/main" id="{07995FAF-788C-290A-A806-DB94C9787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2" name="Freeform 147">
                    <a:extLst>
                      <a:ext uri="{FF2B5EF4-FFF2-40B4-BE49-F238E27FC236}">
                        <a16:creationId xmlns:a16="http://schemas.microsoft.com/office/drawing/2014/main" id="{20C0EE6E-2548-5C6D-5416-5985F1083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7" name="Group 148">
                  <a:extLst>
                    <a:ext uri="{FF2B5EF4-FFF2-40B4-BE49-F238E27FC236}">
                      <a16:creationId xmlns:a16="http://schemas.microsoft.com/office/drawing/2014/main" id="{ED49377D-7318-C778-6111-DDEF738711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669" name="Freeform 149">
                    <a:extLst>
                      <a:ext uri="{FF2B5EF4-FFF2-40B4-BE49-F238E27FC236}">
                        <a16:creationId xmlns:a16="http://schemas.microsoft.com/office/drawing/2014/main" id="{AB568980-E81F-A1B7-C9CB-D91FA245FF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0" name="Freeform 150">
                    <a:extLst>
                      <a:ext uri="{FF2B5EF4-FFF2-40B4-BE49-F238E27FC236}">
                        <a16:creationId xmlns:a16="http://schemas.microsoft.com/office/drawing/2014/main" id="{BB9E1886-BB25-341F-27F0-D7351A152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8" name="Group 151">
                  <a:extLst>
                    <a:ext uri="{FF2B5EF4-FFF2-40B4-BE49-F238E27FC236}">
                      <a16:creationId xmlns:a16="http://schemas.microsoft.com/office/drawing/2014/main" id="{8425F808-E3EC-AEF2-DEEB-60E3AD2A4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667" name="Freeform 152">
                    <a:extLst>
                      <a:ext uri="{FF2B5EF4-FFF2-40B4-BE49-F238E27FC236}">
                        <a16:creationId xmlns:a16="http://schemas.microsoft.com/office/drawing/2014/main" id="{D776E452-F4B2-1D26-7C76-ED8CB755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8" name="Freeform 153">
                    <a:extLst>
                      <a:ext uri="{FF2B5EF4-FFF2-40B4-BE49-F238E27FC236}">
                        <a16:creationId xmlns:a16="http://schemas.microsoft.com/office/drawing/2014/main" id="{ABCFBE52-A3F2-53D8-44AD-35E942F6D4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9" name="Group 154">
                  <a:extLst>
                    <a:ext uri="{FF2B5EF4-FFF2-40B4-BE49-F238E27FC236}">
                      <a16:creationId xmlns:a16="http://schemas.microsoft.com/office/drawing/2014/main" id="{25B40B37-59AB-8293-F120-A0F9189D1B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665" name="Freeform 155">
                    <a:extLst>
                      <a:ext uri="{FF2B5EF4-FFF2-40B4-BE49-F238E27FC236}">
                        <a16:creationId xmlns:a16="http://schemas.microsoft.com/office/drawing/2014/main" id="{86BED1A9-6B93-64E9-8CB6-FD1E82BBCC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6" name="Freeform 156">
                    <a:extLst>
                      <a:ext uri="{FF2B5EF4-FFF2-40B4-BE49-F238E27FC236}">
                        <a16:creationId xmlns:a16="http://schemas.microsoft.com/office/drawing/2014/main" id="{060C8F94-52CF-5ABA-C173-0E3B4B4BCB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0" name="Group 157">
                  <a:extLst>
                    <a:ext uri="{FF2B5EF4-FFF2-40B4-BE49-F238E27FC236}">
                      <a16:creationId xmlns:a16="http://schemas.microsoft.com/office/drawing/2014/main" id="{1FEB684D-5D05-069A-9AEA-3AEC8326B9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663" name="Freeform 158">
                    <a:extLst>
                      <a:ext uri="{FF2B5EF4-FFF2-40B4-BE49-F238E27FC236}">
                        <a16:creationId xmlns:a16="http://schemas.microsoft.com/office/drawing/2014/main" id="{05992026-B01B-0C32-350E-374963F35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4" name="Freeform 159">
                    <a:extLst>
                      <a:ext uri="{FF2B5EF4-FFF2-40B4-BE49-F238E27FC236}">
                        <a16:creationId xmlns:a16="http://schemas.microsoft.com/office/drawing/2014/main" id="{D20BDC16-72C5-D868-F5A5-0236835B8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1" name="Group 160">
                  <a:extLst>
                    <a:ext uri="{FF2B5EF4-FFF2-40B4-BE49-F238E27FC236}">
                      <a16:creationId xmlns:a16="http://schemas.microsoft.com/office/drawing/2014/main" id="{36A96829-3B5F-D289-2F33-F7F860C6A5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661" name="Freeform 161">
                    <a:extLst>
                      <a:ext uri="{FF2B5EF4-FFF2-40B4-BE49-F238E27FC236}">
                        <a16:creationId xmlns:a16="http://schemas.microsoft.com/office/drawing/2014/main" id="{FC7AC375-E4CE-14C4-7118-CF0C604F9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2" name="Freeform 162">
                    <a:extLst>
                      <a:ext uri="{FF2B5EF4-FFF2-40B4-BE49-F238E27FC236}">
                        <a16:creationId xmlns:a16="http://schemas.microsoft.com/office/drawing/2014/main" id="{88A8F672-54BA-3A72-6775-8CF41F01E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2" name="Group 163">
                  <a:extLst>
                    <a:ext uri="{FF2B5EF4-FFF2-40B4-BE49-F238E27FC236}">
                      <a16:creationId xmlns:a16="http://schemas.microsoft.com/office/drawing/2014/main" id="{63E5206E-4BA3-C90F-A4FA-B4BA20D4C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659" name="Freeform 164">
                    <a:extLst>
                      <a:ext uri="{FF2B5EF4-FFF2-40B4-BE49-F238E27FC236}">
                        <a16:creationId xmlns:a16="http://schemas.microsoft.com/office/drawing/2014/main" id="{3E499DBD-954A-8F0F-4A52-ECFEACB4EE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0" name="Freeform 165">
                    <a:extLst>
                      <a:ext uri="{FF2B5EF4-FFF2-40B4-BE49-F238E27FC236}">
                        <a16:creationId xmlns:a16="http://schemas.microsoft.com/office/drawing/2014/main" id="{BB4CBFEF-2BD4-F2E8-6F18-79E8079C4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3" name="Group 166">
                  <a:extLst>
                    <a:ext uri="{FF2B5EF4-FFF2-40B4-BE49-F238E27FC236}">
                      <a16:creationId xmlns:a16="http://schemas.microsoft.com/office/drawing/2014/main" id="{3AA3024A-1FF7-B3C9-CC36-DBF6425942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657" name="Freeform 167">
                    <a:extLst>
                      <a:ext uri="{FF2B5EF4-FFF2-40B4-BE49-F238E27FC236}">
                        <a16:creationId xmlns:a16="http://schemas.microsoft.com/office/drawing/2014/main" id="{FC2AAED7-3AAE-AAE3-2EE4-3D75CC1BC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8" name="Freeform 168">
                    <a:extLst>
                      <a:ext uri="{FF2B5EF4-FFF2-40B4-BE49-F238E27FC236}">
                        <a16:creationId xmlns:a16="http://schemas.microsoft.com/office/drawing/2014/main" id="{5055DCA8-91A7-9EBC-1BE3-728E24DBAB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4" name="Group 169">
                  <a:extLst>
                    <a:ext uri="{FF2B5EF4-FFF2-40B4-BE49-F238E27FC236}">
                      <a16:creationId xmlns:a16="http://schemas.microsoft.com/office/drawing/2014/main" id="{FA54BD41-E4B8-D740-D3A6-A4F4C8220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655" name="Freeform 170">
                    <a:extLst>
                      <a:ext uri="{FF2B5EF4-FFF2-40B4-BE49-F238E27FC236}">
                        <a16:creationId xmlns:a16="http://schemas.microsoft.com/office/drawing/2014/main" id="{40E70579-61E3-131B-6B90-E7E68F48B6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6" name="Freeform 171">
                    <a:extLst>
                      <a:ext uri="{FF2B5EF4-FFF2-40B4-BE49-F238E27FC236}">
                        <a16:creationId xmlns:a16="http://schemas.microsoft.com/office/drawing/2014/main" id="{00C7D41B-5578-A910-3CBE-22E289833E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99" name="Freeform 172">
                <a:extLst>
                  <a:ext uri="{FF2B5EF4-FFF2-40B4-BE49-F238E27FC236}">
                    <a16:creationId xmlns:a16="http://schemas.microsoft.com/office/drawing/2014/main" id="{95184870-E19D-AF47-0FA2-D4B94085F8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0" name="Arc 173">
                <a:extLst>
                  <a:ext uri="{FF2B5EF4-FFF2-40B4-BE49-F238E27FC236}">
                    <a16:creationId xmlns:a16="http://schemas.microsoft.com/office/drawing/2014/main" id="{0B458A50-4DEE-8DC1-EE08-2657A035AA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1" name="Arc 174">
                <a:extLst>
                  <a:ext uri="{FF2B5EF4-FFF2-40B4-BE49-F238E27FC236}">
                    <a16:creationId xmlns:a16="http://schemas.microsoft.com/office/drawing/2014/main" id="{4B16C9C6-2D47-6DF6-EF86-8B39DA6DC5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2" name="Arc 175">
                <a:extLst>
                  <a:ext uri="{FF2B5EF4-FFF2-40B4-BE49-F238E27FC236}">
                    <a16:creationId xmlns:a16="http://schemas.microsoft.com/office/drawing/2014/main" id="{603E86D5-C23C-F6A0-57E8-FF4AAE9824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3" name="Arc 176">
                <a:extLst>
                  <a:ext uri="{FF2B5EF4-FFF2-40B4-BE49-F238E27FC236}">
                    <a16:creationId xmlns:a16="http://schemas.microsoft.com/office/drawing/2014/main" id="{7DFF6263-A94C-19E6-19E1-DB0221FDA9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4" name="Arc 177">
                <a:extLst>
                  <a:ext uri="{FF2B5EF4-FFF2-40B4-BE49-F238E27FC236}">
                    <a16:creationId xmlns:a16="http://schemas.microsoft.com/office/drawing/2014/main" id="{4B81B057-0F9A-CE01-D8EB-96CAEB2A0C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5" name="Arc 178">
                <a:extLst>
                  <a:ext uri="{FF2B5EF4-FFF2-40B4-BE49-F238E27FC236}">
                    <a16:creationId xmlns:a16="http://schemas.microsoft.com/office/drawing/2014/main" id="{76E7B6B0-900B-8195-03C9-287C970A3C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6" name="Arc 179">
                <a:extLst>
                  <a:ext uri="{FF2B5EF4-FFF2-40B4-BE49-F238E27FC236}">
                    <a16:creationId xmlns:a16="http://schemas.microsoft.com/office/drawing/2014/main" id="{90C2637C-A152-E910-52B2-74EA26BC1B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7" name="Arc 180">
                <a:extLst>
                  <a:ext uri="{FF2B5EF4-FFF2-40B4-BE49-F238E27FC236}">
                    <a16:creationId xmlns:a16="http://schemas.microsoft.com/office/drawing/2014/main" id="{D8E80EEB-4B18-C8C9-1F1D-F4445302AC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8" name="Freeform 181">
                <a:extLst>
                  <a:ext uri="{FF2B5EF4-FFF2-40B4-BE49-F238E27FC236}">
                    <a16:creationId xmlns:a16="http://schemas.microsoft.com/office/drawing/2014/main" id="{37A5183A-B3F2-728B-BCAF-921CDB9E28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9" name="Freeform 182">
                <a:extLst>
                  <a:ext uri="{FF2B5EF4-FFF2-40B4-BE49-F238E27FC236}">
                    <a16:creationId xmlns:a16="http://schemas.microsoft.com/office/drawing/2014/main" id="{FCF56E98-F3BF-269E-E671-194721EA18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0" name="Arc 183">
                <a:extLst>
                  <a:ext uri="{FF2B5EF4-FFF2-40B4-BE49-F238E27FC236}">
                    <a16:creationId xmlns:a16="http://schemas.microsoft.com/office/drawing/2014/main" id="{C45EBB14-4F2A-16D6-2DED-8673C4BF71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1" name="Arc 184">
                <a:extLst>
                  <a:ext uri="{FF2B5EF4-FFF2-40B4-BE49-F238E27FC236}">
                    <a16:creationId xmlns:a16="http://schemas.microsoft.com/office/drawing/2014/main" id="{251A6A76-6278-10BF-21BA-F0579A5BDC5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2" name="Arc 185">
                <a:extLst>
                  <a:ext uri="{FF2B5EF4-FFF2-40B4-BE49-F238E27FC236}">
                    <a16:creationId xmlns:a16="http://schemas.microsoft.com/office/drawing/2014/main" id="{9E0F8D76-03F8-9ED3-D8E1-856433C869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3" name="Freeform 186">
                <a:extLst>
                  <a:ext uri="{FF2B5EF4-FFF2-40B4-BE49-F238E27FC236}">
                    <a16:creationId xmlns:a16="http://schemas.microsoft.com/office/drawing/2014/main" id="{E452DF96-D3E5-D062-2DBF-8222F06A20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4" name="Freeform 187">
                <a:extLst>
                  <a:ext uri="{FF2B5EF4-FFF2-40B4-BE49-F238E27FC236}">
                    <a16:creationId xmlns:a16="http://schemas.microsoft.com/office/drawing/2014/main" id="{5B87074E-E9C0-4E7E-E986-0082AB1C4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5" name="Freeform 188">
                <a:extLst>
                  <a:ext uri="{FF2B5EF4-FFF2-40B4-BE49-F238E27FC236}">
                    <a16:creationId xmlns:a16="http://schemas.microsoft.com/office/drawing/2014/main" id="{1B7415BE-5260-87FF-21D3-9B43FFF527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6" name="Freeform 189">
                <a:extLst>
                  <a:ext uri="{FF2B5EF4-FFF2-40B4-BE49-F238E27FC236}">
                    <a16:creationId xmlns:a16="http://schemas.microsoft.com/office/drawing/2014/main" id="{5409A25B-96E3-580A-285D-BC5EBD0E88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7" name="Freeform 190">
                <a:extLst>
                  <a:ext uri="{FF2B5EF4-FFF2-40B4-BE49-F238E27FC236}">
                    <a16:creationId xmlns:a16="http://schemas.microsoft.com/office/drawing/2014/main" id="{1CA8833A-CC71-35FE-3603-B47518F921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8" name="Freeform 191">
                <a:extLst>
                  <a:ext uri="{FF2B5EF4-FFF2-40B4-BE49-F238E27FC236}">
                    <a16:creationId xmlns:a16="http://schemas.microsoft.com/office/drawing/2014/main" id="{98C4F49B-E01D-C165-2B14-2C7FB7F60E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9" name="Freeform 192">
                <a:extLst>
                  <a:ext uri="{FF2B5EF4-FFF2-40B4-BE49-F238E27FC236}">
                    <a16:creationId xmlns:a16="http://schemas.microsoft.com/office/drawing/2014/main" id="{9EA65B27-44FB-1C8E-7334-C58C4F410A8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" name="Freeform 193">
                <a:extLst>
                  <a:ext uri="{FF2B5EF4-FFF2-40B4-BE49-F238E27FC236}">
                    <a16:creationId xmlns:a16="http://schemas.microsoft.com/office/drawing/2014/main" id="{19BC9CB0-3362-CA6B-CA3D-FB42A9CE2C3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298" name="Group 194">
            <a:extLst>
              <a:ext uri="{FF2B5EF4-FFF2-40B4-BE49-F238E27FC236}">
                <a16:creationId xmlns:a16="http://schemas.microsoft.com/office/drawing/2014/main" id="{39F5A69A-ED5A-DC3F-ABB5-4E55A96A626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3459" name="Group 195">
              <a:extLst>
                <a:ext uri="{FF2B5EF4-FFF2-40B4-BE49-F238E27FC236}">
                  <a16:creationId xmlns:a16="http://schemas.microsoft.com/office/drawing/2014/main" id="{402BEE82-DDDF-3AFE-D38F-74A56795F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591" name="Oval 196">
                <a:extLst>
                  <a:ext uri="{FF2B5EF4-FFF2-40B4-BE49-F238E27FC236}">
                    <a16:creationId xmlns:a16="http://schemas.microsoft.com/office/drawing/2014/main" id="{4B11055C-9052-20F4-08F0-2C62842582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2" name="Oval 197">
                <a:extLst>
                  <a:ext uri="{FF2B5EF4-FFF2-40B4-BE49-F238E27FC236}">
                    <a16:creationId xmlns:a16="http://schemas.microsoft.com/office/drawing/2014/main" id="{AA11D834-20F9-EBE2-D094-368C004937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0" name="Group 198">
              <a:extLst>
                <a:ext uri="{FF2B5EF4-FFF2-40B4-BE49-F238E27FC236}">
                  <a16:creationId xmlns:a16="http://schemas.microsoft.com/office/drawing/2014/main" id="{8789ED6E-3768-7F2A-E32E-69907EE13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589" name="Oval 199">
                <a:extLst>
                  <a:ext uri="{FF2B5EF4-FFF2-40B4-BE49-F238E27FC236}">
                    <a16:creationId xmlns:a16="http://schemas.microsoft.com/office/drawing/2014/main" id="{4F3F4F96-9952-19F0-5DA1-068BA93123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0" name="Oval 200">
                <a:extLst>
                  <a:ext uri="{FF2B5EF4-FFF2-40B4-BE49-F238E27FC236}">
                    <a16:creationId xmlns:a16="http://schemas.microsoft.com/office/drawing/2014/main" id="{575C0594-AA98-25B2-A402-9C9225D2B2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1" name="Group 201">
              <a:extLst>
                <a:ext uri="{FF2B5EF4-FFF2-40B4-BE49-F238E27FC236}">
                  <a16:creationId xmlns:a16="http://schemas.microsoft.com/office/drawing/2014/main" id="{0A558E9B-45FA-D8FE-6764-F3CB0C720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587" name="Oval 202">
                <a:extLst>
                  <a:ext uri="{FF2B5EF4-FFF2-40B4-BE49-F238E27FC236}">
                    <a16:creationId xmlns:a16="http://schemas.microsoft.com/office/drawing/2014/main" id="{5DA4863F-8BA4-DC47-01FF-6E0820EED1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88" name="Oval 203">
                <a:extLst>
                  <a:ext uri="{FF2B5EF4-FFF2-40B4-BE49-F238E27FC236}">
                    <a16:creationId xmlns:a16="http://schemas.microsoft.com/office/drawing/2014/main" id="{B998FC02-3134-B101-C0DB-857027478CF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2" name="Group 204">
              <a:extLst>
                <a:ext uri="{FF2B5EF4-FFF2-40B4-BE49-F238E27FC236}">
                  <a16:creationId xmlns:a16="http://schemas.microsoft.com/office/drawing/2014/main" id="{E492375E-CE79-9F61-5615-F53B78CAC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463" name="Group 205">
                <a:extLst>
                  <a:ext uri="{FF2B5EF4-FFF2-40B4-BE49-F238E27FC236}">
                    <a16:creationId xmlns:a16="http://schemas.microsoft.com/office/drawing/2014/main" id="{26443A47-F1BE-3E09-F7C6-D14EBE337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585" name="Oval 206">
                  <a:extLst>
                    <a:ext uri="{FF2B5EF4-FFF2-40B4-BE49-F238E27FC236}">
                      <a16:creationId xmlns:a16="http://schemas.microsoft.com/office/drawing/2014/main" id="{FF1021DF-B928-2D02-E2B7-FFC6AD547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586" name="Oval 207">
                  <a:extLst>
                    <a:ext uri="{FF2B5EF4-FFF2-40B4-BE49-F238E27FC236}">
                      <a16:creationId xmlns:a16="http://schemas.microsoft.com/office/drawing/2014/main" id="{862A04D7-645F-6BB9-25B0-91AA0238D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464" name="Group 208">
                <a:extLst>
                  <a:ext uri="{FF2B5EF4-FFF2-40B4-BE49-F238E27FC236}">
                    <a16:creationId xmlns:a16="http://schemas.microsoft.com/office/drawing/2014/main" id="{600360E5-D838-31F5-DECD-35EB0C7303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487" name="Group 209">
                  <a:extLst>
                    <a:ext uri="{FF2B5EF4-FFF2-40B4-BE49-F238E27FC236}">
                      <a16:creationId xmlns:a16="http://schemas.microsoft.com/office/drawing/2014/main" id="{82D9AB62-3371-5A46-80AF-33C3650E7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583" name="Freeform 210">
                    <a:extLst>
                      <a:ext uri="{FF2B5EF4-FFF2-40B4-BE49-F238E27FC236}">
                        <a16:creationId xmlns:a16="http://schemas.microsoft.com/office/drawing/2014/main" id="{A6F089CB-B7DD-F531-26D3-71B731FD79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4" name="Freeform 211">
                    <a:extLst>
                      <a:ext uri="{FF2B5EF4-FFF2-40B4-BE49-F238E27FC236}">
                        <a16:creationId xmlns:a16="http://schemas.microsoft.com/office/drawing/2014/main" id="{5CC24F57-CF27-560B-A1A1-45706B071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8" name="Group 212">
                  <a:extLst>
                    <a:ext uri="{FF2B5EF4-FFF2-40B4-BE49-F238E27FC236}">
                      <a16:creationId xmlns:a16="http://schemas.microsoft.com/office/drawing/2014/main" id="{E69C7225-B373-8BD8-3DA1-D7BC75CD44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581" name="Freeform 213">
                    <a:extLst>
                      <a:ext uri="{FF2B5EF4-FFF2-40B4-BE49-F238E27FC236}">
                        <a16:creationId xmlns:a16="http://schemas.microsoft.com/office/drawing/2014/main" id="{849E6CEA-C732-1F96-2F4F-4DFD581CA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2" name="Freeform 214">
                    <a:extLst>
                      <a:ext uri="{FF2B5EF4-FFF2-40B4-BE49-F238E27FC236}">
                        <a16:creationId xmlns:a16="http://schemas.microsoft.com/office/drawing/2014/main" id="{E44B0EB1-CC74-BDEC-F0A1-BA30785CD2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9" name="Group 215">
                  <a:extLst>
                    <a:ext uri="{FF2B5EF4-FFF2-40B4-BE49-F238E27FC236}">
                      <a16:creationId xmlns:a16="http://schemas.microsoft.com/office/drawing/2014/main" id="{C54290F3-4CF0-D7DC-AA98-1E42983BEA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579" name="Freeform 216">
                    <a:extLst>
                      <a:ext uri="{FF2B5EF4-FFF2-40B4-BE49-F238E27FC236}">
                        <a16:creationId xmlns:a16="http://schemas.microsoft.com/office/drawing/2014/main" id="{BBA72423-D366-86E4-766B-7F6C521AE6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0" name="Freeform 217">
                    <a:extLst>
                      <a:ext uri="{FF2B5EF4-FFF2-40B4-BE49-F238E27FC236}">
                        <a16:creationId xmlns:a16="http://schemas.microsoft.com/office/drawing/2014/main" id="{01219970-0A2D-3364-0B6E-EA4E4669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0" name="Group 218">
                  <a:extLst>
                    <a:ext uri="{FF2B5EF4-FFF2-40B4-BE49-F238E27FC236}">
                      <a16:creationId xmlns:a16="http://schemas.microsoft.com/office/drawing/2014/main" id="{13F84F28-B6D5-7343-CF86-101CE1C93C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577" name="Freeform 219">
                    <a:extLst>
                      <a:ext uri="{FF2B5EF4-FFF2-40B4-BE49-F238E27FC236}">
                        <a16:creationId xmlns:a16="http://schemas.microsoft.com/office/drawing/2014/main" id="{FEB96D08-D89E-A39D-14C0-C84D74CBE6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8" name="Freeform 220">
                    <a:extLst>
                      <a:ext uri="{FF2B5EF4-FFF2-40B4-BE49-F238E27FC236}">
                        <a16:creationId xmlns:a16="http://schemas.microsoft.com/office/drawing/2014/main" id="{884DD8C6-B152-0006-1E2E-1F335D33CC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1" name="Group 221">
                  <a:extLst>
                    <a:ext uri="{FF2B5EF4-FFF2-40B4-BE49-F238E27FC236}">
                      <a16:creationId xmlns:a16="http://schemas.microsoft.com/office/drawing/2014/main" id="{741C0523-A67B-DCB9-17AF-4C4F6E59D9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575" name="Freeform 222">
                    <a:extLst>
                      <a:ext uri="{FF2B5EF4-FFF2-40B4-BE49-F238E27FC236}">
                        <a16:creationId xmlns:a16="http://schemas.microsoft.com/office/drawing/2014/main" id="{B447E038-BA3B-4101-C4C8-236B2BA9BE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6" name="Freeform 223">
                    <a:extLst>
                      <a:ext uri="{FF2B5EF4-FFF2-40B4-BE49-F238E27FC236}">
                        <a16:creationId xmlns:a16="http://schemas.microsoft.com/office/drawing/2014/main" id="{4DB33ACD-79B3-0AAC-4715-DD466D3E4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2" name="Group 224">
                  <a:extLst>
                    <a:ext uri="{FF2B5EF4-FFF2-40B4-BE49-F238E27FC236}">
                      <a16:creationId xmlns:a16="http://schemas.microsoft.com/office/drawing/2014/main" id="{B6A640F0-5197-C38F-64EB-5F0460F2F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573" name="Freeform 225">
                    <a:extLst>
                      <a:ext uri="{FF2B5EF4-FFF2-40B4-BE49-F238E27FC236}">
                        <a16:creationId xmlns:a16="http://schemas.microsoft.com/office/drawing/2014/main" id="{031B3013-9C90-9193-1748-839E5611B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4" name="Freeform 226">
                    <a:extLst>
                      <a:ext uri="{FF2B5EF4-FFF2-40B4-BE49-F238E27FC236}">
                        <a16:creationId xmlns:a16="http://schemas.microsoft.com/office/drawing/2014/main" id="{FDD02587-3B06-9AEA-3A0A-C6F5793A8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3" name="Group 227">
                  <a:extLst>
                    <a:ext uri="{FF2B5EF4-FFF2-40B4-BE49-F238E27FC236}">
                      <a16:creationId xmlns:a16="http://schemas.microsoft.com/office/drawing/2014/main" id="{16030F0C-B6B8-B483-9755-9A0B624AE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571" name="Freeform 228">
                    <a:extLst>
                      <a:ext uri="{FF2B5EF4-FFF2-40B4-BE49-F238E27FC236}">
                        <a16:creationId xmlns:a16="http://schemas.microsoft.com/office/drawing/2014/main" id="{33F98326-51F4-F089-9810-C1598AD00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2" name="Freeform 229">
                    <a:extLst>
                      <a:ext uri="{FF2B5EF4-FFF2-40B4-BE49-F238E27FC236}">
                        <a16:creationId xmlns:a16="http://schemas.microsoft.com/office/drawing/2014/main" id="{70E0AEED-5F5A-1580-2F1A-ADC57D70C2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4" name="Group 230">
                  <a:extLst>
                    <a:ext uri="{FF2B5EF4-FFF2-40B4-BE49-F238E27FC236}">
                      <a16:creationId xmlns:a16="http://schemas.microsoft.com/office/drawing/2014/main" id="{AC1C5B6E-ADB2-0F75-5CC4-AFC9B3569C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569" name="Freeform 231">
                    <a:extLst>
                      <a:ext uri="{FF2B5EF4-FFF2-40B4-BE49-F238E27FC236}">
                        <a16:creationId xmlns:a16="http://schemas.microsoft.com/office/drawing/2014/main" id="{26411CB4-7C21-C636-67D9-884AB453D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0" name="Freeform 232">
                    <a:extLst>
                      <a:ext uri="{FF2B5EF4-FFF2-40B4-BE49-F238E27FC236}">
                        <a16:creationId xmlns:a16="http://schemas.microsoft.com/office/drawing/2014/main" id="{DC174B40-901A-7256-E814-494A88359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5" name="Group 233">
                  <a:extLst>
                    <a:ext uri="{FF2B5EF4-FFF2-40B4-BE49-F238E27FC236}">
                      <a16:creationId xmlns:a16="http://schemas.microsoft.com/office/drawing/2014/main" id="{3D17AA5A-0181-7EF7-33D7-001641E96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567" name="Freeform 234">
                    <a:extLst>
                      <a:ext uri="{FF2B5EF4-FFF2-40B4-BE49-F238E27FC236}">
                        <a16:creationId xmlns:a16="http://schemas.microsoft.com/office/drawing/2014/main" id="{D266A707-E5C1-0937-A8F7-F924D981C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8" name="Freeform 235">
                    <a:extLst>
                      <a:ext uri="{FF2B5EF4-FFF2-40B4-BE49-F238E27FC236}">
                        <a16:creationId xmlns:a16="http://schemas.microsoft.com/office/drawing/2014/main" id="{FEE5A79B-144F-15DE-0514-C808F12618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6" name="Group 236">
                  <a:extLst>
                    <a:ext uri="{FF2B5EF4-FFF2-40B4-BE49-F238E27FC236}">
                      <a16:creationId xmlns:a16="http://schemas.microsoft.com/office/drawing/2014/main" id="{B8D8903C-76E3-55F8-792D-21FD5DC8F5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565" name="Freeform 237">
                    <a:extLst>
                      <a:ext uri="{FF2B5EF4-FFF2-40B4-BE49-F238E27FC236}">
                        <a16:creationId xmlns:a16="http://schemas.microsoft.com/office/drawing/2014/main" id="{026253F0-2BA1-C890-1633-13E1166A5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6" name="Freeform 238">
                    <a:extLst>
                      <a:ext uri="{FF2B5EF4-FFF2-40B4-BE49-F238E27FC236}">
                        <a16:creationId xmlns:a16="http://schemas.microsoft.com/office/drawing/2014/main" id="{5FDAE1B5-0EC6-17BB-DA6C-2C05C2DDB1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7" name="Group 239">
                  <a:extLst>
                    <a:ext uri="{FF2B5EF4-FFF2-40B4-BE49-F238E27FC236}">
                      <a16:creationId xmlns:a16="http://schemas.microsoft.com/office/drawing/2014/main" id="{45FF2977-9AF3-D974-431F-527B55010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563" name="Freeform 240">
                    <a:extLst>
                      <a:ext uri="{FF2B5EF4-FFF2-40B4-BE49-F238E27FC236}">
                        <a16:creationId xmlns:a16="http://schemas.microsoft.com/office/drawing/2014/main" id="{64A72543-7C43-5B25-A377-A2792B070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4" name="Freeform 241">
                    <a:extLst>
                      <a:ext uri="{FF2B5EF4-FFF2-40B4-BE49-F238E27FC236}">
                        <a16:creationId xmlns:a16="http://schemas.microsoft.com/office/drawing/2014/main" id="{C224CF65-24FC-9EE8-C42D-60DFDAFF1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8" name="Group 242">
                  <a:extLst>
                    <a:ext uri="{FF2B5EF4-FFF2-40B4-BE49-F238E27FC236}">
                      <a16:creationId xmlns:a16="http://schemas.microsoft.com/office/drawing/2014/main" id="{7FCC9F3B-0B2A-BF85-D006-2034DC6A65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561" name="Freeform 243">
                    <a:extLst>
                      <a:ext uri="{FF2B5EF4-FFF2-40B4-BE49-F238E27FC236}">
                        <a16:creationId xmlns:a16="http://schemas.microsoft.com/office/drawing/2014/main" id="{B6940C16-5B60-18BE-E270-5B06156CB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2" name="Freeform 244">
                    <a:extLst>
                      <a:ext uri="{FF2B5EF4-FFF2-40B4-BE49-F238E27FC236}">
                        <a16:creationId xmlns:a16="http://schemas.microsoft.com/office/drawing/2014/main" id="{1479D6D2-B39A-2143-F135-396BE69DE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9" name="Group 245">
                  <a:extLst>
                    <a:ext uri="{FF2B5EF4-FFF2-40B4-BE49-F238E27FC236}">
                      <a16:creationId xmlns:a16="http://schemas.microsoft.com/office/drawing/2014/main" id="{DA5F5E43-8755-88A8-985F-8F1BCDF3B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559" name="Freeform 246">
                    <a:extLst>
                      <a:ext uri="{FF2B5EF4-FFF2-40B4-BE49-F238E27FC236}">
                        <a16:creationId xmlns:a16="http://schemas.microsoft.com/office/drawing/2014/main" id="{F372049B-D6FA-010C-34AD-34D2A422C6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0" name="Freeform 247">
                    <a:extLst>
                      <a:ext uri="{FF2B5EF4-FFF2-40B4-BE49-F238E27FC236}">
                        <a16:creationId xmlns:a16="http://schemas.microsoft.com/office/drawing/2014/main" id="{A1B2F1F0-B1AD-4213-35E9-EBE29B57CB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0" name="Group 248">
                  <a:extLst>
                    <a:ext uri="{FF2B5EF4-FFF2-40B4-BE49-F238E27FC236}">
                      <a16:creationId xmlns:a16="http://schemas.microsoft.com/office/drawing/2014/main" id="{4DDDC7D5-34E6-EEC7-8D2E-34D571B58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557" name="Freeform 249">
                    <a:extLst>
                      <a:ext uri="{FF2B5EF4-FFF2-40B4-BE49-F238E27FC236}">
                        <a16:creationId xmlns:a16="http://schemas.microsoft.com/office/drawing/2014/main" id="{DD1FFABB-A081-05B0-33A6-75044B641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8" name="Freeform 250">
                    <a:extLst>
                      <a:ext uri="{FF2B5EF4-FFF2-40B4-BE49-F238E27FC236}">
                        <a16:creationId xmlns:a16="http://schemas.microsoft.com/office/drawing/2014/main" id="{1259B5DE-81B9-59DA-C9E7-41F91AD67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1" name="Group 251">
                  <a:extLst>
                    <a:ext uri="{FF2B5EF4-FFF2-40B4-BE49-F238E27FC236}">
                      <a16:creationId xmlns:a16="http://schemas.microsoft.com/office/drawing/2014/main" id="{1602E594-5859-9024-4A60-D2B8C9CAD7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555" name="Freeform 252">
                    <a:extLst>
                      <a:ext uri="{FF2B5EF4-FFF2-40B4-BE49-F238E27FC236}">
                        <a16:creationId xmlns:a16="http://schemas.microsoft.com/office/drawing/2014/main" id="{850F6578-FD34-0CD8-F049-4F94C0B42B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6" name="Freeform 253">
                    <a:extLst>
                      <a:ext uri="{FF2B5EF4-FFF2-40B4-BE49-F238E27FC236}">
                        <a16:creationId xmlns:a16="http://schemas.microsoft.com/office/drawing/2014/main" id="{72F6E8D5-58C9-A6D4-802F-4D6A5A7B3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2" name="Group 254">
                  <a:extLst>
                    <a:ext uri="{FF2B5EF4-FFF2-40B4-BE49-F238E27FC236}">
                      <a16:creationId xmlns:a16="http://schemas.microsoft.com/office/drawing/2014/main" id="{05194F5F-9325-F76D-0196-5C8151799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553" name="Freeform 255">
                    <a:extLst>
                      <a:ext uri="{FF2B5EF4-FFF2-40B4-BE49-F238E27FC236}">
                        <a16:creationId xmlns:a16="http://schemas.microsoft.com/office/drawing/2014/main" id="{FB5ADA54-1A87-64EB-95A0-8A3F70366E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4" name="Freeform 256">
                    <a:extLst>
                      <a:ext uri="{FF2B5EF4-FFF2-40B4-BE49-F238E27FC236}">
                        <a16:creationId xmlns:a16="http://schemas.microsoft.com/office/drawing/2014/main" id="{7AA6A70C-2DCE-4F98-94FC-E1AA3F3A0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3" name="Group 257">
                  <a:extLst>
                    <a:ext uri="{FF2B5EF4-FFF2-40B4-BE49-F238E27FC236}">
                      <a16:creationId xmlns:a16="http://schemas.microsoft.com/office/drawing/2014/main" id="{663B1064-0B1C-4E58-EA81-CB93F63552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551" name="Freeform 258">
                    <a:extLst>
                      <a:ext uri="{FF2B5EF4-FFF2-40B4-BE49-F238E27FC236}">
                        <a16:creationId xmlns:a16="http://schemas.microsoft.com/office/drawing/2014/main" id="{D06E372D-3D41-B042-ED71-79D8FA8A6E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2" name="Freeform 259">
                    <a:extLst>
                      <a:ext uri="{FF2B5EF4-FFF2-40B4-BE49-F238E27FC236}">
                        <a16:creationId xmlns:a16="http://schemas.microsoft.com/office/drawing/2014/main" id="{86BA7DCE-6EA3-1789-EEFC-6BA8DA36E4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4" name="Group 260">
                  <a:extLst>
                    <a:ext uri="{FF2B5EF4-FFF2-40B4-BE49-F238E27FC236}">
                      <a16:creationId xmlns:a16="http://schemas.microsoft.com/office/drawing/2014/main" id="{C0DD18A6-0F05-6E06-BCCA-4E7AB190BE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549" name="Freeform 261">
                    <a:extLst>
                      <a:ext uri="{FF2B5EF4-FFF2-40B4-BE49-F238E27FC236}">
                        <a16:creationId xmlns:a16="http://schemas.microsoft.com/office/drawing/2014/main" id="{BCD3F955-7666-3FD2-ECA3-555F9B834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0" name="Freeform 262">
                    <a:extLst>
                      <a:ext uri="{FF2B5EF4-FFF2-40B4-BE49-F238E27FC236}">
                        <a16:creationId xmlns:a16="http://schemas.microsoft.com/office/drawing/2014/main" id="{553E0B39-F0F3-4E3E-A2C2-6B618AB5ED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5" name="Group 263">
                  <a:extLst>
                    <a:ext uri="{FF2B5EF4-FFF2-40B4-BE49-F238E27FC236}">
                      <a16:creationId xmlns:a16="http://schemas.microsoft.com/office/drawing/2014/main" id="{018A6DF6-EEAA-D51B-8B78-88E18839C0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547" name="Freeform 264">
                    <a:extLst>
                      <a:ext uri="{FF2B5EF4-FFF2-40B4-BE49-F238E27FC236}">
                        <a16:creationId xmlns:a16="http://schemas.microsoft.com/office/drawing/2014/main" id="{7BFFF762-99A9-C198-483D-5FDD0C3969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8" name="Freeform 265">
                    <a:extLst>
                      <a:ext uri="{FF2B5EF4-FFF2-40B4-BE49-F238E27FC236}">
                        <a16:creationId xmlns:a16="http://schemas.microsoft.com/office/drawing/2014/main" id="{3A012D96-DE33-9CAB-71D9-618CD1656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6" name="Group 266">
                  <a:extLst>
                    <a:ext uri="{FF2B5EF4-FFF2-40B4-BE49-F238E27FC236}">
                      <a16:creationId xmlns:a16="http://schemas.microsoft.com/office/drawing/2014/main" id="{F823AC9D-B5C5-5B58-20AB-553D0C5A2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545" name="Freeform 267">
                    <a:extLst>
                      <a:ext uri="{FF2B5EF4-FFF2-40B4-BE49-F238E27FC236}">
                        <a16:creationId xmlns:a16="http://schemas.microsoft.com/office/drawing/2014/main" id="{072800F6-B6E7-B4BE-DD14-6852EBA3C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6" name="Freeform 268">
                    <a:extLst>
                      <a:ext uri="{FF2B5EF4-FFF2-40B4-BE49-F238E27FC236}">
                        <a16:creationId xmlns:a16="http://schemas.microsoft.com/office/drawing/2014/main" id="{E28C8624-6A9C-E0AF-D9DB-73EB0B390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7" name="Group 269">
                  <a:extLst>
                    <a:ext uri="{FF2B5EF4-FFF2-40B4-BE49-F238E27FC236}">
                      <a16:creationId xmlns:a16="http://schemas.microsoft.com/office/drawing/2014/main" id="{11AD6B04-A8CE-6481-FACC-D07F34DB35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543" name="Freeform 270">
                    <a:extLst>
                      <a:ext uri="{FF2B5EF4-FFF2-40B4-BE49-F238E27FC236}">
                        <a16:creationId xmlns:a16="http://schemas.microsoft.com/office/drawing/2014/main" id="{09D85D13-D302-9EE1-8A16-38639B2C78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4" name="Freeform 271">
                    <a:extLst>
                      <a:ext uri="{FF2B5EF4-FFF2-40B4-BE49-F238E27FC236}">
                        <a16:creationId xmlns:a16="http://schemas.microsoft.com/office/drawing/2014/main" id="{8DE17118-D848-85B7-8566-83697DB21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08" name="Freeform 272">
                  <a:extLst>
                    <a:ext uri="{FF2B5EF4-FFF2-40B4-BE49-F238E27FC236}">
                      <a16:creationId xmlns:a16="http://schemas.microsoft.com/office/drawing/2014/main" id="{D676E5AD-BB44-5A83-144F-28298B2D81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9" name="Freeform 273">
                  <a:extLst>
                    <a:ext uri="{FF2B5EF4-FFF2-40B4-BE49-F238E27FC236}">
                      <a16:creationId xmlns:a16="http://schemas.microsoft.com/office/drawing/2014/main" id="{3B17E61F-0192-EA93-F5E5-231F624EE5F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510" name="Group 274">
                  <a:extLst>
                    <a:ext uri="{FF2B5EF4-FFF2-40B4-BE49-F238E27FC236}">
                      <a16:creationId xmlns:a16="http://schemas.microsoft.com/office/drawing/2014/main" id="{86E91387-BC65-2BCF-B0A2-27D2CAD62A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541" name="Freeform 275">
                    <a:extLst>
                      <a:ext uri="{FF2B5EF4-FFF2-40B4-BE49-F238E27FC236}">
                        <a16:creationId xmlns:a16="http://schemas.microsoft.com/office/drawing/2014/main" id="{BE85F087-9384-F9B1-391C-C8F6E080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2" name="Freeform 276">
                    <a:extLst>
                      <a:ext uri="{FF2B5EF4-FFF2-40B4-BE49-F238E27FC236}">
                        <a16:creationId xmlns:a16="http://schemas.microsoft.com/office/drawing/2014/main" id="{566E9EAD-90BD-7FFA-7113-B7234AC966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1" name="Group 277">
                  <a:extLst>
                    <a:ext uri="{FF2B5EF4-FFF2-40B4-BE49-F238E27FC236}">
                      <a16:creationId xmlns:a16="http://schemas.microsoft.com/office/drawing/2014/main" id="{AB9F8D0D-CECE-D7E1-6501-CA3D73852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539" name="Freeform 278">
                    <a:extLst>
                      <a:ext uri="{FF2B5EF4-FFF2-40B4-BE49-F238E27FC236}">
                        <a16:creationId xmlns:a16="http://schemas.microsoft.com/office/drawing/2014/main" id="{83C0BEC0-9330-5CA3-312D-C84FAE6B93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0" name="Freeform 279">
                    <a:extLst>
                      <a:ext uri="{FF2B5EF4-FFF2-40B4-BE49-F238E27FC236}">
                        <a16:creationId xmlns:a16="http://schemas.microsoft.com/office/drawing/2014/main" id="{E6D3029E-5F3B-1446-E95A-BB2C7109E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2" name="Group 280">
                  <a:extLst>
                    <a:ext uri="{FF2B5EF4-FFF2-40B4-BE49-F238E27FC236}">
                      <a16:creationId xmlns:a16="http://schemas.microsoft.com/office/drawing/2014/main" id="{B65E5D6E-6CAD-480B-5CDF-0F2C34AAC8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537" name="Freeform 281">
                    <a:extLst>
                      <a:ext uri="{FF2B5EF4-FFF2-40B4-BE49-F238E27FC236}">
                        <a16:creationId xmlns:a16="http://schemas.microsoft.com/office/drawing/2014/main" id="{419C2AF7-4015-D187-CB1E-CE7828E8C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8" name="Freeform 282">
                    <a:extLst>
                      <a:ext uri="{FF2B5EF4-FFF2-40B4-BE49-F238E27FC236}">
                        <a16:creationId xmlns:a16="http://schemas.microsoft.com/office/drawing/2014/main" id="{02FFF88D-19EE-C846-002A-1D9ADE8F52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3" name="Group 283">
                  <a:extLst>
                    <a:ext uri="{FF2B5EF4-FFF2-40B4-BE49-F238E27FC236}">
                      <a16:creationId xmlns:a16="http://schemas.microsoft.com/office/drawing/2014/main" id="{3ADEBC3F-3A69-CC06-79CC-BB4115E6D1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535" name="Freeform 284">
                    <a:extLst>
                      <a:ext uri="{FF2B5EF4-FFF2-40B4-BE49-F238E27FC236}">
                        <a16:creationId xmlns:a16="http://schemas.microsoft.com/office/drawing/2014/main" id="{792CDDF6-4D51-A2D6-CA01-C08055261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6" name="Freeform 285">
                    <a:extLst>
                      <a:ext uri="{FF2B5EF4-FFF2-40B4-BE49-F238E27FC236}">
                        <a16:creationId xmlns:a16="http://schemas.microsoft.com/office/drawing/2014/main" id="{CAC0A960-3A82-AFB6-D045-6F8BD52BDC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4" name="Group 286">
                  <a:extLst>
                    <a:ext uri="{FF2B5EF4-FFF2-40B4-BE49-F238E27FC236}">
                      <a16:creationId xmlns:a16="http://schemas.microsoft.com/office/drawing/2014/main" id="{72FB3B41-38DF-D653-F490-B9B607459B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533" name="Freeform 287">
                    <a:extLst>
                      <a:ext uri="{FF2B5EF4-FFF2-40B4-BE49-F238E27FC236}">
                        <a16:creationId xmlns:a16="http://schemas.microsoft.com/office/drawing/2014/main" id="{0BF43F10-0E49-5B18-94D1-95BCEDE11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4" name="Freeform 288">
                    <a:extLst>
                      <a:ext uri="{FF2B5EF4-FFF2-40B4-BE49-F238E27FC236}">
                        <a16:creationId xmlns:a16="http://schemas.microsoft.com/office/drawing/2014/main" id="{22186C29-6A5B-8F79-E44D-BE2511EDB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5" name="Group 289">
                  <a:extLst>
                    <a:ext uri="{FF2B5EF4-FFF2-40B4-BE49-F238E27FC236}">
                      <a16:creationId xmlns:a16="http://schemas.microsoft.com/office/drawing/2014/main" id="{BCA10B36-F634-A146-1BBA-60C1E5B4C4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531" name="Freeform 290">
                    <a:extLst>
                      <a:ext uri="{FF2B5EF4-FFF2-40B4-BE49-F238E27FC236}">
                        <a16:creationId xmlns:a16="http://schemas.microsoft.com/office/drawing/2014/main" id="{44057C49-7B17-78D6-2A2D-0944A2C57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2" name="Freeform 291">
                    <a:extLst>
                      <a:ext uri="{FF2B5EF4-FFF2-40B4-BE49-F238E27FC236}">
                        <a16:creationId xmlns:a16="http://schemas.microsoft.com/office/drawing/2014/main" id="{28DC33B9-D0F2-967F-3DA2-B98FF1C421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6" name="Group 292">
                  <a:extLst>
                    <a:ext uri="{FF2B5EF4-FFF2-40B4-BE49-F238E27FC236}">
                      <a16:creationId xmlns:a16="http://schemas.microsoft.com/office/drawing/2014/main" id="{46AEE4F3-467D-A6EB-B0A5-42F8680B31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529" name="Freeform 293">
                    <a:extLst>
                      <a:ext uri="{FF2B5EF4-FFF2-40B4-BE49-F238E27FC236}">
                        <a16:creationId xmlns:a16="http://schemas.microsoft.com/office/drawing/2014/main" id="{565B2CA7-3F09-1173-74F0-BBC7909F71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0" name="Freeform 294">
                    <a:extLst>
                      <a:ext uri="{FF2B5EF4-FFF2-40B4-BE49-F238E27FC236}">
                        <a16:creationId xmlns:a16="http://schemas.microsoft.com/office/drawing/2014/main" id="{080E5335-D6AD-0ECA-0B64-3D01FE0BC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7" name="Group 295">
                  <a:extLst>
                    <a:ext uri="{FF2B5EF4-FFF2-40B4-BE49-F238E27FC236}">
                      <a16:creationId xmlns:a16="http://schemas.microsoft.com/office/drawing/2014/main" id="{DDB59C3E-18D5-1DCF-512E-0A6BA7173E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527" name="Freeform 296">
                    <a:extLst>
                      <a:ext uri="{FF2B5EF4-FFF2-40B4-BE49-F238E27FC236}">
                        <a16:creationId xmlns:a16="http://schemas.microsoft.com/office/drawing/2014/main" id="{3A67BE24-85AC-F346-3FB1-2719A3E8A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8" name="Freeform 297">
                    <a:extLst>
                      <a:ext uri="{FF2B5EF4-FFF2-40B4-BE49-F238E27FC236}">
                        <a16:creationId xmlns:a16="http://schemas.microsoft.com/office/drawing/2014/main" id="{743E9F2F-31D0-80C9-D660-0028E14F5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8" name="Group 298">
                  <a:extLst>
                    <a:ext uri="{FF2B5EF4-FFF2-40B4-BE49-F238E27FC236}">
                      <a16:creationId xmlns:a16="http://schemas.microsoft.com/office/drawing/2014/main" id="{808C2D5E-0033-B069-A466-8C9BA29F26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525" name="Freeform 299">
                    <a:extLst>
                      <a:ext uri="{FF2B5EF4-FFF2-40B4-BE49-F238E27FC236}">
                        <a16:creationId xmlns:a16="http://schemas.microsoft.com/office/drawing/2014/main" id="{8DB7C5E5-D74E-76BC-FA62-B3545FF6F2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6" name="Freeform 300">
                    <a:extLst>
                      <a:ext uri="{FF2B5EF4-FFF2-40B4-BE49-F238E27FC236}">
                        <a16:creationId xmlns:a16="http://schemas.microsoft.com/office/drawing/2014/main" id="{E913308C-31CC-92D6-0F46-B5C5B84683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9" name="Group 301">
                  <a:extLst>
                    <a:ext uri="{FF2B5EF4-FFF2-40B4-BE49-F238E27FC236}">
                      <a16:creationId xmlns:a16="http://schemas.microsoft.com/office/drawing/2014/main" id="{AA851647-B4D2-5E78-013F-EBC69DBA38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523" name="Freeform 302">
                    <a:extLst>
                      <a:ext uri="{FF2B5EF4-FFF2-40B4-BE49-F238E27FC236}">
                        <a16:creationId xmlns:a16="http://schemas.microsoft.com/office/drawing/2014/main" id="{12E1D067-8915-9475-8B29-18AA5828C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4" name="Freeform 303">
                    <a:extLst>
                      <a:ext uri="{FF2B5EF4-FFF2-40B4-BE49-F238E27FC236}">
                        <a16:creationId xmlns:a16="http://schemas.microsoft.com/office/drawing/2014/main" id="{7FA1E223-1ADF-B948-494D-518DC9D4B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20" name="Group 304">
                  <a:extLst>
                    <a:ext uri="{FF2B5EF4-FFF2-40B4-BE49-F238E27FC236}">
                      <a16:creationId xmlns:a16="http://schemas.microsoft.com/office/drawing/2014/main" id="{BACB9149-C524-F7F3-E8E6-DEF7DD716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521" name="Freeform 305">
                    <a:extLst>
                      <a:ext uri="{FF2B5EF4-FFF2-40B4-BE49-F238E27FC236}">
                        <a16:creationId xmlns:a16="http://schemas.microsoft.com/office/drawing/2014/main" id="{86FCC468-A84F-E16C-AB77-877F4003A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2" name="Freeform 306">
                    <a:extLst>
                      <a:ext uri="{FF2B5EF4-FFF2-40B4-BE49-F238E27FC236}">
                        <a16:creationId xmlns:a16="http://schemas.microsoft.com/office/drawing/2014/main" id="{24678A39-6615-599A-EEB7-8F33DA9DD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65" name="Freeform 307">
                <a:extLst>
                  <a:ext uri="{FF2B5EF4-FFF2-40B4-BE49-F238E27FC236}">
                    <a16:creationId xmlns:a16="http://schemas.microsoft.com/office/drawing/2014/main" id="{CFAB4CE7-65A4-6A6F-8B7F-50FDFE174BF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6" name="Arc 308">
                <a:extLst>
                  <a:ext uri="{FF2B5EF4-FFF2-40B4-BE49-F238E27FC236}">
                    <a16:creationId xmlns:a16="http://schemas.microsoft.com/office/drawing/2014/main" id="{6C26AD43-16FC-44EE-8153-2B5B89C2AB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7" name="Arc 309">
                <a:extLst>
                  <a:ext uri="{FF2B5EF4-FFF2-40B4-BE49-F238E27FC236}">
                    <a16:creationId xmlns:a16="http://schemas.microsoft.com/office/drawing/2014/main" id="{E6B563CF-5BE4-38E3-91D3-505A030065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8" name="Arc 310">
                <a:extLst>
                  <a:ext uri="{FF2B5EF4-FFF2-40B4-BE49-F238E27FC236}">
                    <a16:creationId xmlns:a16="http://schemas.microsoft.com/office/drawing/2014/main" id="{53F9B270-6AB0-0BFF-CE63-B4A2FD30FB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9" name="Arc 311">
                <a:extLst>
                  <a:ext uri="{FF2B5EF4-FFF2-40B4-BE49-F238E27FC236}">
                    <a16:creationId xmlns:a16="http://schemas.microsoft.com/office/drawing/2014/main" id="{BF574E48-F506-029B-77C0-372ADE52F47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0" name="Arc 312">
                <a:extLst>
                  <a:ext uri="{FF2B5EF4-FFF2-40B4-BE49-F238E27FC236}">
                    <a16:creationId xmlns:a16="http://schemas.microsoft.com/office/drawing/2014/main" id="{65BB1ABA-5A36-A7AF-EE65-0F5087A1DB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1" name="Arc 313">
                <a:extLst>
                  <a:ext uri="{FF2B5EF4-FFF2-40B4-BE49-F238E27FC236}">
                    <a16:creationId xmlns:a16="http://schemas.microsoft.com/office/drawing/2014/main" id="{2F798DE3-A264-3380-305D-36F87E253A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2" name="Arc 314">
                <a:extLst>
                  <a:ext uri="{FF2B5EF4-FFF2-40B4-BE49-F238E27FC236}">
                    <a16:creationId xmlns:a16="http://schemas.microsoft.com/office/drawing/2014/main" id="{B9FC0458-E98E-A734-7814-0F205DE8C3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3" name="Arc 315">
                <a:extLst>
                  <a:ext uri="{FF2B5EF4-FFF2-40B4-BE49-F238E27FC236}">
                    <a16:creationId xmlns:a16="http://schemas.microsoft.com/office/drawing/2014/main" id="{3A6DE09C-0907-38F2-3D28-D755EB79E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4" name="Freeform 316">
                <a:extLst>
                  <a:ext uri="{FF2B5EF4-FFF2-40B4-BE49-F238E27FC236}">
                    <a16:creationId xmlns:a16="http://schemas.microsoft.com/office/drawing/2014/main" id="{D448EA79-4D05-D191-0743-F66C20D004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5" name="Freeform 317">
                <a:extLst>
                  <a:ext uri="{FF2B5EF4-FFF2-40B4-BE49-F238E27FC236}">
                    <a16:creationId xmlns:a16="http://schemas.microsoft.com/office/drawing/2014/main" id="{AB6CED10-A35F-73A5-DD4D-4F1A11765E5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6" name="Arc 318">
                <a:extLst>
                  <a:ext uri="{FF2B5EF4-FFF2-40B4-BE49-F238E27FC236}">
                    <a16:creationId xmlns:a16="http://schemas.microsoft.com/office/drawing/2014/main" id="{4739B3B5-15F6-2AFF-BE95-F1A725C43EA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7" name="Arc 319">
                <a:extLst>
                  <a:ext uri="{FF2B5EF4-FFF2-40B4-BE49-F238E27FC236}">
                    <a16:creationId xmlns:a16="http://schemas.microsoft.com/office/drawing/2014/main" id="{0D82637C-2E23-BB58-F224-7EF89F9642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8" name="Arc 320">
                <a:extLst>
                  <a:ext uri="{FF2B5EF4-FFF2-40B4-BE49-F238E27FC236}">
                    <a16:creationId xmlns:a16="http://schemas.microsoft.com/office/drawing/2014/main" id="{1DAB6D38-0308-526D-583F-D6635D8968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9" name="Freeform 321">
                <a:extLst>
                  <a:ext uri="{FF2B5EF4-FFF2-40B4-BE49-F238E27FC236}">
                    <a16:creationId xmlns:a16="http://schemas.microsoft.com/office/drawing/2014/main" id="{C4FE3B15-7BB5-E0F5-A814-E2B6EF8ECD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0" name="Freeform 322">
                <a:extLst>
                  <a:ext uri="{FF2B5EF4-FFF2-40B4-BE49-F238E27FC236}">
                    <a16:creationId xmlns:a16="http://schemas.microsoft.com/office/drawing/2014/main" id="{2DEF1C3E-AF80-A38C-607C-4C2844ACBD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1" name="Freeform 323">
                <a:extLst>
                  <a:ext uri="{FF2B5EF4-FFF2-40B4-BE49-F238E27FC236}">
                    <a16:creationId xmlns:a16="http://schemas.microsoft.com/office/drawing/2014/main" id="{DD552D97-1271-E3B3-29CC-03172A2BC5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2" name="Freeform 324">
                <a:extLst>
                  <a:ext uri="{FF2B5EF4-FFF2-40B4-BE49-F238E27FC236}">
                    <a16:creationId xmlns:a16="http://schemas.microsoft.com/office/drawing/2014/main" id="{069CF0E3-D1DA-DC83-6B75-47FB030923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3" name="Freeform 325">
                <a:extLst>
                  <a:ext uri="{FF2B5EF4-FFF2-40B4-BE49-F238E27FC236}">
                    <a16:creationId xmlns:a16="http://schemas.microsoft.com/office/drawing/2014/main" id="{66915D18-4C7C-B499-1E63-40B594EF9D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4" name="Freeform 326">
                <a:extLst>
                  <a:ext uri="{FF2B5EF4-FFF2-40B4-BE49-F238E27FC236}">
                    <a16:creationId xmlns:a16="http://schemas.microsoft.com/office/drawing/2014/main" id="{9695499B-22F4-7485-00E6-8D9AEA0C08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5" name="Freeform 327">
                <a:extLst>
                  <a:ext uri="{FF2B5EF4-FFF2-40B4-BE49-F238E27FC236}">
                    <a16:creationId xmlns:a16="http://schemas.microsoft.com/office/drawing/2014/main" id="{165CDD08-63CC-F8CE-DFA1-F175605245C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6" name="Freeform 328">
                <a:extLst>
                  <a:ext uri="{FF2B5EF4-FFF2-40B4-BE49-F238E27FC236}">
                    <a16:creationId xmlns:a16="http://schemas.microsoft.com/office/drawing/2014/main" id="{35723C4A-A6C8-33F7-AD20-D6A1CED85CA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433" name="Group 329">
            <a:extLst>
              <a:ext uri="{FF2B5EF4-FFF2-40B4-BE49-F238E27FC236}">
                <a16:creationId xmlns:a16="http://schemas.microsoft.com/office/drawing/2014/main" id="{70609835-2850-975B-D286-0BDA9A20856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3325" name="Group 330">
              <a:extLst>
                <a:ext uri="{FF2B5EF4-FFF2-40B4-BE49-F238E27FC236}">
                  <a16:creationId xmlns:a16="http://schemas.microsoft.com/office/drawing/2014/main" id="{34FC6C76-95D9-E18C-1636-98A1B7EBB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457" name="Oval 331">
                <a:extLst>
                  <a:ext uri="{FF2B5EF4-FFF2-40B4-BE49-F238E27FC236}">
                    <a16:creationId xmlns:a16="http://schemas.microsoft.com/office/drawing/2014/main" id="{06500ED0-1DC1-D714-7128-6636A8FDEA5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8" name="Oval 332">
                <a:extLst>
                  <a:ext uri="{FF2B5EF4-FFF2-40B4-BE49-F238E27FC236}">
                    <a16:creationId xmlns:a16="http://schemas.microsoft.com/office/drawing/2014/main" id="{C6837B95-F434-1253-7D9A-7D5DA7AEEC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6" name="Group 333">
              <a:extLst>
                <a:ext uri="{FF2B5EF4-FFF2-40B4-BE49-F238E27FC236}">
                  <a16:creationId xmlns:a16="http://schemas.microsoft.com/office/drawing/2014/main" id="{8A9CDD16-2751-90D3-C18F-7480469EC3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455" name="Oval 334">
                <a:extLst>
                  <a:ext uri="{FF2B5EF4-FFF2-40B4-BE49-F238E27FC236}">
                    <a16:creationId xmlns:a16="http://schemas.microsoft.com/office/drawing/2014/main" id="{E37BE0F2-113C-9ADE-D7BF-5BDA41BF67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6" name="Oval 335">
                <a:extLst>
                  <a:ext uri="{FF2B5EF4-FFF2-40B4-BE49-F238E27FC236}">
                    <a16:creationId xmlns:a16="http://schemas.microsoft.com/office/drawing/2014/main" id="{40E769E4-3469-25B9-9B3F-078D17D681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7" name="Group 336">
              <a:extLst>
                <a:ext uri="{FF2B5EF4-FFF2-40B4-BE49-F238E27FC236}">
                  <a16:creationId xmlns:a16="http://schemas.microsoft.com/office/drawing/2014/main" id="{31220354-8AF3-0361-53C5-177178883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453" name="Oval 337">
                <a:extLst>
                  <a:ext uri="{FF2B5EF4-FFF2-40B4-BE49-F238E27FC236}">
                    <a16:creationId xmlns:a16="http://schemas.microsoft.com/office/drawing/2014/main" id="{E13101BD-2DF2-2A1D-3BE0-0F2818D486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4" name="Oval 338">
                <a:extLst>
                  <a:ext uri="{FF2B5EF4-FFF2-40B4-BE49-F238E27FC236}">
                    <a16:creationId xmlns:a16="http://schemas.microsoft.com/office/drawing/2014/main" id="{83FCBF8C-3A72-0180-485B-5482565AA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8" name="Group 339">
              <a:extLst>
                <a:ext uri="{FF2B5EF4-FFF2-40B4-BE49-F238E27FC236}">
                  <a16:creationId xmlns:a16="http://schemas.microsoft.com/office/drawing/2014/main" id="{1E023C06-B6F4-5682-D8D5-AA8480785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9" name="Group 340">
                <a:extLst>
                  <a:ext uri="{FF2B5EF4-FFF2-40B4-BE49-F238E27FC236}">
                    <a16:creationId xmlns:a16="http://schemas.microsoft.com/office/drawing/2014/main" id="{B8983C26-4461-C184-1C49-2F58509B4D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451" name="Oval 341">
                  <a:extLst>
                    <a:ext uri="{FF2B5EF4-FFF2-40B4-BE49-F238E27FC236}">
                      <a16:creationId xmlns:a16="http://schemas.microsoft.com/office/drawing/2014/main" id="{F3591733-BFFE-4153-54E4-430E35334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452" name="Oval 342">
                  <a:extLst>
                    <a:ext uri="{FF2B5EF4-FFF2-40B4-BE49-F238E27FC236}">
                      <a16:creationId xmlns:a16="http://schemas.microsoft.com/office/drawing/2014/main" id="{81D9E0E6-2E14-6825-1CC3-0DC64224F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330" name="Group 343">
                <a:extLst>
                  <a:ext uri="{FF2B5EF4-FFF2-40B4-BE49-F238E27FC236}">
                    <a16:creationId xmlns:a16="http://schemas.microsoft.com/office/drawing/2014/main" id="{3D519F23-7B64-A60A-5A8B-C0EB678B78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53" name="Group 344">
                  <a:extLst>
                    <a:ext uri="{FF2B5EF4-FFF2-40B4-BE49-F238E27FC236}">
                      <a16:creationId xmlns:a16="http://schemas.microsoft.com/office/drawing/2014/main" id="{5F438ED0-F6DE-7D95-DC8C-FCF72F143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449" name="Freeform 345">
                    <a:extLst>
                      <a:ext uri="{FF2B5EF4-FFF2-40B4-BE49-F238E27FC236}">
                        <a16:creationId xmlns:a16="http://schemas.microsoft.com/office/drawing/2014/main" id="{423DE1CF-ED2E-0729-2963-E74D52257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0" name="Freeform 346">
                    <a:extLst>
                      <a:ext uri="{FF2B5EF4-FFF2-40B4-BE49-F238E27FC236}">
                        <a16:creationId xmlns:a16="http://schemas.microsoft.com/office/drawing/2014/main" id="{D78546B1-24D8-AEFC-1EF4-9110576141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4" name="Group 347">
                  <a:extLst>
                    <a:ext uri="{FF2B5EF4-FFF2-40B4-BE49-F238E27FC236}">
                      <a16:creationId xmlns:a16="http://schemas.microsoft.com/office/drawing/2014/main" id="{3053C094-AF95-526D-2E63-6914CB5A5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447" name="Freeform 348">
                    <a:extLst>
                      <a:ext uri="{FF2B5EF4-FFF2-40B4-BE49-F238E27FC236}">
                        <a16:creationId xmlns:a16="http://schemas.microsoft.com/office/drawing/2014/main" id="{E3335021-5090-F23F-3F05-E90977BDA9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8" name="Freeform 349">
                    <a:extLst>
                      <a:ext uri="{FF2B5EF4-FFF2-40B4-BE49-F238E27FC236}">
                        <a16:creationId xmlns:a16="http://schemas.microsoft.com/office/drawing/2014/main" id="{6657176E-49B9-28F4-D4B9-423CE0E56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5" name="Group 350">
                  <a:extLst>
                    <a:ext uri="{FF2B5EF4-FFF2-40B4-BE49-F238E27FC236}">
                      <a16:creationId xmlns:a16="http://schemas.microsoft.com/office/drawing/2014/main" id="{042696E8-EF63-68CE-CD1E-DA0684855A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445" name="Freeform 351">
                    <a:extLst>
                      <a:ext uri="{FF2B5EF4-FFF2-40B4-BE49-F238E27FC236}">
                        <a16:creationId xmlns:a16="http://schemas.microsoft.com/office/drawing/2014/main" id="{46FDE047-66E2-2646-6286-9988B3BC7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6" name="Freeform 352">
                    <a:extLst>
                      <a:ext uri="{FF2B5EF4-FFF2-40B4-BE49-F238E27FC236}">
                        <a16:creationId xmlns:a16="http://schemas.microsoft.com/office/drawing/2014/main" id="{97229E86-ABA8-EDE3-BBC8-9E3D6E4D72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353">
                  <a:extLst>
                    <a:ext uri="{FF2B5EF4-FFF2-40B4-BE49-F238E27FC236}">
                      <a16:creationId xmlns:a16="http://schemas.microsoft.com/office/drawing/2014/main" id="{727BA338-7BD9-AC07-B3C8-FA5328A54E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443" name="Freeform 354">
                    <a:extLst>
                      <a:ext uri="{FF2B5EF4-FFF2-40B4-BE49-F238E27FC236}">
                        <a16:creationId xmlns:a16="http://schemas.microsoft.com/office/drawing/2014/main" id="{3865216F-3D43-2059-CECB-9895D3668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4" name="Freeform 355">
                    <a:extLst>
                      <a:ext uri="{FF2B5EF4-FFF2-40B4-BE49-F238E27FC236}">
                        <a16:creationId xmlns:a16="http://schemas.microsoft.com/office/drawing/2014/main" id="{3E8802A8-9B87-BF6C-DB8F-EDC7D20149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7" name="Group 356">
                  <a:extLst>
                    <a:ext uri="{FF2B5EF4-FFF2-40B4-BE49-F238E27FC236}">
                      <a16:creationId xmlns:a16="http://schemas.microsoft.com/office/drawing/2014/main" id="{2CA842B2-229F-EF16-C527-7DC61D5FB9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441" name="Freeform 357">
                    <a:extLst>
                      <a:ext uri="{FF2B5EF4-FFF2-40B4-BE49-F238E27FC236}">
                        <a16:creationId xmlns:a16="http://schemas.microsoft.com/office/drawing/2014/main" id="{36A0E7C8-3B95-015A-360E-16D740F97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2" name="Freeform 358">
                    <a:extLst>
                      <a:ext uri="{FF2B5EF4-FFF2-40B4-BE49-F238E27FC236}">
                        <a16:creationId xmlns:a16="http://schemas.microsoft.com/office/drawing/2014/main" id="{E1662874-2726-DAE2-B343-F7BFBB1AC7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8" name="Group 359">
                  <a:extLst>
                    <a:ext uri="{FF2B5EF4-FFF2-40B4-BE49-F238E27FC236}">
                      <a16:creationId xmlns:a16="http://schemas.microsoft.com/office/drawing/2014/main" id="{5C18D87C-8627-D23E-4889-47173F72DC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439" name="Freeform 360">
                    <a:extLst>
                      <a:ext uri="{FF2B5EF4-FFF2-40B4-BE49-F238E27FC236}">
                        <a16:creationId xmlns:a16="http://schemas.microsoft.com/office/drawing/2014/main" id="{241E87AC-2F17-4F3E-2FA7-B214FBF0DE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0" name="Freeform 361">
                    <a:extLst>
                      <a:ext uri="{FF2B5EF4-FFF2-40B4-BE49-F238E27FC236}">
                        <a16:creationId xmlns:a16="http://schemas.microsoft.com/office/drawing/2014/main" id="{E484C905-2DF6-84F2-BDD2-250909B33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9" name="Group 362">
                  <a:extLst>
                    <a:ext uri="{FF2B5EF4-FFF2-40B4-BE49-F238E27FC236}">
                      <a16:creationId xmlns:a16="http://schemas.microsoft.com/office/drawing/2014/main" id="{8A67E6E1-8552-FBB4-66A3-E002853B4B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437" name="Freeform 363">
                    <a:extLst>
                      <a:ext uri="{FF2B5EF4-FFF2-40B4-BE49-F238E27FC236}">
                        <a16:creationId xmlns:a16="http://schemas.microsoft.com/office/drawing/2014/main" id="{F38555E3-2C30-FEE7-FC25-7B7119A3E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8" name="Freeform 364">
                    <a:extLst>
                      <a:ext uri="{FF2B5EF4-FFF2-40B4-BE49-F238E27FC236}">
                        <a16:creationId xmlns:a16="http://schemas.microsoft.com/office/drawing/2014/main" id="{C000EEA1-21FF-56E0-CD18-6BD0DF1B9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0" name="Group 365">
                  <a:extLst>
                    <a:ext uri="{FF2B5EF4-FFF2-40B4-BE49-F238E27FC236}">
                      <a16:creationId xmlns:a16="http://schemas.microsoft.com/office/drawing/2014/main" id="{E0CA7EB6-EDBD-BE8D-E1DF-A6789AE76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435" name="Freeform 366">
                    <a:extLst>
                      <a:ext uri="{FF2B5EF4-FFF2-40B4-BE49-F238E27FC236}">
                        <a16:creationId xmlns:a16="http://schemas.microsoft.com/office/drawing/2014/main" id="{1C1D7D4B-795A-F9A4-29FC-98BB507884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6" name="Freeform 367">
                    <a:extLst>
                      <a:ext uri="{FF2B5EF4-FFF2-40B4-BE49-F238E27FC236}">
                        <a16:creationId xmlns:a16="http://schemas.microsoft.com/office/drawing/2014/main" id="{974F14DD-49C5-F2AF-D07E-51F8E290EE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1" name="Group 368">
                  <a:extLst>
                    <a:ext uri="{FF2B5EF4-FFF2-40B4-BE49-F238E27FC236}">
                      <a16:creationId xmlns:a16="http://schemas.microsoft.com/office/drawing/2014/main" id="{87E49161-FD99-F10C-647A-111931393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433" name="Freeform 369">
                    <a:extLst>
                      <a:ext uri="{FF2B5EF4-FFF2-40B4-BE49-F238E27FC236}">
                        <a16:creationId xmlns:a16="http://schemas.microsoft.com/office/drawing/2014/main" id="{E9B66A1A-BA0A-DFDC-9F3B-0AEFDD330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4" name="Freeform 370">
                    <a:extLst>
                      <a:ext uri="{FF2B5EF4-FFF2-40B4-BE49-F238E27FC236}">
                        <a16:creationId xmlns:a16="http://schemas.microsoft.com/office/drawing/2014/main" id="{05A048A3-384A-3215-BBC5-2F5A36C43C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2" name="Group 371">
                  <a:extLst>
                    <a:ext uri="{FF2B5EF4-FFF2-40B4-BE49-F238E27FC236}">
                      <a16:creationId xmlns:a16="http://schemas.microsoft.com/office/drawing/2014/main" id="{1D125268-D5F3-457E-CD80-484202266E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431" name="Freeform 372">
                    <a:extLst>
                      <a:ext uri="{FF2B5EF4-FFF2-40B4-BE49-F238E27FC236}">
                        <a16:creationId xmlns:a16="http://schemas.microsoft.com/office/drawing/2014/main" id="{B93068C4-A242-D1AC-187C-2739E5710F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2" name="Freeform 373">
                    <a:extLst>
                      <a:ext uri="{FF2B5EF4-FFF2-40B4-BE49-F238E27FC236}">
                        <a16:creationId xmlns:a16="http://schemas.microsoft.com/office/drawing/2014/main" id="{DD4D0ADD-E2CA-8E13-54C3-FA0BAAB3C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3" name="Group 374">
                  <a:extLst>
                    <a:ext uri="{FF2B5EF4-FFF2-40B4-BE49-F238E27FC236}">
                      <a16:creationId xmlns:a16="http://schemas.microsoft.com/office/drawing/2014/main" id="{BF21B704-133B-EA99-5555-86030C5991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429" name="Freeform 375">
                    <a:extLst>
                      <a:ext uri="{FF2B5EF4-FFF2-40B4-BE49-F238E27FC236}">
                        <a16:creationId xmlns:a16="http://schemas.microsoft.com/office/drawing/2014/main" id="{1B198D2A-C618-08DB-43DA-B0E7C7D70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0" name="Freeform 376">
                    <a:extLst>
                      <a:ext uri="{FF2B5EF4-FFF2-40B4-BE49-F238E27FC236}">
                        <a16:creationId xmlns:a16="http://schemas.microsoft.com/office/drawing/2014/main" id="{C5ABBCDD-F9A8-56F9-C402-AC1CD1890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4" name="Group 377">
                  <a:extLst>
                    <a:ext uri="{FF2B5EF4-FFF2-40B4-BE49-F238E27FC236}">
                      <a16:creationId xmlns:a16="http://schemas.microsoft.com/office/drawing/2014/main" id="{673F7600-FFA9-55DD-90E6-42C611E1FE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427" name="Freeform 378">
                    <a:extLst>
                      <a:ext uri="{FF2B5EF4-FFF2-40B4-BE49-F238E27FC236}">
                        <a16:creationId xmlns:a16="http://schemas.microsoft.com/office/drawing/2014/main" id="{40AE2E74-BC72-3FD5-25DA-A4BA2C1A2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8" name="Freeform 379">
                    <a:extLst>
                      <a:ext uri="{FF2B5EF4-FFF2-40B4-BE49-F238E27FC236}">
                        <a16:creationId xmlns:a16="http://schemas.microsoft.com/office/drawing/2014/main" id="{863734D4-91D9-240B-3E27-A9332C57E6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5" name="Group 380">
                  <a:extLst>
                    <a:ext uri="{FF2B5EF4-FFF2-40B4-BE49-F238E27FC236}">
                      <a16:creationId xmlns:a16="http://schemas.microsoft.com/office/drawing/2014/main" id="{B7AAE629-4177-1350-E603-20AC5191F9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425" name="Freeform 381">
                    <a:extLst>
                      <a:ext uri="{FF2B5EF4-FFF2-40B4-BE49-F238E27FC236}">
                        <a16:creationId xmlns:a16="http://schemas.microsoft.com/office/drawing/2014/main" id="{536CD6BF-3321-87DF-6843-B7694720B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6" name="Freeform 382">
                    <a:extLst>
                      <a:ext uri="{FF2B5EF4-FFF2-40B4-BE49-F238E27FC236}">
                        <a16:creationId xmlns:a16="http://schemas.microsoft.com/office/drawing/2014/main" id="{780D108B-F5E9-F136-881D-568DC811A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6" name="Group 383">
                  <a:extLst>
                    <a:ext uri="{FF2B5EF4-FFF2-40B4-BE49-F238E27FC236}">
                      <a16:creationId xmlns:a16="http://schemas.microsoft.com/office/drawing/2014/main" id="{857263DB-2F39-54EE-EDD8-C8FFF9629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423" name="Freeform 384">
                    <a:extLst>
                      <a:ext uri="{FF2B5EF4-FFF2-40B4-BE49-F238E27FC236}">
                        <a16:creationId xmlns:a16="http://schemas.microsoft.com/office/drawing/2014/main" id="{CA81ABD2-2351-F9D0-6D68-56024343E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4" name="Freeform 385">
                    <a:extLst>
                      <a:ext uri="{FF2B5EF4-FFF2-40B4-BE49-F238E27FC236}">
                        <a16:creationId xmlns:a16="http://schemas.microsoft.com/office/drawing/2014/main" id="{F23A5439-98F5-3023-58E4-AE3E9D1F1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7" name="Group 386">
                  <a:extLst>
                    <a:ext uri="{FF2B5EF4-FFF2-40B4-BE49-F238E27FC236}">
                      <a16:creationId xmlns:a16="http://schemas.microsoft.com/office/drawing/2014/main" id="{A00E3F93-B7EC-8337-6D8A-B0DE35038D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421" name="Freeform 387">
                    <a:extLst>
                      <a:ext uri="{FF2B5EF4-FFF2-40B4-BE49-F238E27FC236}">
                        <a16:creationId xmlns:a16="http://schemas.microsoft.com/office/drawing/2014/main" id="{A98AFFD5-65E3-A69B-5B23-E219AA4CDC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2" name="Freeform 388">
                    <a:extLst>
                      <a:ext uri="{FF2B5EF4-FFF2-40B4-BE49-F238E27FC236}">
                        <a16:creationId xmlns:a16="http://schemas.microsoft.com/office/drawing/2014/main" id="{E6CA2998-1372-55E8-38CE-F9F3220C0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8" name="Group 389">
                  <a:extLst>
                    <a:ext uri="{FF2B5EF4-FFF2-40B4-BE49-F238E27FC236}">
                      <a16:creationId xmlns:a16="http://schemas.microsoft.com/office/drawing/2014/main" id="{F24E2BBF-5419-C5F5-1C50-03E00E58DA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419" name="Freeform 390">
                    <a:extLst>
                      <a:ext uri="{FF2B5EF4-FFF2-40B4-BE49-F238E27FC236}">
                        <a16:creationId xmlns:a16="http://schemas.microsoft.com/office/drawing/2014/main" id="{74BA197F-A80F-2ABD-37B9-34EF559F7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0" name="Freeform 391">
                    <a:extLst>
                      <a:ext uri="{FF2B5EF4-FFF2-40B4-BE49-F238E27FC236}">
                        <a16:creationId xmlns:a16="http://schemas.microsoft.com/office/drawing/2014/main" id="{F514B5B7-C0BB-B118-83AB-898EE49E56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9" name="Group 392">
                  <a:extLst>
                    <a:ext uri="{FF2B5EF4-FFF2-40B4-BE49-F238E27FC236}">
                      <a16:creationId xmlns:a16="http://schemas.microsoft.com/office/drawing/2014/main" id="{F15D977F-A5BD-D2FF-F975-770EDBAA50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417" name="Freeform 393">
                    <a:extLst>
                      <a:ext uri="{FF2B5EF4-FFF2-40B4-BE49-F238E27FC236}">
                        <a16:creationId xmlns:a16="http://schemas.microsoft.com/office/drawing/2014/main" id="{98C61E60-AF13-4525-4EBB-D5ECC4DDD3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8" name="Freeform 394">
                    <a:extLst>
                      <a:ext uri="{FF2B5EF4-FFF2-40B4-BE49-F238E27FC236}">
                        <a16:creationId xmlns:a16="http://schemas.microsoft.com/office/drawing/2014/main" id="{F39C0DD0-A4E3-5404-4135-32C2482BA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0" name="Group 395">
                  <a:extLst>
                    <a:ext uri="{FF2B5EF4-FFF2-40B4-BE49-F238E27FC236}">
                      <a16:creationId xmlns:a16="http://schemas.microsoft.com/office/drawing/2014/main" id="{773B4C7A-8267-D10F-A98B-59A0EB1D31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415" name="Freeform 396">
                    <a:extLst>
                      <a:ext uri="{FF2B5EF4-FFF2-40B4-BE49-F238E27FC236}">
                        <a16:creationId xmlns:a16="http://schemas.microsoft.com/office/drawing/2014/main" id="{1C0DE8A7-D1BD-341A-F521-E15663CBC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6" name="Freeform 397">
                    <a:extLst>
                      <a:ext uri="{FF2B5EF4-FFF2-40B4-BE49-F238E27FC236}">
                        <a16:creationId xmlns:a16="http://schemas.microsoft.com/office/drawing/2014/main" id="{741C69FC-22C6-841E-0840-2F027F9A64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1" name="Group 398">
                  <a:extLst>
                    <a:ext uri="{FF2B5EF4-FFF2-40B4-BE49-F238E27FC236}">
                      <a16:creationId xmlns:a16="http://schemas.microsoft.com/office/drawing/2014/main" id="{A095C173-3B3E-B45F-3698-5B64E4F79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413" name="Freeform 399">
                    <a:extLst>
                      <a:ext uri="{FF2B5EF4-FFF2-40B4-BE49-F238E27FC236}">
                        <a16:creationId xmlns:a16="http://schemas.microsoft.com/office/drawing/2014/main" id="{7EDAA8AE-821A-6D8F-26B6-85FD25919D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4" name="Freeform 400">
                    <a:extLst>
                      <a:ext uri="{FF2B5EF4-FFF2-40B4-BE49-F238E27FC236}">
                        <a16:creationId xmlns:a16="http://schemas.microsoft.com/office/drawing/2014/main" id="{E100F417-1080-B03F-3978-5787F22D9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2" name="Group 401">
                  <a:extLst>
                    <a:ext uri="{FF2B5EF4-FFF2-40B4-BE49-F238E27FC236}">
                      <a16:creationId xmlns:a16="http://schemas.microsoft.com/office/drawing/2014/main" id="{805566E1-963B-8AAD-15E7-072395599D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411" name="Freeform 402">
                    <a:extLst>
                      <a:ext uri="{FF2B5EF4-FFF2-40B4-BE49-F238E27FC236}">
                        <a16:creationId xmlns:a16="http://schemas.microsoft.com/office/drawing/2014/main" id="{5D792767-F345-F38A-8329-264B11A9BD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2" name="Freeform 403">
                    <a:extLst>
                      <a:ext uri="{FF2B5EF4-FFF2-40B4-BE49-F238E27FC236}">
                        <a16:creationId xmlns:a16="http://schemas.microsoft.com/office/drawing/2014/main" id="{975E617C-C3A1-FEC1-3246-411C6C3D8C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3" name="Group 404">
                  <a:extLst>
                    <a:ext uri="{FF2B5EF4-FFF2-40B4-BE49-F238E27FC236}">
                      <a16:creationId xmlns:a16="http://schemas.microsoft.com/office/drawing/2014/main" id="{DC314D4B-94CD-BED2-BAA8-BC01700299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409" name="Freeform 405">
                    <a:extLst>
                      <a:ext uri="{FF2B5EF4-FFF2-40B4-BE49-F238E27FC236}">
                        <a16:creationId xmlns:a16="http://schemas.microsoft.com/office/drawing/2014/main" id="{C4C35307-A7EC-B709-2572-264E10637A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0" name="Freeform 406">
                    <a:extLst>
                      <a:ext uri="{FF2B5EF4-FFF2-40B4-BE49-F238E27FC236}">
                        <a16:creationId xmlns:a16="http://schemas.microsoft.com/office/drawing/2014/main" id="{3ADE9F5A-15B8-1BB6-3B98-599D1049B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74" name="Freeform 407">
                  <a:extLst>
                    <a:ext uri="{FF2B5EF4-FFF2-40B4-BE49-F238E27FC236}">
                      <a16:creationId xmlns:a16="http://schemas.microsoft.com/office/drawing/2014/main" id="{920677F6-3183-5944-1EE1-A3E4809A87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5" name="Freeform 408">
                  <a:extLst>
                    <a:ext uri="{FF2B5EF4-FFF2-40B4-BE49-F238E27FC236}">
                      <a16:creationId xmlns:a16="http://schemas.microsoft.com/office/drawing/2014/main" id="{0C742483-B804-9FB9-6633-957A2CE3606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376" name="Group 409">
                  <a:extLst>
                    <a:ext uri="{FF2B5EF4-FFF2-40B4-BE49-F238E27FC236}">
                      <a16:creationId xmlns:a16="http://schemas.microsoft.com/office/drawing/2014/main" id="{43F09835-B3B4-E411-D2CE-6E0FCC8F26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407" name="Freeform 410">
                    <a:extLst>
                      <a:ext uri="{FF2B5EF4-FFF2-40B4-BE49-F238E27FC236}">
                        <a16:creationId xmlns:a16="http://schemas.microsoft.com/office/drawing/2014/main" id="{A0972F62-CAFD-8CE3-6FC7-228D64AEE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8" name="Freeform 411">
                    <a:extLst>
                      <a:ext uri="{FF2B5EF4-FFF2-40B4-BE49-F238E27FC236}">
                        <a16:creationId xmlns:a16="http://schemas.microsoft.com/office/drawing/2014/main" id="{6AA67B99-8685-81CB-52A1-5CB6A8444D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7" name="Group 412">
                  <a:extLst>
                    <a:ext uri="{FF2B5EF4-FFF2-40B4-BE49-F238E27FC236}">
                      <a16:creationId xmlns:a16="http://schemas.microsoft.com/office/drawing/2014/main" id="{778CD2CD-B7C8-55F0-F4EE-D17133115F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405" name="Freeform 413">
                    <a:extLst>
                      <a:ext uri="{FF2B5EF4-FFF2-40B4-BE49-F238E27FC236}">
                        <a16:creationId xmlns:a16="http://schemas.microsoft.com/office/drawing/2014/main" id="{0EA5E8E0-79DB-2A42-4574-11F14D7B60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6" name="Freeform 414">
                    <a:extLst>
                      <a:ext uri="{FF2B5EF4-FFF2-40B4-BE49-F238E27FC236}">
                        <a16:creationId xmlns:a16="http://schemas.microsoft.com/office/drawing/2014/main" id="{9A20DD5B-FE17-7689-EC33-ED22012D2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8" name="Group 415">
                  <a:extLst>
                    <a:ext uri="{FF2B5EF4-FFF2-40B4-BE49-F238E27FC236}">
                      <a16:creationId xmlns:a16="http://schemas.microsoft.com/office/drawing/2014/main" id="{8A5C60A8-CA6E-FCA0-348A-E680F4C6D2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403" name="Freeform 416">
                    <a:extLst>
                      <a:ext uri="{FF2B5EF4-FFF2-40B4-BE49-F238E27FC236}">
                        <a16:creationId xmlns:a16="http://schemas.microsoft.com/office/drawing/2014/main" id="{04F0E123-AFCB-429D-4A02-46654A5DB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4" name="Freeform 417">
                    <a:extLst>
                      <a:ext uri="{FF2B5EF4-FFF2-40B4-BE49-F238E27FC236}">
                        <a16:creationId xmlns:a16="http://schemas.microsoft.com/office/drawing/2014/main" id="{BEF0BBB6-1033-45E8-6070-A1F26693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9" name="Group 418">
                  <a:extLst>
                    <a:ext uri="{FF2B5EF4-FFF2-40B4-BE49-F238E27FC236}">
                      <a16:creationId xmlns:a16="http://schemas.microsoft.com/office/drawing/2014/main" id="{1BBCBF67-11CB-A9AD-F744-BD7C195B57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401" name="Freeform 419">
                    <a:extLst>
                      <a:ext uri="{FF2B5EF4-FFF2-40B4-BE49-F238E27FC236}">
                        <a16:creationId xmlns:a16="http://schemas.microsoft.com/office/drawing/2014/main" id="{1B8063CD-A41D-C629-5034-59D99FFF41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2" name="Freeform 420">
                    <a:extLst>
                      <a:ext uri="{FF2B5EF4-FFF2-40B4-BE49-F238E27FC236}">
                        <a16:creationId xmlns:a16="http://schemas.microsoft.com/office/drawing/2014/main" id="{13E9D96B-1929-E5D6-DA2B-ADE714630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0" name="Group 421">
                  <a:extLst>
                    <a:ext uri="{FF2B5EF4-FFF2-40B4-BE49-F238E27FC236}">
                      <a16:creationId xmlns:a16="http://schemas.microsoft.com/office/drawing/2014/main" id="{3FFD0A65-9220-A714-F295-BDDCA311C0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399" name="Freeform 422">
                    <a:extLst>
                      <a:ext uri="{FF2B5EF4-FFF2-40B4-BE49-F238E27FC236}">
                        <a16:creationId xmlns:a16="http://schemas.microsoft.com/office/drawing/2014/main" id="{BC90AB8C-1AAB-028B-A398-B1F378D68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0" name="Freeform 423">
                    <a:extLst>
                      <a:ext uri="{FF2B5EF4-FFF2-40B4-BE49-F238E27FC236}">
                        <a16:creationId xmlns:a16="http://schemas.microsoft.com/office/drawing/2014/main" id="{74ACDD09-ED0B-3DBE-FF9A-D03C49000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1" name="Group 424">
                  <a:extLst>
                    <a:ext uri="{FF2B5EF4-FFF2-40B4-BE49-F238E27FC236}">
                      <a16:creationId xmlns:a16="http://schemas.microsoft.com/office/drawing/2014/main" id="{435637D2-BB85-8E76-2AE7-0237C9EEBA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397" name="Freeform 425">
                    <a:extLst>
                      <a:ext uri="{FF2B5EF4-FFF2-40B4-BE49-F238E27FC236}">
                        <a16:creationId xmlns:a16="http://schemas.microsoft.com/office/drawing/2014/main" id="{8605EC1B-5EBB-3C60-5095-45A7D8E11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8" name="Freeform 426">
                    <a:extLst>
                      <a:ext uri="{FF2B5EF4-FFF2-40B4-BE49-F238E27FC236}">
                        <a16:creationId xmlns:a16="http://schemas.microsoft.com/office/drawing/2014/main" id="{41ADDB0A-7319-9FCD-8B57-25CAE7C3DD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2" name="Group 427">
                  <a:extLst>
                    <a:ext uri="{FF2B5EF4-FFF2-40B4-BE49-F238E27FC236}">
                      <a16:creationId xmlns:a16="http://schemas.microsoft.com/office/drawing/2014/main" id="{1426440B-EFEF-6AB0-E879-D66DAEC357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395" name="Freeform 428">
                    <a:extLst>
                      <a:ext uri="{FF2B5EF4-FFF2-40B4-BE49-F238E27FC236}">
                        <a16:creationId xmlns:a16="http://schemas.microsoft.com/office/drawing/2014/main" id="{D9BA5DC3-E877-F935-0402-08EA93CA1A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6" name="Freeform 429">
                    <a:extLst>
                      <a:ext uri="{FF2B5EF4-FFF2-40B4-BE49-F238E27FC236}">
                        <a16:creationId xmlns:a16="http://schemas.microsoft.com/office/drawing/2014/main" id="{14137AC6-18D0-E5E1-1044-CBBCC1413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3" name="Group 430">
                  <a:extLst>
                    <a:ext uri="{FF2B5EF4-FFF2-40B4-BE49-F238E27FC236}">
                      <a16:creationId xmlns:a16="http://schemas.microsoft.com/office/drawing/2014/main" id="{37199F9A-2338-C866-68FD-76EB05497F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393" name="Freeform 431">
                    <a:extLst>
                      <a:ext uri="{FF2B5EF4-FFF2-40B4-BE49-F238E27FC236}">
                        <a16:creationId xmlns:a16="http://schemas.microsoft.com/office/drawing/2014/main" id="{7635387A-73C1-1693-1530-FFD82C254A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4" name="Freeform 432">
                    <a:extLst>
                      <a:ext uri="{FF2B5EF4-FFF2-40B4-BE49-F238E27FC236}">
                        <a16:creationId xmlns:a16="http://schemas.microsoft.com/office/drawing/2014/main" id="{035C6E58-B911-5B13-1C09-4F76C4E94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4" name="Group 433">
                  <a:extLst>
                    <a:ext uri="{FF2B5EF4-FFF2-40B4-BE49-F238E27FC236}">
                      <a16:creationId xmlns:a16="http://schemas.microsoft.com/office/drawing/2014/main" id="{07641C0F-8E49-2E9D-711B-C97D073840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391" name="Freeform 434">
                    <a:extLst>
                      <a:ext uri="{FF2B5EF4-FFF2-40B4-BE49-F238E27FC236}">
                        <a16:creationId xmlns:a16="http://schemas.microsoft.com/office/drawing/2014/main" id="{B9F9D5D5-9F9D-4B64-F068-5BA6B18EAC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2" name="Freeform 435">
                    <a:extLst>
                      <a:ext uri="{FF2B5EF4-FFF2-40B4-BE49-F238E27FC236}">
                        <a16:creationId xmlns:a16="http://schemas.microsoft.com/office/drawing/2014/main" id="{CCD09F02-868B-C2A0-D706-7B35DFA57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5" name="Group 436">
                  <a:extLst>
                    <a:ext uri="{FF2B5EF4-FFF2-40B4-BE49-F238E27FC236}">
                      <a16:creationId xmlns:a16="http://schemas.microsoft.com/office/drawing/2014/main" id="{9D9A6F62-FE39-FF98-1E93-DF0B53C3EA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389" name="Freeform 437">
                    <a:extLst>
                      <a:ext uri="{FF2B5EF4-FFF2-40B4-BE49-F238E27FC236}">
                        <a16:creationId xmlns:a16="http://schemas.microsoft.com/office/drawing/2014/main" id="{3EF4E177-CD95-31AD-587C-1A5CE84F1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0" name="Freeform 438">
                    <a:extLst>
                      <a:ext uri="{FF2B5EF4-FFF2-40B4-BE49-F238E27FC236}">
                        <a16:creationId xmlns:a16="http://schemas.microsoft.com/office/drawing/2014/main" id="{ECB4B78D-4DCD-6301-91EC-A175B0D6B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6" name="Group 439">
                  <a:extLst>
                    <a:ext uri="{FF2B5EF4-FFF2-40B4-BE49-F238E27FC236}">
                      <a16:creationId xmlns:a16="http://schemas.microsoft.com/office/drawing/2014/main" id="{D518C1F2-76DE-243A-86E0-737980C42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387" name="Freeform 440">
                    <a:extLst>
                      <a:ext uri="{FF2B5EF4-FFF2-40B4-BE49-F238E27FC236}">
                        <a16:creationId xmlns:a16="http://schemas.microsoft.com/office/drawing/2014/main" id="{5B9C02FE-9F24-0681-5B6B-A69DAA2F8B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8" name="Freeform 441">
                    <a:extLst>
                      <a:ext uri="{FF2B5EF4-FFF2-40B4-BE49-F238E27FC236}">
                        <a16:creationId xmlns:a16="http://schemas.microsoft.com/office/drawing/2014/main" id="{AAE06641-FA57-C394-0238-9182427D2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31" name="Freeform 442">
                <a:extLst>
                  <a:ext uri="{FF2B5EF4-FFF2-40B4-BE49-F238E27FC236}">
                    <a16:creationId xmlns:a16="http://schemas.microsoft.com/office/drawing/2014/main" id="{711DA61F-100A-F844-AC41-A019203B3B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rc 443">
                <a:extLst>
                  <a:ext uri="{FF2B5EF4-FFF2-40B4-BE49-F238E27FC236}">
                    <a16:creationId xmlns:a16="http://schemas.microsoft.com/office/drawing/2014/main" id="{719BD2A3-A724-F508-19B4-8632DE0EF8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rc 444">
                <a:extLst>
                  <a:ext uri="{FF2B5EF4-FFF2-40B4-BE49-F238E27FC236}">
                    <a16:creationId xmlns:a16="http://schemas.microsoft.com/office/drawing/2014/main" id="{02F83134-9D7A-8C91-CA76-BC76F65F2C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Arc 445">
                <a:extLst>
                  <a:ext uri="{FF2B5EF4-FFF2-40B4-BE49-F238E27FC236}">
                    <a16:creationId xmlns:a16="http://schemas.microsoft.com/office/drawing/2014/main" id="{A4ADE1E7-7BFA-CA93-3492-88D197FDC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rc 446">
                <a:extLst>
                  <a:ext uri="{FF2B5EF4-FFF2-40B4-BE49-F238E27FC236}">
                    <a16:creationId xmlns:a16="http://schemas.microsoft.com/office/drawing/2014/main" id="{9F7CCAAA-734E-8B2E-4BDE-38E6E4C260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rc 447">
                <a:extLst>
                  <a:ext uri="{FF2B5EF4-FFF2-40B4-BE49-F238E27FC236}">
                    <a16:creationId xmlns:a16="http://schemas.microsoft.com/office/drawing/2014/main" id="{FDE3E147-DBFD-A329-3DBC-7C9628ACC7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rc 448">
                <a:extLst>
                  <a:ext uri="{FF2B5EF4-FFF2-40B4-BE49-F238E27FC236}">
                    <a16:creationId xmlns:a16="http://schemas.microsoft.com/office/drawing/2014/main" id="{C10C454F-8A83-DC63-B7C9-8C3DDE06F3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rc 449">
                <a:extLst>
                  <a:ext uri="{FF2B5EF4-FFF2-40B4-BE49-F238E27FC236}">
                    <a16:creationId xmlns:a16="http://schemas.microsoft.com/office/drawing/2014/main" id="{27E591F4-7227-F220-0708-F53257EC83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rc 450">
                <a:extLst>
                  <a:ext uri="{FF2B5EF4-FFF2-40B4-BE49-F238E27FC236}">
                    <a16:creationId xmlns:a16="http://schemas.microsoft.com/office/drawing/2014/main" id="{D5437044-FF4B-CD29-9426-EDA13D4145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Freeform 451">
                <a:extLst>
                  <a:ext uri="{FF2B5EF4-FFF2-40B4-BE49-F238E27FC236}">
                    <a16:creationId xmlns:a16="http://schemas.microsoft.com/office/drawing/2014/main" id="{2F94CBB1-C191-7769-463F-A89D276862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Freeform 452">
                <a:extLst>
                  <a:ext uri="{FF2B5EF4-FFF2-40B4-BE49-F238E27FC236}">
                    <a16:creationId xmlns:a16="http://schemas.microsoft.com/office/drawing/2014/main" id="{FBECD21E-9C67-F469-46C1-192ACC48721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rc 453">
                <a:extLst>
                  <a:ext uri="{FF2B5EF4-FFF2-40B4-BE49-F238E27FC236}">
                    <a16:creationId xmlns:a16="http://schemas.microsoft.com/office/drawing/2014/main" id="{8045F58B-ED11-E1E9-45DE-643386CEFE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Arc 454">
                <a:extLst>
                  <a:ext uri="{FF2B5EF4-FFF2-40B4-BE49-F238E27FC236}">
                    <a16:creationId xmlns:a16="http://schemas.microsoft.com/office/drawing/2014/main" id="{70689FC8-698C-4996-7E79-83789586A84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Arc 455">
                <a:extLst>
                  <a:ext uri="{FF2B5EF4-FFF2-40B4-BE49-F238E27FC236}">
                    <a16:creationId xmlns:a16="http://schemas.microsoft.com/office/drawing/2014/main" id="{AC61346D-E99F-9C9B-13EA-9F0A20A12C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Freeform 456">
                <a:extLst>
                  <a:ext uri="{FF2B5EF4-FFF2-40B4-BE49-F238E27FC236}">
                    <a16:creationId xmlns:a16="http://schemas.microsoft.com/office/drawing/2014/main" id="{B65B9500-6ACF-68AB-D99A-73A921CDDE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Freeform 457">
                <a:extLst>
                  <a:ext uri="{FF2B5EF4-FFF2-40B4-BE49-F238E27FC236}">
                    <a16:creationId xmlns:a16="http://schemas.microsoft.com/office/drawing/2014/main" id="{4A5EAECA-F40C-B7AB-0EF8-1959ED6738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Freeform 458">
                <a:extLst>
                  <a:ext uri="{FF2B5EF4-FFF2-40B4-BE49-F238E27FC236}">
                    <a16:creationId xmlns:a16="http://schemas.microsoft.com/office/drawing/2014/main" id="{88C1A746-5B74-5B4F-1C6E-CCDEBADF7E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Freeform 459">
                <a:extLst>
                  <a:ext uri="{FF2B5EF4-FFF2-40B4-BE49-F238E27FC236}">
                    <a16:creationId xmlns:a16="http://schemas.microsoft.com/office/drawing/2014/main" id="{A2563269-0B93-F3AD-BF12-FB0DA25A3F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Freeform 460">
                <a:extLst>
                  <a:ext uri="{FF2B5EF4-FFF2-40B4-BE49-F238E27FC236}">
                    <a16:creationId xmlns:a16="http://schemas.microsoft.com/office/drawing/2014/main" id="{0D0717DA-DD38-BED7-F853-0501255B76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Freeform 461">
                <a:extLst>
                  <a:ext uri="{FF2B5EF4-FFF2-40B4-BE49-F238E27FC236}">
                    <a16:creationId xmlns:a16="http://schemas.microsoft.com/office/drawing/2014/main" id="{FEF14D37-8C15-464E-3510-A92EA118FD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Freeform 462">
                <a:extLst>
                  <a:ext uri="{FF2B5EF4-FFF2-40B4-BE49-F238E27FC236}">
                    <a16:creationId xmlns:a16="http://schemas.microsoft.com/office/drawing/2014/main" id="{C728C709-B4D2-22EF-B6C3-703E4E9B641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Freeform 463">
                <a:extLst>
                  <a:ext uri="{FF2B5EF4-FFF2-40B4-BE49-F238E27FC236}">
                    <a16:creationId xmlns:a16="http://schemas.microsoft.com/office/drawing/2014/main" id="{5E70F455-7EC2-3A96-0D45-2680333F464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568" name="Group 464">
            <a:extLst>
              <a:ext uri="{FF2B5EF4-FFF2-40B4-BE49-F238E27FC236}">
                <a16:creationId xmlns:a16="http://schemas.microsoft.com/office/drawing/2014/main" id="{3A3B08BA-A65B-E32B-8FF2-FA25BAC6376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3191" name="Group 465">
              <a:extLst>
                <a:ext uri="{FF2B5EF4-FFF2-40B4-BE49-F238E27FC236}">
                  <a16:creationId xmlns:a16="http://schemas.microsoft.com/office/drawing/2014/main" id="{AD9FE12B-F3D7-01F6-2501-7BEB11F81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323" name="Oval 466">
                <a:extLst>
                  <a:ext uri="{FF2B5EF4-FFF2-40B4-BE49-F238E27FC236}">
                    <a16:creationId xmlns:a16="http://schemas.microsoft.com/office/drawing/2014/main" id="{FE9BD065-2BEE-D925-3E09-B42673EC14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4" name="Oval 467">
                <a:extLst>
                  <a:ext uri="{FF2B5EF4-FFF2-40B4-BE49-F238E27FC236}">
                    <a16:creationId xmlns:a16="http://schemas.microsoft.com/office/drawing/2014/main" id="{0F9B43C5-95FE-F3FB-2CC6-D56D38DC04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2" name="Group 468">
              <a:extLst>
                <a:ext uri="{FF2B5EF4-FFF2-40B4-BE49-F238E27FC236}">
                  <a16:creationId xmlns:a16="http://schemas.microsoft.com/office/drawing/2014/main" id="{F67ED158-F935-4D42-4E45-09CFFAF18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321" name="Oval 469">
                <a:extLst>
                  <a:ext uri="{FF2B5EF4-FFF2-40B4-BE49-F238E27FC236}">
                    <a16:creationId xmlns:a16="http://schemas.microsoft.com/office/drawing/2014/main" id="{FBAC33FA-DCCE-250C-B31C-1F0FEC6F19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2" name="Oval 470">
                <a:extLst>
                  <a:ext uri="{FF2B5EF4-FFF2-40B4-BE49-F238E27FC236}">
                    <a16:creationId xmlns:a16="http://schemas.microsoft.com/office/drawing/2014/main" id="{7B4F9CFC-0FF0-3FC5-62C1-EEA101796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3" name="Group 471">
              <a:extLst>
                <a:ext uri="{FF2B5EF4-FFF2-40B4-BE49-F238E27FC236}">
                  <a16:creationId xmlns:a16="http://schemas.microsoft.com/office/drawing/2014/main" id="{A1529B92-9421-4836-DF9D-1D769F611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319" name="Oval 472">
                <a:extLst>
                  <a:ext uri="{FF2B5EF4-FFF2-40B4-BE49-F238E27FC236}">
                    <a16:creationId xmlns:a16="http://schemas.microsoft.com/office/drawing/2014/main" id="{D5910E17-BDEE-AA29-3AA3-A216B610CC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0" name="Oval 473">
                <a:extLst>
                  <a:ext uri="{FF2B5EF4-FFF2-40B4-BE49-F238E27FC236}">
                    <a16:creationId xmlns:a16="http://schemas.microsoft.com/office/drawing/2014/main" id="{05D0F391-F27E-D556-32C3-4E151A8279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4" name="Group 474">
              <a:extLst>
                <a:ext uri="{FF2B5EF4-FFF2-40B4-BE49-F238E27FC236}">
                  <a16:creationId xmlns:a16="http://schemas.microsoft.com/office/drawing/2014/main" id="{635D6BDA-B316-1F39-8EBD-1A6846B7E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195" name="Group 475">
                <a:extLst>
                  <a:ext uri="{FF2B5EF4-FFF2-40B4-BE49-F238E27FC236}">
                    <a16:creationId xmlns:a16="http://schemas.microsoft.com/office/drawing/2014/main" id="{09761C4A-03EE-EF09-B9A0-D26B777BA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317" name="Oval 476">
                  <a:extLst>
                    <a:ext uri="{FF2B5EF4-FFF2-40B4-BE49-F238E27FC236}">
                      <a16:creationId xmlns:a16="http://schemas.microsoft.com/office/drawing/2014/main" id="{21860927-CA69-A7CE-21A1-BA667BD78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318" name="Oval 477">
                  <a:extLst>
                    <a:ext uri="{FF2B5EF4-FFF2-40B4-BE49-F238E27FC236}">
                      <a16:creationId xmlns:a16="http://schemas.microsoft.com/office/drawing/2014/main" id="{78D8F184-55CE-7521-B547-FFA6F3A60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196" name="Group 478">
                <a:extLst>
                  <a:ext uri="{FF2B5EF4-FFF2-40B4-BE49-F238E27FC236}">
                    <a16:creationId xmlns:a16="http://schemas.microsoft.com/office/drawing/2014/main" id="{6EFD9B4D-558F-7A12-48CA-651140BB8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219" name="Group 479">
                  <a:extLst>
                    <a:ext uri="{FF2B5EF4-FFF2-40B4-BE49-F238E27FC236}">
                      <a16:creationId xmlns:a16="http://schemas.microsoft.com/office/drawing/2014/main" id="{CD9BC0EA-7204-B8E6-A7A2-73375F4B1C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315" name="Freeform 480">
                    <a:extLst>
                      <a:ext uri="{FF2B5EF4-FFF2-40B4-BE49-F238E27FC236}">
                        <a16:creationId xmlns:a16="http://schemas.microsoft.com/office/drawing/2014/main" id="{C9773012-9D45-A9AC-085E-F495DE73C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6" name="Freeform 481">
                    <a:extLst>
                      <a:ext uri="{FF2B5EF4-FFF2-40B4-BE49-F238E27FC236}">
                        <a16:creationId xmlns:a16="http://schemas.microsoft.com/office/drawing/2014/main" id="{7237B644-F53F-E3B1-DB8A-42021D7E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0" name="Group 482">
                  <a:extLst>
                    <a:ext uri="{FF2B5EF4-FFF2-40B4-BE49-F238E27FC236}">
                      <a16:creationId xmlns:a16="http://schemas.microsoft.com/office/drawing/2014/main" id="{A750FF30-425F-C5A0-2090-58F687A489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313" name="Freeform 483">
                    <a:extLst>
                      <a:ext uri="{FF2B5EF4-FFF2-40B4-BE49-F238E27FC236}">
                        <a16:creationId xmlns:a16="http://schemas.microsoft.com/office/drawing/2014/main" id="{92689303-D52A-A054-AA0B-CC90558776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4" name="Freeform 484">
                    <a:extLst>
                      <a:ext uri="{FF2B5EF4-FFF2-40B4-BE49-F238E27FC236}">
                        <a16:creationId xmlns:a16="http://schemas.microsoft.com/office/drawing/2014/main" id="{76341742-3905-E06C-DA40-4CF848B34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1" name="Group 485">
                  <a:extLst>
                    <a:ext uri="{FF2B5EF4-FFF2-40B4-BE49-F238E27FC236}">
                      <a16:creationId xmlns:a16="http://schemas.microsoft.com/office/drawing/2014/main" id="{29707FC6-449B-C8FC-4C75-E66CB04ADB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311" name="Freeform 486">
                    <a:extLst>
                      <a:ext uri="{FF2B5EF4-FFF2-40B4-BE49-F238E27FC236}">
                        <a16:creationId xmlns:a16="http://schemas.microsoft.com/office/drawing/2014/main" id="{B3409E8C-0767-0375-355F-85906F730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2" name="Freeform 487">
                    <a:extLst>
                      <a:ext uri="{FF2B5EF4-FFF2-40B4-BE49-F238E27FC236}">
                        <a16:creationId xmlns:a16="http://schemas.microsoft.com/office/drawing/2014/main" id="{C0F90B8C-9FFA-C0C1-3BF9-AB18BACB4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2" name="Group 488">
                  <a:extLst>
                    <a:ext uri="{FF2B5EF4-FFF2-40B4-BE49-F238E27FC236}">
                      <a16:creationId xmlns:a16="http://schemas.microsoft.com/office/drawing/2014/main" id="{CCE7B0AC-D949-A297-6906-F7885B931A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09" name="Freeform 489">
                    <a:extLst>
                      <a:ext uri="{FF2B5EF4-FFF2-40B4-BE49-F238E27FC236}">
                        <a16:creationId xmlns:a16="http://schemas.microsoft.com/office/drawing/2014/main" id="{D6BF3EC4-9E2F-2F15-D8B5-3E4FBAB4D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0" name="Freeform 490">
                    <a:extLst>
                      <a:ext uri="{FF2B5EF4-FFF2-40B4-BE49-F238E27FC236}">
                        <a16:creationId xmlns:a16="http://schemas.microsoft.com/office/drawing/2014/main" id="{47EFD3C3-C62B-A762-A994-080E2643A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3" name="Group 491">
                  <a:extLst>
                    <a:ext uri="{FF2B5EF4-FFF2-40B4-BE49-F238E27FC236}">
                      <a16:creationId xmlns:a16="http://schemas.microsoft.com/office/drawing/2014/main" id="{FFD3B0B1-9F80-0A5C-0796-C8D9FBD0E4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307" name="Freeform 492">
                    <a:extLst>
                      <a:ext uri="{FF2B5EF4-FFF2-40B4-BE49-F238E27FC236}">
                        <a16:creationId xmlns:a16="http://schemas.microsoft.com/office/drawing/2014/main" id="{8040AE85-DF5D-D150-0CC2-6ED757804A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8" name="Freeform 493">
                    <a:extLst>
                      <a:ext uri="{FF2B5EF4-FFF2-40B4-BE49-F238E27FC236}">
                        <a16:creationId xmlns:a16="http://schemas.microsoft.com/office/drawing/2014/main" id="{4083C1B8-7DE6-0848-78D8-117886BC13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4" name="Group 494">
                  <a:extLst>
                    <a:ext uri="{FF2B5EF4-FFF2-40B4-BE49-F238E27FC236}">
                      <a16:creationId xmlns:a16="http://schemas.microsoft.com/office/drawing/2014/main" id="{60E589D4-9816-2FB3-081B-AE122F797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305" name="Freeform 495">
                    <a:extLst>
                      <a:ext uri="{FF2B5EF4-FFF2-40B4-BE49-F238E27FC236}">
                        <a16:creationId xmlns:a16="http://schemas.microsoft.com/office/drawing/2014/main" id="{E8897C0E-6691-024B-6907-7E92E3127B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6" name="Freeform 496">
                    <a:extLst>
                      <a:ext uri="{FF2B5EF4-FFF2-40B4-BE49-F238E27FC236}">
                        <a16:creationId xmlns:a16="http://schemas.microsoft.com/office/drawing/2014/main" id="{1F5C9F1F-D61E-EA45-C0CD-D5189D3DE1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5" name="Group 497">
                  <a:extLst>
                    <a:ext uri="{FF2B5EF4-FFF2-40B4-BE49-F238E27FC236}">
                      <a16:creationId xmlns:a16="http://schemas.microsoft.com/office/drawing/2014/main" id="{22411C5A-99EB-7AA7-5D7C-5560013136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303" name="Freeform 498">
                    <a:extLst>
                      <a:ext uri="{FF2B5EF4-FFF2-40B4-BE49-F238E27FC236}">
                        <a16:creationId xmlns:a16="http://schemas.microsoft.com/office/drawing/2014/main" id="{A5E2F6CB-7901-55E6-01D4-BF961A10F9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4" name="Freeform 499">
                    <a:extLst>
                      <a:ext uri="{FF2B5EF4-FFF2-40B4-BE49-F238E27FC236}">
                        <a16:creationId xmlns:a16="http://schemas.microsoft.com/office/drawing/2014/main" id="{D1BB699C-9A08-4231-0C2A-DA566D023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6" name="Group 500">
                  <a:extLst>
                    <a:ext uri="{FF2B5EF4-FFF2-40B4-BE49-F238E27FC236}">
                      <a16:creationId xmlns:a16="http://schemas.microsoft.com/office/drawing/2014/main" id="{2C550BC2-E60B-6D19-C8F6-8B900DAE3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301" name="Freeform 501">
                    <a:extLst>
                      <a:ext uri="{FF2B5EF4-FFF2-40B4-BE49-F238E27FC236}">
                        <a16:creationId xmlns:a16="http://schemas.microsoft.com/office/drawing/2014/main" id="{AF6DB7C7-2112-7119-EDED-2D52F0187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2" name="Freeform 502">
                    <a:extLst>
                      <a:ext uri="{FF2B5EF4-FFF2-40B4-BE49-F238E27FC236}">
                        <a16:creationId xmlns:a16="http://schemas.microsoft.com/office/drawing/2014/main" id="{792A1259-E265-57AF-B1EF-AF18FA8AB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7" name="Group 503">
                  <a:extLst>
                    <a:ext uri="{FF2B5EF4-FFF2-40B4-BE49-F238E27FC236}">
                      <a16:creationId xmlns:a16="http://schemas.microsoft.com/office/drawing/2014/main" id="{555EC97B-2975-7286-575F-7193E9202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299" name="Freeform 504">
                    <a:extLst>
                      <a:ext uri="{FF2B5EF4-FFF2-40B4-BE49-F238E27FC236}">
                        <a16:creationId xmlns:a16="http://schemas.microsoft.com/office/drawing/2014/main" id="{B7B1C54C-33CA-D7F7-5801-6E7CAFB28C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0" name="Freeform 505">
                    <a:extLst>
                      <a:ext uri="{FF2B5EF4-FFF2-40B4-BE49-F238E27FC236}">
                        <a16:creationId xmlns:a16="http://schemas.microsoft.com/office/drawing/2014/main" id="{136EDF42-6AAE-9E2D-694F-6855251CC0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8" name="Group 506">
                  <a:extLst>
                    <a:ext uri="{FF2B5EF4-FFF2-40B4-BE49-F238E27FC236}">
                      <a16:creationId xmlns:a16="http://schemas.microsoft.com/office/drawing/2014/main" id="{5B942688-07D3-A04E-C614-8F7D0FA92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297" name="Freeform 507">
                    <a:extLst>
                      <a:ext uri="{FF2B5EF4-FFF2-40B4-BE49-F238E27FC236}">
                        <a16:creationId xmlns:a16="http://schemas.microsoft.com/office/drawing/2014/main" id="{FC9AF0DB-EF65-64CC-C6E3-1887954424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8" name="Freeform 508">
                    <a:extLst>
                      <a:ext uri="{FF2B5EF4-FFF2-40B4-BE49-F238E27FC236}">
                        <a16:creationId xmlns:a16="http://schemas.microsoft.com/office/drawing/2014/main" id="{2BF7FAA4-4EC6-A125-448C-4FC7B75B7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9" name="Group 509">
                  <a:extLst>
                    <a:ext uri="{FF2B5EF4-FFF2-40B4-BE49-F238E27FC236}">
                      <a16:creationId xmlns:a16="http://schemas.microsoft.com/office/drawing/2014/main" id="{371E82FB-F120-3F47-95D0-4CC1B9E46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295" name="Freeform 510">
                    <a:extLst>
                      <a:ext uri="{FF2B5EF4-FFF2-40B4-BE49-F238E27FC236}">
                        <a16:creationId xmlns:a16="http://schemas.microsoft.com/office/drawing/2014/main" id="{E9A0EE81-EEA6-09EB-4C17-04B0F28F8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6" name="Freeform 511">
                    <a:extLst>
                      <a:ext uri="{FF2B5EF4-FFF2-40B4-BE49-F238E27FC236}">
                        <a16:creationId xmlns:a16="http://schemas.microsoft.com/office/drawing/2014/main" id="{74D3620C-B058-B684-ACB4-C03A84CB2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0" name="Group 512">
                  <a:extLst>
                    <a:ext uri="{FF2B5EF4-FFF2-40B4-BE49-F238E27FC236}">
                      <a16:creationId xmlns:a16="http://schemas.microsoft.com/office/drawing/2014/main" id="{B0F2FF58-A6CB-9C57-FC22-FBFC9335FF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293" name="Freeform 513">
                    <a:extLst>
                      <a:ext uri="{FF2B5EF4-FFF2-40B4-BE49-F238E27FC236}">
                        <a16:creationId xmlns:a16="http://schemas.microsoft.com/office/drawing/2014/main" id="{727EE45A-DDB8-3B36-56EC-5FB4F09D2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4" name="Freeform 514">
                    <a:extLst>
                      <a:ext uri="{FF2B5EF4-FFF2-40B4-BE49-F238E27FC236}">
                        <a16:creationId xmlns:a16="http://schemas.microsoft.com/office/drawing/2014/main" id="{37AE0C45-3A42-A292-91BC-5F3FDBAB3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1" name="Group 515">
                  <a:extLst>
                    <a:ext uri="{FF2B5EF4-FFF2-40B4-BE49-F238E27FC236}">
                      <a16:creationId xmlns:a16="http://schemas.microsoft.com/office/drawing/2014/main" id="{B8198E72-8515-4AFD-07C6-4BC2BB8A0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291" name="Freeform 516">
                    <a:extLst>
                      <a:ext uri="{FF2B5EF4-FFF2-40B4-BE49-F238E27FC236}">
                        <a16:creationId xmlns:a16="http://schemas.microsoft.com/office/drawing/2014/main" id="{CF5B360A-B909-31B5-1C4C-B506E0FD0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2" name="Freeform 517">
                    <a:extLst>
                      <a:ext uri="{FF2B5EF4-FFF2-40B4-BE49-F238E27FC236}">
                        <a16:creationId xmlns:a16="http://schemas.microsoft.com/office/drawing/2014/main" id="{9627A470-183C-4313-9BE2-7D4278137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2" name="Group 518">
                  <a:extLst>
                    <a:ext uri="{FF2B5EF4-FFF2-40B4-BE49-F238E27FC236}">
                      <a16:creationId xmlns:a16="http://schemas.microsoft.com/office/drawing/2014/main" id="{AEE6110D-E945-4AB5-CBFE-9F3C373DD3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289" name="Freeform 519">
                    <a:extLst>
                      <a:ext uri="{FF2B5EF4-FFF2-40B4-BE49-F238E27FC236}">
                        <a16:creationId xmlns:a16="http://schemas.microsoft.com/office/drawing/2014/main" id="{29CE6917-9304-4F66-3FBF-50A6FA8AE0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0" name="Freeform 520">
                    <a:extLst>
                      <a:ext uri="{FF2B5EF4-FFF2-40B4-BE49-F238E27FC236}">
                        <a16:creationId xmlns:a16="http://schemas.microsoft.com/office/drawing/2014/main" id="{652431BF-FF7F-D465-6E26-BEC58B462D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3" name="Group 521">
                  <a:extLst>
                    <a:ext uri="{FF2B5EF4-FFF2-40B4-BE49-F238E27FC236}">
                      <a16:creationId xmlns:a16="http://schemas.microsoft.com/office/drawing/2014/main" id="{91D4E40B-E038-2D73-EC00-55F1A0C6B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287" name="Freeform 522">
                    <a:extLst>
                      <a:ext uri="{FF2B5EF4-FFF2-40B4-BE49-F238E27FC236}">
                        <a16:creationId xmlns:a16="http://schemas.microsoft.com/office/drawing/2014/main" id="{2A60D5A9-168A-8403-1790-6A0FA0E557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8" name="Freeform 523">
                    <a:extLst>
                      <a:ext uri="{FF2B5EF4-FFF2-40B4-BE49-F238E27FC236}">
                        <a16:creationId xmlns:a16="http://schemas.microsoft.com/office/drawing/2014/main" id="{591E9D72-4B15-06B3-0CCC-49D9956B1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4" name="Group 524">
                  <a:extLst>
                    <a:ext uri="{FF2B5EF4-FFF2-40B4-BE49-F238E27FC236}">
                      <a16:creationId xmlns:a16="http://schemas.microsoft.com/office/drawing/2014/main" id="{1C63F64A-8067-75B6-47F0-893F9E9CE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285" name="Freeform 525">
                    <a:extLst>
                      <a:ext uri="{FF2B5EF4-FFF2-40B4-BE49-F238E27FC236}">
                        <a16:creationId xmlns:a16="http://schemas.microsoft.com/office/drawing/2014/main" id="{CAA66F9F-2703-B6BA-99B2-BA8691539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6" name="Freeform 526">
                    <a:extLst>
                      <a:ext uri="{FF2B5EF4-FFF2-40B4-BE49-F238E27FC236}">
                        <a16:creationId xmlns:a16="http://schemas.microsoft.com/office/drawing/2014/main" id="{6BCFB58B-2902-6EEC-DD40-8E673A78DA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5" name="Group 527">
                  <a:extLst>
                    <a:ext uri="{FF2B5EF4-FFF2-40B4-BE49-F238E27FC236}">
                      <a16:creationId xmlns:a16="http://schemas.microsoft.com/office/drawing/2014/main" id="{BD37994E-2B5F-4789-A890-B6949FF57E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283" name="Freeform 528">
                    <a:extLst>
                      <a:ext uri="{FF2B5EF4-FFF2-40B4-BE49-F238E27FC236}">
                        <a16:creationId xmlns:a16="http://schemas.microsoft.com/office/drawing/2014/main" id="{0A19B8CD-FEBC-AA0B-8C1F-C4B1B75C1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4" name="Freeform 529">
                    <a:extLst>
                      <a:ext uri="{FF2B5EF4-FFF2-40B4-BE49-F238E27FC236}">
                        <a16:creationId xmlns:a16="http://schemas.microsoft.com/office/drawing/2014/main" id="{FFB6A277-34E1-81DC-0D1A-3EAFC9D8E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6" name="Group 530">
                  <a:extLst>
                    <a:ext uri="{FF2B5EF4-FFF2-40B4-BE49-F238E27FC236}">
                      <a16:creationId xmlns:a16="http://schemas.microsoft.com/office/drawing/2014/main" id="{1BEAC860-BA3C-12CA-3C5E-28CB8BF1B0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281" name="Freeform 531">
                    <a:extLst>
                      <a:ext uri="{FF2B5EF4-FFF2-40B4-BE49-F238E27FC236}">
                        <a16:creationId xmlns:a16="http://schemas.microsoft.com/office/drawing/2014/main" id="{086E8FFC-5801-4DAD-B013-8A7410F67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2" name="Freeform 532">
                    <a:extLst>
                      <a:ext uri="{FF2B5EF4-FFF2-40B4-BE49-F238E27FC236}">
                        <a16:creationId xmlns:a16="http://schemas.microsoft.com/office/drawing/2014/main" id="{AEA186E6-8A01-79A5-357E-C1E37BB70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7" name="Group 533">
                  <a:extLst>
                    <a:ext uri="{FF2B5EF4-FFF2-40B4-BE49-F238E27FC236}">
                      <a16:creationId xmlns:a16="http://schemas.microsoft.com/office/drawing/2014/main" id="{CA9BA97D-BFA1-C523-7053-D952825692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279" name="Freeform 534">
                    <a:extLst>
                      <a:ext uri="{FF2B5EF4-FFF2-40B4-BE49-F238E27FC236}">
                        <a16:creationId xmlns:a16="http://schemas.microsoft.com/office/drawing/2014/main" id="{A20042AC-4D0C-CAED-9469-D1F6561B6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0" name="Freeform 535">
                    <a:extLst>
                      <a:ext uri="{FF2B5EF4-FFF2-40B4-BE49-F238E27FC236}">
                        <a16:creationId xmlns:a16="http://schemas.microsoft.com/office/drawing/2014/main" id="{2BE14077-1A06-3B29-F4B7-1E9F36E57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8" name="Group 536">
                  <a:extLst>
                    <a:ext uri="{FF2B5EF4-FFF2-40B4-BE49-F238E27FC236}">
                      <a16:creationId xmlns:a16="http://schemas.microsoft.com/office/drawing/2014/main" id="{65D3EF46-1A7F-323D-F0A5-33BB2190CF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277" name="Freeform 537">
                    <a:extLst>
                      <a:ext uri="{FF2B5EF4-FFF2-40B4-BE49-F238E27FC236}">
                        <a16:creationId xmlns:a16="http://schemas.microsoft.com/office/drawing/2014/main" id="{04C65E21-23FC-F280-70FD-48F0C0A1E3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8" name="Freeform 538">
                    <a:extLst>
                      <a:ext uri="{FF2B5EF4-FFF2-40B4-BE49-F238E27FC236}">
                        <a16:creationId xmlns:a16="http://schemas.microsoft.com/office/drawing/2014/main" id="{BF3BF08A-2108-B98C-18F6-3CFD57825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9" name="Group 539">
                  <a:extLst>
                    <a:ext uri="{FF2B5EF4-FFF2-40B4-BE49-F238E27FC236}">
                      <a16:creationId xmlns:a16="http://schemas.microsoft.com/office/drawing/2014/main" id="{4A204CDB-00D4-379D-68E2-BE72726507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275" name="Freeform 540">
                    <a:extLst>
                      <a:ext uri="{FF2B5EF4-FFF2-40B4-BE49-F238E27FC236}">
                        <a16:creationId xmlns:a16="http://schemas.microsoft.com/office/drawing/2014/main" id="{F651A8AD-2648-7368-8432-2FF469354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6" name="Freeform 541">
                    <a:extLst>
                      <a:ext uri="{FF2B5EF4-FFF2-40B4-BE49-F238E27FC236}">
                        <a16:creationId xmlns:a16="http://schemas.microsoft.com/office/drawing/2014/main" id="{24064D73-C6C6-2E8A-77CD-523413BCD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40" name="Freeform 542">
                  <a:extLst>
                    <a:ext uri="{FF2B5EF4-FFF2-40B4-BE49-F238E27FC236}">
                      <a16:creationId xmlns:a16="http://schemas.microsoft.com/office/drawing/2014/main" id="{145834D0-6959-57ED-AE63-89FDCA45FF7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1" name="Freeform 543">
                  <a:extLst>
                    <a:ext uri="{FF2B5EF4-FFF2-40B4-BE49-F238E27FC236}">
                      <a16:creationId xmlns:a16="http://schemas.microsoft.com/office/drawing/2014/main" id="{70FB978E-F378-66EF-9595-AB917FB1FA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42" name="Group 544">
                  <a:extLst>
                    <a:ext uri="{FF2B5EF4-FFF2-40B4-BE49-F238E27FC236}">
                      <a16:creationId xmlns:a16="http://schemas.microsoft.com/office/drawing/2014/main" id="{B8DAED40-9B81-6ED0-063B-CC973556E1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273" name="Freeform 545">
                    <a:extLst>
                      <a:ext uri="{FF2B5EF4-FFF2-40B4-BE49-F238E27FC236}">
                        <a16:creationId xmlns:a16="http://schemas.microsoft.com/office/drawing/2014/main" id="{79F7BF7F-EE7A-EC25-DDFF-B2BF277346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4" name="Freeform 546">
                    <a:extLst>
                      <a:ext uri="{FF2B5EF4-FFF2-40B4-BE49-F238E27FC236}">
                        <a16:creationId xmlns:a16="http://schemas.microsoft.com/office/drawing/2014/main" id="{789A3FFA-1EC0-3602-017C-05C89A2487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3" name="Group 547">
                  <a:extLst>
                    <a:ext uri="{FF2B5EF4-FFF2-40B4-BE49-F238E27FC236}">
                      <a16:creationId xmlns:a16="http://schemas.microsoft.com/office/drawing/2014/main" id="{C6D9A5A2-CB06-652C-EA15-3CAD2D7B7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271" name="Freeform 548">
                    <a:extLst>
                      <a:ext uri="{FF2B5EF4-FFF2-40B4-BE49-F238E27FC236}">
                        <a16:creationId xmlns:a16="http://schemas.microsoft.com/office/drawing/2014/main" id="{D53E89F4-D8DD-BD27-77E8-6194D3FD5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2" name="Freeform 549">
                    <a:extLst>
                      <a:ext uri="{FF2B5EF4-FFF2-40B4-BE49-F238E27FC236}">
                        <a16:creationId xmlns:a16="http://schemas.microsoft.com/office/drawing/2014/main" id="{9ECF3315-A01C-0082-C92E-18C9D95D33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4" name="Group 550">
                  <a:extLst>
                    <a:ext uri="{FF2B5EF4-FFF2-40B4-BE49-F238E27FC236}">
                      <a16:creationId xmlns:a16="http://schemas.microsoft.com/office/drawing/2014/main" id="{4CF3AC32-FE3D-AA83-1D8C-D49B65A9B6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269" name="Freeform 551">
                    <a:extLst>
                      <a:ext uri="{FF2B5EF4-FFF2-40B4-BE49-F238E27FC236}">
                        <a16:creationId xmlns:a16="http://schemas.microsoft.com/office/drawing/2014/main" id="{FEB056C2-AFEE-96DC-8A2C-72B0A9081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0" name="Freeform 552">
                    <a:extLst>
                      <a:ext uri="{FF2B5EF4-FFF2-40B4-BE49-F238E27FC236}">
                        <a16:creationId xmlns:a16="http://schemas.microsoft.com/office/drawing/2014/main" id="{A384AA0F-C63F-00E7-5843-9B7765B241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5" name="Group 553">
                  <a:extLst>
                    <a:ext uri="{FF2B5EF4-FFF2-40B4-BE49-F238E27FC236}">
                      <a16:creationId xmlns:a16="http://schemas.microsoft.com/office/drawing/2014/main" id="{50AA5386-19DE-8A54-E27E-4FB61B4C4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267" name="Freeform 554">
                    <a:extLst>
                      <a:ext uri="{FF2B5EF4-FFF2-40B4-BE49-F238E27FC236}">
                        <a16:creationId xmlns:a16="http://schemas.microsoft.com/office/drawing/2014/main" id="{191EE62E-D609-9977-66D7-82D54208AE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8" name="Freeform 555">
                    <a:extLst>
                      <a:ext uri="{FF2B5EF4-FFF2-40B4-BE49-F238E27FC236}">
                        <a16:creationId xmlns:a16="http://schemas.microsoft.com/office/drawing/2014/main" id="{A0A5ECEE-01BF-E4EA-C6D1-20783D0A0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6" name="Group 556">
                  <a:extLst>
                    <a:ext uri="{FF2B5EF4-FFF2-40B4-BE49-F238E27FC236}">
                      <a16:creationId xmlns:a16="http://schemas.microsoft.com/office/drawing/2014/main" id="{0D2190ED-6C7E-BA52-E9E1-CEA63722CF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265" name="Freeform 557">
                    <a:extLst>
                      <a:ext uri="{FF2B5EF4-FFF2-40B4-BE49-F238E27FC236}">
                        <a16:creationId xmlns:a16="http://schemas.microsoft.com/office/drawing/2014/main" id="{4A159DFF-8E0D-57F3-0A17-48625C30A7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6" name="Freeform 558">
                    <a:extLst>
                      <a:ext uri="{FF2B5EF4-FFF2-40B4-BE49-F238E27FC236}">
                        <a16:creationId xmlns:a16="http://schemas.microsoft.com/office/drawing/2014/main" id="{25CBF056-7E5C-7150-6BAD-BA665F069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7" name="Group 559">
                  <a:extLst>
                    <a:ext uri="{FF2B5EF4-FFF2-40B4-BE49-F238E27FC236}">
                      <a16:creationId xmlns:a16="http://schemas.microsoft.com/office/drawing/2014/main" id="{B4E0847D-0695-9224-CC86-100DD0C0A2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263" name="Freeform 560">
                    <a:extLst>
                      <a:ext uri="{FF2B5EF4-FFF2-40B4-BE49-F238E27FC236}">
                        <a16:creationId xmlns:a16="http://schemas.microsoft.com/office/drawing/2014/main" id="{5BA18179-D347-94BF-A2F0-632238FF6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4" name="Freeform 561">
                    <a:extLst>
                      <a:ext uri="{FF2B5EF4-FFF2-40B4-BE49-F238E27FC236}">
                        <a16:creationId xmlns:a16="http://schemas.microsoft.com/office/drawing/2014/main" id="{D7B9C2FA-B29E-4D37-73DD-DFBBB56A2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8" name="Group 562">
                  <a:extLst>
                    <a:ext uri="{FF2B5EF4-FFF2-40B4-BE49-F238E27FC236}">
                      <a16:creationId xmlns:a16="http://schemas.microsoft.com/office/drawing/2014/main" id="{22C98C07-D50C-3386-91F8-47FE6CFFC1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261" name="Freeform 563">
                    <a:extLst>
                      <a:ext uri="{FF2B5EF4-FFF2-40B4-BE49-F238E27FC236}">
                        <a16:creationId xmlns:a16="http://schemas.microsoft.com/office/drawing/2014/main" id="{802F1331-4485-DCC4-7145-35F2164F6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2" name="Freeform 564">
                    <a:extLst>
                      <a:ext uri="{FF2B5EF4-FFF2-40B4-BE49-F238E27FC236}">
                        <a16:creationId xmlns:a16="http://schemas.microsoft.com/office/drawing/2014/main" id="{DECF1FE3-4F36-FD9A-CCE8-E363B2DF61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9" name="Group 565">
                  <a:extLst>
                    <a:ext uri="{FF2B5EF4-FFF2-40B4-BE49-F238E27FC236}">
                      <a16:creationId xmlns:a16="http://schemas.microsoft.com/office/drawing/2014/main" id="{EC24B9D6-67A6-CDAD-A6EC-DBBBF2EE7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259" name="Freeform 566">
                    <a:extLst>
                      <a:ext uri="{FF2B5EF4-FFF2-40B4-BE49-F238E27FC236}">
                        <a16:creationId xmlns:a16="http://schemas.microsoft.com/office/drawing/2014/main" id="{37CAC2ED-40CC-F79E-7759-376FAAB3E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0" name="Freeform 567">
                    <a:extLst>
                      <a:ext uri="{FF2B5EF4-FFF2-40B4-BE49-F238E27FC236}">
                        <a16:creationId xmlns:a16="http://schemas.microsoft.com/office/drawing/2014/main" id="{A6242AA9-8D49-79A5-5AD3-44BAA18A2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0" name="Group 568">
                  <a:extLst>
                    <a:ext uri="{FF2B5EF4-FFF2-40B4-BE49-F238E27FC236}">
                      <a16:creationId xmlns:a16="http://schemas.microsoft.com/office/drawing/2014/main" id="{97BD8BA7-B9DF-AECF-5953-CFB7A814A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257" name="Freeform 569">
                    <a:extLst>
                      <a:ext uri="{FF2B5EF4-FFF2-40B4-BE49-F238E27FC236}">
                        <a16:creationId xmlns:a16="http://schemas.microsoft.com/office/drawing/2014/main" id="{D06D45D0-F304-ECFB-E8A7-7885034559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8" name="Freeform 570">
                    <a:extLst>
                      <a:ext uri="{FF2B5EF4-FFF2-40B4-BE49-F238E27FC236}">
                        <a16:creationId xmlns:a16="http://schemas.microsoft.com/office/drawing/2014/main" id="{AFFBD8BF-2137-6C9D-489C-4A66BF2D90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1" name="Group 571">
                  <a:extLst>
                    <a:ext uri="{FF2B5EF4-FFF2-40B4-BE49-F238E27FC236}">
                      <a16:creationId xmlns:a16="http://schemas.microsoft.com/office/drawing/2014/main" id="{A569B10E-8CEC-39F6-99D7-B42F188656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255" name="Freeform 572">
                    <a:extLst>
                      <a:ext uri="{FF2B5EF4-FFF2-40B4-BE49-F238E27FC236}">
                        <a16:creationId xmlns:a16="http://schemas.microsoft.com/office/drawing/2014/main" id="{6088BE1F-9D01-2DDA-1803-373064BC9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6" name="Freeform 573">
                    <a:extLst>
                      <a:ext uri="{FF2B5EF4-FFF2-40B4-BE49-F238E27FC236}">
                        <a16:creationId xmlns:a16="http://schemas.microsoft.com/office/drawing/2014/main" id="{647CAAD9-6DCC-DA32-6F51-A80F069D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2" name="Group 574">
                  <a:extLst>
                    <a:ext uri="{FF2B5EF4-FFF2-40B4-BE49-F238E27FC236}">
                      <a16:creationId xmlns:a16="http://schemas.microsoft.com/office/drawing/2014/main" id="{89954A24-513C-7508-D1ED-DC359E11B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253" name="Freeform 575">
                    <a:extLst>
                      <a:ext uri="{FF2B5EF4-FFF2-40B4-BE49-F238E27FC236}">
                        <a16:creationId xmlns:a16="http://schemas.microsoft.com/office/drawing/2014/main" id="{8B702926-C2D8-CD4D-536A-E8535C733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4" name="Freeform 576">
                    <a:extLst>
                      <a:ext uri="{FF2B5EF4-FFF2-40B4-BE49-F238E27FC236}">
                        <a16:creationId xmlns:a16="http://schemas.microsoft.com/office/drawing/2014/main" id="{1315EAF8-4245-5632-54C4-2F09561BE7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97" name="Freeform 577">
                <a:extLst>
                  <a:ext uri="{FF2B5EF4-FFF2-40B4-BE49-F238E27FC236}">
                    <a16:creationId xmlns:a16="http://schemas.microsoft.com/office/drawing/2014/main" id="{1F27550E-93A1-4D04-E174-44948C552D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8" name="Arc 578">
                <a:extLst>
                  <a:ext uri="{FF2B5EF4-FFF2-40B4-BE49-F238E27FC236}">
                    <a16:creationId xmlns:a16="http://schemas.microsoft.com/office/drawing/2014/main" id="{0DFE5E6F-6D5E-3577-5DCB-6177E6D2D4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9" name="Arc 579">
                <a:extLst>
                  <a:ext uri="{FF2B5EF4-FFF2-40B4-BE49-F238E27FC236}">
                    <a16:creationId xmlns:a16="http://schemas.microsoft.com/office/drawing/2014/main" id="{05F798FE-FB15-D0DC-A2A7-900321BF1E6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0" name="Arc 580">
                <a:extLst>
                  <a:ext uri="{FF2B5EF4-FFF2-40B4-BE49-F238E27FC236}">
                    <a16:creationId xmlns:a16="http://schemas.microsoft.com/office/drawing/2014/main" id="{41FA0270-86CA-E8C2-F831-7C70848DB1B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1" name="Arc 581">
                <a:extLst>
                  <a:ext uri="{FF2B5EF4-FFF2-40B4-BE49-F238E27FC236}">
                    <a16:creationId xmlns:a16="http://schemas.microsoft.com/office/drawing/2014/main" id="{555F3337-43C4-8FD4-666B-AE39C04798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2" name="Arc 582">
                <a:extLst>
                  <a:ext uri="{FF2B5EF4-FFF2-40B4-BE49-F238E27FC236}">
                    <a16:creationId xmlns:a16="http://schemas.microsoft.com/office/drawing/2014/main" id="{BE4DCDE5-41AB-2BE0-2F8D-A91882B0AB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3" name="Arc 583">
                <a:extLst>
                  <a:ext uri="{FF2B5EF4-FFF2-40B4-BE49-F238E27FC236}">
                    <a16:creationId xmlns:a16="http://schemas.microsoft.com/office/drawing/2014/main" id="{5F5A1CF7-E069-DE2B-7C42-79ED6D5C98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4" name="Arc 584">
                <a:extLst>
                  <a:ext uri="{FF2B5EF4-FFF2-40B4-BE49-F238E27FC236}">
                    <a16:creationId xmlns:a16="http://schemas.microsoft.com/office/drawing/2014/main" id="{E323C2DD-AC75-5328-8915-B0DBDC65A7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5" name="Arc 585">
                <a:extLst>
                  <a:ext uri="{FF2B5EF4-FFF2-40B4-BE49-F238E27FC236}">
                    <a16:creationId xmlns:a16="http://schemas.microsoft.com/office/drawing/2014/main" id="{11B682A8-6B05-AE53-6BC8-6EB6C8227F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6" name="Freeform 586">
                <a:extLst>
                  <a:ext uri="{FF2B5EF4-FFF2-40B4-BE49-F238E27FC236}">
                    <a16:creationId xmlns:a16="http://schemas.microsoft.com/office/drawing/2014/main" id="{B7DD6A07-0881-4513-ECAC-88BC7A3D16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7" name="Freeform 587">
                <a:extLst>
                  <a:ext uri="{FF2B5EF4-FFF2-40B4-BE49-F238E27FC236}">
                    <a16:creationId xmlns:a16="http://schemas.microsoft.com/office/drawing/2014/main" id="{C1F238E2-64B3-2D4F-3E20-91EF5BA8BFA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8" name="Arc 588">
                <a:extLst>
                  <a:ext uri="{FF2B5EF4-FFF2-40B4-BE49-F238E27FC236}">
                    <a16:creationId xmlns:a16="http://schemas.microsoft.com/office/drawing/2014/main" id="{14C41B52-68E8-77E0-3CF8-D6DAA5542F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9" name="Arc 589">
                <a:extLst>
                  <a:ext uri="{FF2B5EF4-FFF2-40B4-BE49-F238E27FC236}">
                    <a16:creationId xmlns:a16="http://schemas.microsoft.com/office/drawing/2014/main" id="{A8D3335F-45A0-A242-DD43-FF13A72BF9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0" name="Arc 590">
                <a:extLst>
                  <a:ext uri="{FF2B5EF4-FFF2-40B4-BE49-F238E27FC236}">
                    <a16:creationId xmlns:a16="http://schemas.microsoft.com/office/drawing/2014/main" id="{0811F67A-13D2-828C-8FD1-8FDF96676B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" name="Freeform 591">
                <a:extLst>
                  <a:ext uri="{FF2B5EF4-FFF2-40B4-BE49-F238E27FC236}">
                    <a16:creationId xmlns:a16="http://schemas.microsoft.com/office/drawing/2014/main" id="{93750D09-EB7C-C04D-C6B1-8ECF45F52AA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2" name="Freeform 592">
                <a:extLst>
                  <a:ext uri="{FF2B5EF4-FFF2-40B4-BE49-F238E27FC236}">
                    <a16:creationId xmlns:a16="http://schemas.microsoft.com/office/drawing/2014/main" id="{014BA57A-729F-FDEE-7BE0-C700A18873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" name="Freeform 593">
                <a:extLst>
                  <a:ext uri="{FF2B5EF4-FFF2-40B4-BE49-F238E27FC236}">
                    <a16:creationId xmlns:a16="http://schemas.microsoft.com/office/drawing/2014/main" id="{361B971C-AD67-B249-9946-73ACE22193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" name="Freeform 594">
                <a:extLst>
                  <a:ext uri="{FF2B5EF4-FFF2-40B4-BE49-F238E27FC236}">
                    <a16:creationId xmlns:a16="http://schemas.microsoft.com/office/drawing/2014/main" id="{7A0103E6-E734-AA91-8E18-914F44EEF0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" name="Freeform 595">
                <a:extLst>
                  <a:ext uri="{FF2B5EF4-FFF2-40B4-BE49-F238E27FC236}">
                    <a16:creationId xmlns:a16="http://schemas.microsoft.com/office/drawing/2014/main" id="{6E421D76-0768-6B27-001F-F247B78A2C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" name="Freeform 596">
                <a:extLst>
                  <a:ext uri="{FF2B5EF4-FFF2-40B4-BE49-F238E27FC236}">
                    <a16:creationId xmlns:a16="http://schemas.microsoft.com/office/drawing/2014/main" id="{FC6F07B7-C3CE-75C9-CE06-50EA1B5A38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" name="Freeform 597">
                <a:extLst>
                  <a:ext uri="{FF2B5EF4-FFF2-40B4-BE49-F238E27FC236}">
                    <a16:creationId xmlns:a16="http://schemas.microsoft.com/office/drawing/2014/main" id="{029653AD-D311-674F-3619-C550FA11A5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" name="Freeform 598">
                <a:extLst>
                  <a:ext uri="{FF2B5EF4-FFF2-40B4-BE49-F238E27FC236}">
                    <a16:creationId xmlns:a16="http://schemas.microsoft.com/office/drawing/2014/main" id="{D293BF57-BA00-4CED-5933-E7E09A8A8F1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703" name="Group 599">
            <a:extLst>
              <a:ext uri="{FF2B5EF4-FFF2-40B4-BE49-F238E27FC236}">
                <a16:creationId xmlns:a16="http://schemas.microsoft.com/office/drawing/2014/main" id="{F82B4CC9-65E4-45D8-5D3E-EE64941E523C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3057" name="Group 600">
              <a:extLst>
                <a:ext uri="{FF2B5EF4-FFF2-40B4-BE49-F238E27FC236}">
                  <a16:creationId xmlns:a16="http://schemas.microsoft.com/office/drawing/2014/main" id="{3241840E-1BE4-EF29-6EB9-AC2A4B151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189" name="Oval 601">
                <a:extLst>
                  <a:ext uri="{FF2B5EF4-FFF2-40B4-BE49-F238E27FC236}">
                    <a16:creationId xmlns:a16="http://schemas.microsoft.com/office/drawing/2014/main" id="{8EDA29B4-628F-1782-225A-B675FB81A6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90" name="Oval 602">
                <a:extLst>
                  <a:ext uri="{FF2B5EF4-FFF2-40B4-BE49-F238E27FC236}">
                    <a16:creationId xmlns:a16="http://schemas.microsoft.com/office/drawing/2014/main" id="{A0441099-7FC3-14CF-A7B7-84C4D48411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8" name="Group 603">
              <a:extLst>
                <a:ext uri="{FF2B5EF4-FFF2-40B4-BE49-F238E27FC236}">
                  <a16:creationId xmlns:a16="http://schemas.microsoft.com/office/drawing/2014/main" id="{DA2DD5C8-0B67-F43C-4F16-28BE6D5D1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187" name="Oval 604">
                <a:extLst>
                  <a:ext uri="{FF2B5EF4-FFF2-40B4-BE49-F238E27FC236}">
                    <a16:creationId xmlns:a16="http://schemas.microsoft.com/office/drawing/2014/main" id="{4DF7D1A4-20E5-012C-48E5-3F4CEE1281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8" name="Oval 605">
                <a:extLst>
                  <a:ext uri="{FF2B5EF4-FFF2-40B4-BE49-F238E27FC236}">
                    <a16:creationId xmlns:a16="http://schemas.microsoft.com/office/drawing/2014/main" id="{2AFFDB78-F88C-1A33-6FDB-069892E0793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9" name="Group 606">
              <a:extLst>
                <a:ext uri="{FF2B5EF4-FFF2-40B4-BE49-F238E27FC236}">
                  <a16:creationId xmlns:a16="http://schemas.microsoft.com/office/drawing/2014/main" id="{FE00C492-5393-6DBB-937D-291A63023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185" name="Oval 607">
                <a:extLst>
                  <a:ext uri="{FF2B5EF4-FFF2-40B4-BE49-F238E27FC236}">
                    <a16:creationId xmlns:a16="http://schemas.microsoft.com/office/drawing/2014/main" id="{BFF2021C-2A61-36D0-B495-8B0840A55D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6" name="Oval 608">
                <a:extLst>
                  <a:ext uri="{FF2B5EF4-FFF2-40B4-BE49-F238E27FC236}">
                    <a16:creationId xmlns:a16="http://schemas.microsoft.com/office/drawing/2014/main" id="{5A8B708B-E192-A8B2-611C-5B649E3C99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60" name="Group 609">
              <a:extLst>
                <a:ext uri="{FF2B5EF4-FFF2-40B4-BE49-F238E27FC236}">
                  <a16:creationId xmlns:a16="http://schemas.microsoft.com/office/drawing/2014/main" id="{C355CF13-63F8-BF47-8CDE-9E2216D63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061" name="Group 610">
                <a:extLst>
                  <a:ext uri="{FF2B5EF4-FFF2-40B4-BE49-F238E27FC236}">
                    <a16:creationId xmlns:a16="http://schemas.microsoft.com/office/drawing/2014/main" id="{DEF9B7C9-7CC9-740F-67AC-1446571AE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183" name="Oval 611">
                  <a:extLst>
                    <a:ext uri="{FF2B5EF4-FFF2-40B4-BE49-F238E27FC236}">
                      <a16:creationId xmlns:a16="http://schemas.microsoft.com/office/drawing/2014/main" id="{4A51CE4A-F7FE-E6B3-65C9-8917C9564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184" name="Oval 612">
                  <a:extLst>
                    <a:ext uri="{FF2B5EF4-FFF2-40B4-BE49-F238E27FC236}">
                      <a16:creationId xmlns:a16="http://schemas.microsoft.com/office/drawing/2014/main" id="{9058453F-9E2C-73A5-0A3F-A2C34A4BF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062" name="Group 613">
                <a:extLst>
                  <a:ext uri="{FF2B5EF4-FFF2-40B4-BE49-F238E27FC236}">
                    <a16:creationId xmlns:a16="http://schemas.microsoft.com/office/drawing/2014/main" id="{BD25000C-0416-1588-BF3A-1405D50A2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085" name="Group 614">
                  <a:extLst>
                    <a:ext uri="{FF2B5EF4-FFF2-40B4-BE49-F238E27FC236}">
                      <a16:creationId xmlns:a16="http://schemas.microsoft.com/office/drawing/2014/main" id="{7262EB4D-6E65-E13D-FD91-C2FF8DBD97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181" name="Freeform 615">
                    <a:extLst>
                      <a:ext uri="{FF2B5EF4-FFF2-40B4-BE49-F238E27FC236}">
                        <a16:creationId xmlns:a16="http://schemas.microsoft.com/office/drawing/2014/main" id="{9C699773-9CAE-7FBD-FDF0-481F3EBB6F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2" name="Freeform 616">
                    <a:extLst>
                      <a:ext uri="{FF2B5EF4-FFF2-40B4-BE49-F238E27FC236}">
                        <a16:creationId xmlns:a16="http://schemas.microsoft.com/office/drawing/2014/main" id="{2E735262-A131-32DE-5893-E6AEBBE350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6" name="Group 617">
                  <a:extLst>
                    <a:ext uri="{FF2B5EF4-FFF2-40B4-BE49-F238E27FC236}">
                      <a16:creationId xmlns:a16="http://schemas.microsoft.com/office/drawing/2014/main" id="{7AA9663F-26B5-C744-9F92-2DA274F04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179" name="Freeform 618">
                    <a:extLst>
                      <a:ext uri="{FF2B5EF4-FFF2-40B4-BE49-F238E27FC236}">
                        <a16:creationId xmlns:a16="http://schemas.microsoft.com/office/drawing/2014/main" id="{683D8281-225D-0B1F-9390-2234C04175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0" name="Freeform 619">
                    <a:extLst>
                      <a:ext uri="{FF2B5EF4-FFF2-40B4-BE49-F238E27FC236}">
                        <a16:creationId xmlns:a16="http://schemas.microsoft.com/office/drawing/2014/main" id="{85D54A62-9D98-91CC-0DBE-E9B00A6D0E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7" name="Group 620">
                  <a:extLst>
                    <a:ext uri="{FF2B5EF4-FFF2-40B4-BE49-F238E27FC236}">
                      <a16:creationId xmlns:a16="http://schemas.microsoft.com/office/drawing/2014/main" id="{CE6258B4-7A77-54E8-FC6B-78D8B47395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177" name="Freeform 621">
                    <a:extLst>
                      <a:ext uri="{FF2B5EF4-FFF2-40B4-BE49-F238E27FC236}">
                        <a16:creationId xmlns:a16="http://schemas.microsoft.com/office/drawing/2014/main" id="{FDCF8DF3-25E3-2932-CF92-3944C7A70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8" name="Freeform 622">
                    <a:extLst>
                      <a:ext uri="{FF2B5EF4-FFF2-40B4-BE49-F238E27FC236}">
                        <a16:creationId xmlns:a16="http://schemas.microsoft.com/office/drawing/2014/main" id="{60D1DB12-2AF5-37A1-D232-B69D3CFEC6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8" name="Group 623">
                  <a:extLst>
                    <a:ext uri="{FF2B5EF4-FFF2-40B4-BE49-F238E27FC236}">
                      <a16:creationId xmlns:a16="http://schemas.microsoft.com/office/drawing/2014/main" id="{EE913D62-005A-74A3-5299-D4BD4C9366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175" name="Freeform 624">
                    <a:extLst>
                      <a:ext uri="{FF2B5EF4-FFF2-40B4-BE49-F238E27FC236}">
                        <a16:creationId xmlns:a16="http://schemas.microsoft.com/office/drawing/2014/main" id="{5A8CEBF8-BDC7-D3DE-F28A-9BB8FBFF65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6" name="Freeform 625">
                    <a:extLst>
                      <a:ext uri="{FF2B5EF4-FFF2-40B4-BE49-F238E27FC236}">
                        <a16:creationId xmlns:a16="http://schemas.microsoft.com/office/drawing/2014/main" id="{246E545D-6E0F-7F20-0BFF-4C95BE3C31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9" name="Group 626">
                  <a:extLst>
                    <a:ext uri="{FF2B5EF4-FFF2-40B4-BE49-F238E27FC236}">
                      <a16:creationId xmlns:a16="http://schemas.microsoft.com/office/drawing/2014/main" id="{0EE9E013-1B4A-33A5-B774-89F823366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173" name="Freeform 627">
                    <a:extLst>
                      <a:ext uri="{FF2B5EF4-FFF2-40B4-BE49-F238E27FC236}">
                        <a16:creationId xmlns:a16="http://schemas.microsoft.com/office/drawing/2014/main" id="{FA3EE005-FFA8-A141-AB7E-8B25FD6C4C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4" name="Freeform 628">
                    <a:extLst>
                      <a:ext uri="{FF2B5EF4-FFF2-40B4-BE49-F238E27FC236}">
                        <a16:creationId xmlns:a16="http://schemas.microsoft.com/office/drawing/2014/main" id="{A1EB704B-A9A2-9DBA-D4DD-0DF628B45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0" name="Group 629">
                  <a:extLst>
                    <a:ext uri="{FF2B5EF4-FFF2-40B4-BE49-F238E27FC236}">
                      <a16:creationId xmlns:a16="http://schemas.microsoft.com/office/drawing/2014/main" id="{6D14086E-D7C2-2B7A-6F1D-BE9845D6A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171" name="Freeform 630">
                    <a:extLst>
                      <a:ext uri="{FF2B5EF4-FFF2-40B4-BE49-F238E27FC236}">
                        <a16:creationId xmlns:a16="http://schemas.microsoft.com/office/drawing/2014/main" id="{155E9D4C-B5F3-2EDA-EFF4-C1B8521664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2" name="Freeform 631">
                    <a:extLst>
                      <a:ext uri="{FF2B5EF4-FFF2-40B4-BE49-F238E27FC236}">
                        <a16:creationId xmlns:a16="http://schemas.microsoft.com/office/drawing/2014/main" id="{1DBDFE17-7A56-4F3F-ABFF-17E8B192E5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1" name="Group 632">
                  <a:extLst>
                    <a:ext uri="{FF2B5EF4-FFF2-40B4-BE49-F238E27FC236}">
                      <a16:creationId xmlns:a16="http://schemas.microsoft.com/office/drawing/2014/main" id="{D5FB7DCA-08B1-BD32-2188-261C079AC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169" name="Freeform 633">
                    <a:extLst>
                      <a:ext uri="{FF2B5EF4-FFF2-40B4-BE49-F238E27FC236}">
                        <a16:creationId xmlns:a16="http://schemas.microsoft.com/office/drawing/2014/main" id="{22F277E6-20A6-6995-D1C7-F49B1466A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0" name="Freeform 634">
                    <a:extLst>
                      <a:ext uri="{FF2B5EF4-FFF2-40B4-BE49-F238E27FC236}">
                        <a16:creationId xmlns:a16="http://schemas.microsoft.com/office/drawing/2014/main" id="{5DB44056-B79B-4FBE-3DCB-653F8EBA5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2" name="Group 635">
                  <a:extLst>
                    <a:ext uri="{FF2B5EF4-FFF2-40B4-BE49-F238E27FC236}">
                      <a16:creationId xmlns:a16="http://schemas.microsoft.com/office/drawing/2014/main" id="{B43E171E-5129-DB6B-326C-25BA9D41B3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167" name="Freeform 636">
                    <a:extLst>
                      <a:ext uri="{FF2B5EF4-FFF2-40B4-BE49-F238E27FC236}">
                        <a16:creationId xmlns:a16="http://schemas.microsoft.com/office/drawing/2014/main" id="{DBE4D735-72DA-76AD-2B66-4AC90DE5D5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8" name="Freeform 637">
                    <a:extLst>
                      <a:ext uri="{FF2B5EF4-FFF2-40B4-BE49-F238E27FC236}">
                        <a16:creationId xmlns:a16="http://schemas.microsoft.com/office/drawing/2014/main" id="{52481803-C47F-71BB-7571-A7C071BABA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3" name="Group 638">
                  <a:extLst>
                    <a:ext uri="{FF2B5EF4-FFF2-40B4-BE49-F238E27FC236}">
                      <a16:creationId xmlns:a16="http://schemas.microsoft.com/office/drawing/2014/main" id="{3606BAD7-3D6F-254F-D30F-6FE5724D81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165" name="Freeform 639">
                    <a:extLst>
                      <a:ext uri="{FF2B5EF4-FFF2-40B4-BE49-F238E27FC236}">
                        <a16:creationId xmlns:a16="http://schemas.microsoft.com/office/drawing/2014/main" id="{AAF50F10-9873-639C-3AC9-5AADFA126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6" name="Freeform 640">
                    <a:extLst>
                      <a:ext uri="{FF2B5EF4-FFF2-40B4-BE49-F238E27FC236}">
                        <a16:creationId xmlns:a16="http://schemas.microsoft.com/office/drawing/2014/main" id="{428FDE96-2314-727C-E5F0-D782030A2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4" name="Group 641">
                  <a:extLst>
                    <a:ext uri="{FF2B5EF4-FFF2-40B4-BE49-F238E27FC236}">
                      <a16:creationId xmlns:a16="http://schemas.microsoft.com/office/drawing/2014/main" id="{9973B3A1-1E1A-D07E-C090-E026C06648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163" name="Freeform 642">
                    <a:extLst>
                      <a:ext uri="{FF2B5EF4-FFF2-40B4-BE49-F238E27FC236}">
                        <a16:creationId xmlns:a16="http://schemas.microsoft.com/office/drawing/2014/main" id="{50AE6F80-1FB9-9678-341C-95D46A137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4" name="Freeform 643">
                    <a:extLst>
                      <a:ext uri="{FF2B5EF4-FFF2-40B4-BE49-F238E27FC236}">
                        <a16:creationId xmlns:a16="http://schemas.microsoft.com/office/drawing/2014/main" id="{4E1F992F-1B8D-3B1D-31ED-298950A46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5" name="Group 644">
                  <a:extLst>
                    <a:ext uri="{FF2B5EF4-FFF2-40B4-BE49-F238E27FC236}">
                      <a16:creationId xmlns:a16="http://schemas.microsoft.com/office/drawing/2014/main" id="{3A554134-E72B-64B8-ED98-BCA89F2777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161" name="Freeform 645">
                    <a:extLst>
                      <a:ext uri="{FF2B5EF4-FFF2-40B4-BE49-F238E27FC236}">
                        <a16:creationId xmlns:a16="http://schemas.microsoft.com/office/drawing/2014/main" id="{B701FF1C-93D6-E8EE-1DB6-8CC25F060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2" name="Freeform 646">
                    <a:extLst>
                      <a:ext uri="{FF2B5EF4-FFF2-40B4-BE49-F238E27FC236}">
                        <a16:creationId xmlns:a16="http://schemas.microsoft.com/office/drawing/2014/main" id="{0D2F91C4-AA9B-3793-090D-9F3FCAE5A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6" name="Group 647">
                  <a:extLst>
                    <a:ext uri="{FF2B5EF4-FFF2-40B4-BE49-F238E27FC236}">
                      <a16:creationId xmlns:a16="http://schemas.microsoft.com/office/drawing/2014/main" id="{628F2264-2689-8DBF-3C61-B28CFC7D34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159" name="Freeform 648">
                    <a:extLst>
                      <a:ext uri="{FF2B5EF4-FFF2-40B4-BE49-F238E27FC236}">
                        <a16:creationId xmlns:a16="http://schemas.microsoft.com/office/drawing/2014/main" id="{22693139-F80E-6CD8-F066-74616F6B1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0" name="Freeform 649">
                    <a:extLst>
                      <a:ext uri="{FF2B5EF4-FFF2-40B4-BE49-F238E27FC236}">
                        <a16:creationId xmlns:a16="http://schemas.microsoft.com/office/drawing/2014/main" id="{750FC608-11AC-1699-B707-040E78714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7" name="Group 650">
                  <a:extLst>
                    <a:ext uri="{FF2B5EF4-FFF2-40B4-BE49-F238E27FC236}">
                      <a16:creationId xmlns:a16="http://schemas.microsoft.com/office/drawing/2014/main" id="{9D93900D-3D59-975A-EE72-06085A9A2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157" name="Freeform 651">
                    <a:extLst>
                      <a:ext uri="{FF2B5EF4-FFF2-40B4-BE49-F238E27FC236}">
                        <a16:creationId xmlns:a16="http://schemas.microsoft.com/office/drawing/2014/main" id="{19FC35AB-9C3B-DE11-F173-EAA49CE54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8" name="Freeform 652">
                    <a:extLst>
                      <a:ext uri="{FF2B5EF4-FFF2-40B4-BE49-F238E27FC236}">
                        <a16:creationId xmlns:a16="http://schemas.microsoft.com/office/drawing/2014/main" id="{E7E518B9-A7BC-B876-B7F7-E74E26D44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8" name="Group 653">
                  <a:extLst>
                    <a:ext uri="{FF2B5EF4-FFF2-40B4-BE49-F238E27FC236}">
                      <a16:creationId xmlns:a16="http://schemas.microsoft.com/office/drawing/2014/main" id="{391397BB-0189-6F7F-DF71-448AA00BC3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155" name="Freeform 654">
                    <a:extLst>
                      <a:ext uri="{FF2B5EF4-FFF2-40B4-BE49-F238E27FC236}">
                        <a16:creationId xmlns:a16="http://schemas.microsoft.com/office/drawing/2014/main" id="{488A38E2-474B-3F17-1419-F5C071B68A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6" name="Freeform 655">
                    <a:extLst>
                      <a:ext uri="{FF2B5EF4-FFF2-40B4-BE49-F238E27FC236}">
                        <a16:creationId xmlns:a16="http://schemas.microsoft.com/office/drawing/2014/main" id="{C714889D-70AF-749A-0D36-6AF282A4E1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9" name="Group 656">
                  <a:extLst>
                    <a:ext uri="{FF2B5EF4-FFF2-40B4-BE49-F238E27FC236}">
                      <a16:creationId xmlns:a16="http://schemas.microsoft.com/office/drawing/2014/main" id="{DBF30F4A-26F0-7010-E83E-AEF2EC7405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153" name="Freeform 657">
                    <a:extLst>
                      <a:ext uri="{FF2B5EF4-FFF2-40B4-BE49-F238E27FC236}">
                        <a16:creationId xmlns:a16="http://schemas.microsoft.com/office/drawing/2014/main" id="{3E52BA93-A2AE-6D73-B40E-2951FE6E7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4" name="Freeform 658">
                    <a:extLst>
                      <a:ext uri="{FF2B5EF4-FFF2-40B4-BE49-F238E27FC236}">
                        <a16:creationId xmlns:a16="http://schemas.microsoft.com/office/drawing/2014/main" id="{E09B8386-3346-7104-6C2D-07E677530D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0" name="Group 659">
                  <a:extLst>
                    <a:ext uri="{FF2B5EF4-FFF2-40B4-BE49-F238E27FC236}">
                      <a16:creationId xmlns:a16="http://schemas.microsoft.com/office/drawing/2014/main" id="{21490E19-725B-8D5E-63AC-4FDE220E28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151" name="Freeform 660">
                    <a:extLst>
                      <a:ext uri="{FF2B5EF4-FFF2-40B4-BE49-F238E27FC236}">
                        <a16:creationId xmlns:a16="http://schemas.microsoft.com/office/drawing/2014/main" id="{A81410E5-9AB8-7061-6C5C-1DC9379248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2" name="Freeform 661">
                    <a:extLst>
                      <a:ext uri="{FF2B5EF4-FFF2-40B4-BE49-F238E27FC236}">
                        <a16:creationId xmlns:a16="http://schemas.microsoft.com/office/drawing/2014/main" id="{B3D50A5C-6CCE-2BC4-E567-199578C1A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1" name="Group 662">
                  <a:extLst>
                    <a:ext uri="{FF2B5EF4-FFF2-40B4-BE49-F238E27FC236}">
                      <a16:creationId xmlns:a16="http://schemas.microsoft.com/office/drawing/2014/main" id="{C27CAB4F-CADE-114F-5462-A43259A06B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149" name="Freeform 663">
                    <a:extLst>
                      <a:ext uri="{FF2B5EF4-FFF2-40B4-BE49-F238E27FC236}">
                        <a16:creationId xmlns:a16="http://schemas.microsoft.com/office/drawing/2014/main" id="{297AFE2E-7522-3E75-BCC1-804094C96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0" name="Freeform 664">
                    <a:extLst>
                      <a:ext uri="{FF2B5EF4-FFF2-40B4-BE49-F238E27FC236}">
                        <a16:creationId xmlns:a16="http://schemas.microsoft.com/office/drawing/2014/main" id="{3A63C7A4-8652-7CAD-E163-08CF6D4D6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2" name="Group 665">
                  <a:extLst>
                    <a:ext uri="{FF2B5EF4-FFF2-40B4-BE49-F238E27FC236}">
                      <a16:creationId xmlns:a16="http://schemas.microsoft.com/office/drawing/2014/main" id="{F732019B-5C11-7946-3FCB-4194A75B20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147" name="Freeform 666">
                    <a:extLst>
                      <a:ext uri="{FF2B5EF4-FFF2-40B4-BE49-F238E27FC236}">
                        <a16:creationId xmlns:a16="http://schemas.microsoft.com/office/drawing/2014/main" id="{02465449-B94B-6EB2-EE17-18E4BF2811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8" name="Freeform 667">
                    <a:extLst>
                      <a:ext uri="{FF2B5EF4-FFF2-40B4-BE49-F238E27FC236}">
                        <a16:creationId xmlns:a16="http://schemas.microsoft.com/office/drawing/2014/main" id="{DB63F06B-E4CF-4BA0-6C6B-F2C0D00AC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3" name="Group 668">
                  <a:extLst>
                    <a:ext uri="{FF2B5EF4-FFF2-40B4-BE49-F238E27FC236}">
                      <a16:creationId xmlns:a16="http://schemas.microsoft.com/office/drawing/2014/main" id="{E8F96745-F689-5996-F0F8-FD4ECC6160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145" name="Freeform 669">
                    <a:extLst>
                      <a:ext uri="{FF2B5EF4-FFF2-40B4-BE49-F238E27FC236}">
                        <a16:creationId xmlns:a16="http://schemas.microsoft.com/office/drawing/2014/main" id="{152769D4-7DDC-8205-F73F-C84E286B6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6" name="Freeform 670">
                    <a:extLst>
                      <a:ext uri="{FF2B5EF4-FFF2-40B4-BE49-F238E27FC236}">
                        <a16:creationId xmlns:a16="http://schemas.microsoft.com/office/drawing/2014/main" id="{EF570BF2-BE5B-BBE6-1850-8A00B669A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4" name="Group 671">
                  <a:extLst>
                    <a:ext uri="{FF2B5EF4-FFF2-40B4-BE49-F238E27FC236}">
                      <a16:creationId xmlns:a16="http://schemas.microsoft.com/office/drawing/2014/main" id="{3D60D0DD-9024-1D60-EE4E-2CB8D184C0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143" name="Freeform 672">
                    <a:extLst>
                      <a:ext uri="{FF2B5EF4-FFF2-40B4-BE49-F238E27FC236}">
                        <a16:creationId xmlns:a16="http://schemas.microsoft.com/office/drawing/2014/main" id="{165ABE55-96C2-A9FF-2170-E5CB4FC1F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4" name="Freeform 673">
                    <a:extLst>
                      <a:ext uri="{FF2B5EF4-FFF2-40B4-BE49-F238E27FC236}">
                        <a16:creationId xmlns:a16="http://schemas.microsoft.com/office/drawing/2014/main" id="{DD9DA17D-9B33-237B-31FA-3E159BB393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5" name="Group 674">
                  <a:extLst>
                    <a:ext uri="{FF2B5EF4-FFF2-40B4-BE49-F238E27FC236}">
                      <a16:creationId xmlns:a16="http://schemas.microsoft.com/office/drawing/2014/main" id="{0FC0200A-F027-C668-4A4E-5FA391C1E4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141" name="Freeform 675">
                    <a:extLst>
                      <a:ext uri="{FF2B5EF4-FFF2-40B4-BE49-F238E27FC236}">
                        <a16:creationId xmlns:a16="http://schemas.microsoft.com/office/drawing/2014/main" id="{A407B43D-2325-BA95-53FA-9D14181CF3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2" name="Freeform 676">
                    <a:extLst>
                      <a:ext uri="{FF2B5EF4-FFF2-40B4-BE49-F238E27FC236}">
                        <a16:creationId xmlns:a16="http://schemas.microsoft.com/office/drawing/2014/main" id="{BD2CD29E-607B-4FBE-BE3A-FAA1A3811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06" name="Freeform 677">
                  <a:extLst>
                    <a:ext uri="{FF2B5EF4-FFF2-40B4-BE49-F238E27FC236}">
                      <a16:creationId xmlns:a16="http://schemas.microsoft.com/office/drawing/2014/main" id="{37887B37-2D36-0C94-6A03-87A30E5C49B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7" name="Freeform 678">
                  <a:extLst>
                    <a:ext uri="{FF2B5EF4-FFF2-40B4-BE49-F238E27FC236}">
                      <a16:creationId xmlns:a16="http://schemas.microsoft.com/office/drawing/2014/main" id="{757F3B99-9ECA-AAF0-EBAB-7B809A9832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108" name="Group 679">
                  <a:extLst>
                    <a:ext uri="{FF2B5EF4-FFF2-40B4-BE49-F238E27FC236}">
                      <a16:creationId xmlns:a16="http://schemas.microsoft.com/office/drawing/2014/main" id="{8370CB0F-33CF-000E-6BB0-21972D230F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139" name="Freeform 680">
                    <a:extLst>
                      <a:ext uri="{FF2B5EF4-FFF2-40B4-BE49-F238E27FC236}">
                        <a16:creationId xmlns:a16="http://schemas.microsoft.com/office/drawing/2014/main" id="{EE3FAC28-1965-9EBF-21E3-A8323BF763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0" name="Freeform 681">
                    <a:extLst>
                      <a:ext uri="{FF2B5EF4-FFF2-40B4-BE49-F238E27FC236}">
                        <a16:creationId xmlns:a16="http://schemas.microsoft.com/office/drawing/2014/main" id="{70502B29-DD46-1955-42AB-413F6609CC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9" name="Group 682">
                  <a:extLst>
                    <a:ext uri="{FF2B5EF4-FFF2-40B4-BE49-F238E27FC236}">
                      <a16:creationId xmlns:a16="http://schemas.microsoft.com/office/drawing/2014/main" id="{75539FEF-D988-0E04-6900-0734357B26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137" name="Freeform 683">
                    <a:extLst>
                      <a:ext uri="{FF2B5EF4-FFF2-40B4-BE49-F238E27FC236}">
                        <a16:creationId xmlns:a16="http://schemas.microsoft.com/office/drawing/2014/main" id="{22C1FDA0-0661-0B8E-6418-4893E09D5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8" name="Freeform 684">
                    <a:extLst>
                      <a:ext uri="{FF2B5EF4-FFF2-40B4-BE49-F238E27FC236}">
                        <a16:creationId xmlns:a16="http://schemas.microsoft.com/office/drawing/2014/main" id="{FFB885C6-5C04-3DEC-8E5B-4E371F00E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0" name="Group 685">
                  <a:extLst>
                    <a:ext uri="{FF2B5EF4-FFF2-40B4-BE49-F238E27FC236}">
                      <a16:creationId xmlns:a16="http://schemas.microsoft.com/office/drawing/2014/main" id="{ED90B217-4BA2-A6B3-9535-983AEEB32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135" name="Freeform 686">
                    <a:extLst>
                      <a:ext uri="{FF2B5EF4-FFF2-40B4-BE49-F238E27FC236}">
                        <a16:creationId xmlns:a16="http://schemas.microsoft.com/office/drawing/2014/main" id="{B6B8C698-99B5-414D-A24E-307B8A115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6" name="Freeform 687">
                    <a:extLst>
                      <a:ext uri="{FF2B5EF4-FFF2-40B4-BE49-F238E27FC236}">
                        <a16:creationId xmlns:a16="http://schemas.microsoft.com/office/drawing/2014/main" id="{A1BCF3CC-5C54-10F6-48A4-7F44FEF2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1" name="Group 688">
                  <a:extLst>
                    <a:ext uri="{FF2B5EF4-FFF2-40B4-BE49-F238E27FC236}">
                      <a16:creationId xmlns:a16="http://schemas.microsoft.com/office/drawing/2014/main" id="{1A931BF3-37AD-9B67-857A-29A2E4FD33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133" name="Freeform 689">
                    <a:extLst>
                      <a:ext uri="{FF2B5EF4-FFF2-40B4-BE49-F238E27FC236}">
                        <a16:creationId xmlns:a16="http://schemas.microsoft.com/office/drawing/2014/main" id="{F73B6B63-1CC9-BA78-D29D-FE058F80C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4" name="Freeform 690">
                    <a:extLst>
                      <a:ext uri="{FF2B5EF4-FFF2-40B4-BE49-F238E27FC236}">
                        <a16:creationId xmlns:a16="http://schemas.microsoft.com/office/drawing/2014/main" id="{8FEFD4BE-165B-F4C0-7159-258A43D0C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2" name="Group 691">
                  <a:extLst>
                    <a:ext uri="{FF2B5EF4-FFF2-40B4-BE49-F238E27FC236}">
                      <a16:creationId xmlns:a16="http://schemas.microsoft.com/office/drawing/2014/main" id="{69A5D6D7-290D-B1C1-9D63-BAFF32645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131" name="Freeform 692">
                    <a:extLst>
                      <a:ext uri="{FF2B5EF4-FFF2-40B4-BE49-F238E27FC236}">
                        <a16:creationId xmlns:a16="http://schemas.microsoft.com/office/drawing/2014/main" id="{8492483F-7327-AD4E-7C02-6594D2343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2" name="Freeform 693">
                    <a:extLst>
                      <a:ext uri="{FF2B5EF4-FFF2-40B4-BE49-F238E27FC236}">
                        <a16:creationId xmlns:a16="http://schemas.microsoft.com/office/drawing/2014/main" id="{133190F0-A7F3-8535-275A-18EF19918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3" name="Group 694">
                  <a:extLst>
                    <a:ext uri="{FF2B5EF4-FFF2-40B4-BE49-F238E27FC236}">
                      <a16:creationId xmlns:a16="http://schemas.microsoft.com/office/drawing/2014/main" id="{D7EBA0E4-536B-786D-7ED7-259637449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129" name="Freeform 695">
                    <a:extLst>
                      <a:ext uri="{FF2B5EF4-FFF2-40B4-BE49-F238E27FC236}">
                        <a16:creationId xmlns:a16="http://schemas.microsoft.com/office/drawing/2014/main" id="{797300DB-D46B-5E7F-7A7D-C6915E3B0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0" name="Freeform 696">
                    <a:extLst>
                      <a:ext uri="{FF2B5EF4-FFF2-40B4-BE49-F238E27FC236}">
                        <a16:creationId xmlns:a16="http://schemas.microsoft.com/office/drawing/2014/main" id="{4EFE9476-ACC6-AE82-51FA-22D356512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4" name="Group 697">
                  <a:extLst>
                    <a:ext uri="{FF2B5EF4-FFF2-40B4-BE49-F238E27FC236}">
                      <a16:creationId xmlns:a16="http://schemas.microsoft.com/office/drawing/2014/main" id="{8F774F83-6EA4-A819-4A7D-482484B7C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127" name="Freeform 698">
                    <a:extLst>
                      <a:ext uri="{FF2B5EF4-FFF2-40B4-BE49-F238E27FC236}">
                        <a16:creationId xmlns:a16="http://schemas.microsoft.com/office/drawing/2014/main" id="{9538C410-C556-DEC9-8FAA-91A1C5519C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8" name="Freeform 699">
                    <a:extLst>
                      <a:ext uri="{FF2B5EF4-FFF2-40B4-BE49-F238E27FC236}">
                        <a16:creationId xmlns:a16="http://schemas.microsoft.com/office/drawing/2014/main" id="{2B95E8CA-AE18-554D-8995-2DBF205BE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5" name="Group 700">
                  <a:extLst>
                    <a:ext uri="{FF2B5EF4-FFF2-40B4-BE49-F238E27FC236}">
                      <a16:creationId xmlns:a16="http://schemas.microsoft.com/office/drawing/2014/main" id="{C29647D6-B278-7984-13EB-5AA38684B1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125" name="Freeform 701">
                    <a:extLst>
                      <a:ext uri="{FF2B5EF4-FFF2-40B4-BE49-F238E27FC236}">
                        <a16:creationId xmlns:a16="http://schemas.microsoft.com/office/drawing/2014/main" id="{D8F88419-8B53-F9B8-6FBC-7049A6C7D7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6" name="Freeform 702">
                    <a:extLst>
                      <a:ext uri="{FF2B5EF4-FFF2-40B4-BE49-F238E27FC236}">
                        <a16:creationId xmlns:a16="http://schemas.microsoft.com/office/drawing/2014/main" id="{236DC0C5-114F-14CB-674F-4AA198CA3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6" name="Group 703">
                  <a:extLst>
                    <a:ext uri="{FF2B5EF4-FFF2-40B4-BE49-F238E27FC236}">
                      <a16:creationId xmlns:a16="http://schemas.microsoft.com/office/drawing/2014/main" id="{F48C64DE-4160-F79C-0B79-D61A7C2E9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123" name="Freeform 704">
                    <a:extLst>
                      <a:ext uri="{FF2B5EF4-FFF2-40B4-BE49-F238E27FC236}">
                        <a16:creationId xmlns:a16="http://schemas.microsoft.com/office/drawing/2014/main" id="{48A7664C-F683-88C2-8F21-3EE035EAB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4" name="Freeform 705">
                    <a:extLst>
                      <a:ext uri="{FF2B5EF4-FFF2-40B4-BE49-F238E27FC236}">
                        <a16:creationId xmlns:a16="http://schemas.microsoft.com/office/drawing/2014/main" id="{E6A1DDDC-95C5-9385-FC8B-94429CABF9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7" name="Group 706">
                  <a:extLst>
                    <a:ext uri="{FF2B5EF4-FFF2-40B4-BE49-F238E27FC236}">
                      <a16:creationId xmlns:a16="http://schemas.microsoft.com/office/drawing/2014/main" id="{54830C1F-76C2-99C3-3B14-2111FA197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121" name="Freeform 707">
                    <a:extLst>
                      <a:ext uri="{FF2B5EF4-FFF2-40B4-BE49-F238E27FC236}">
                        <a16:creationId xmlns:a16="http://schemas.microsoft.com/office/drawing/2014/main" id="{BC94D3E5-56B7-F3AB-22D4-82BBB7E86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2" name="Freeform 708">
                    <a:extLst>
                      <a:ext uri="{FF2B5EF4-FFF2-40B4-BE49-F238E27FC236}">
                        <a16:creationId xmlns:a16="http://schemas.microsoft.com/office/drawing/2014/main" id="{401056D5-171F-DAE5-25A5-7678D496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8" name="Group 709">
                  <a:extLst>
                    <a:ext uri="{FF2B5EF4-FFF2-40B4-BE49-F238E27FC236}">
                      <a16:creationId xmlns:a16="http://schemas.microsoft.com/office/drawing/2014/main" id="{236341F1-5AF4-F7A4-33ED-15A60818A5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119" name="Freeform 710">
                    <a:extLst>
                      <a:ext uri="{FF2B5EF4-FFF2-40B4-BE49-F238E27FC236}">
                        <a16:creationId xmlns:a16="http://schemas.microsoft.com/office/drawing/2014/main" id="{BA6F4D3B-2559-A275-6DC5-A851D9BB2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0" name="Freeform 711">
                    <a:extLst>
                      <a:ext uri="{FF2B5EF4-FFF2-40B4-BE49-F238E27FC236}">
                        <a16:creationId xmlns:a16="http://schemas.microsoft.com/office/drawing/2014/main" id="{BA359BBD-6BDE-646A-7471-0237AB9F5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063" name="Freeform 712">
                <a:extLst>
                  <a:ext uri="{FF2B5EF4-FFF2-40B4-BE49-F238E27FC236}">
                    <a16:creationId xmlns:a16="http://schemas.microsoft.com/office/drawing/2014/main" id="{FDAF4042-18BA-FFCB-C47C-7CB56D4D38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4" name="Arc 713">
                <a:extLst>
                  <a:ext uri="{FF2B5EF4-FFF2-40B4-BE49-F238E27FC236}">
                    <a16:creationId xmlns:a16="http://schemas.microsoft.com/office/drawing/2014/main" id="{B7CB0E05-2D92-17E5-54A4-3BEDED891E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5" name="Arc 714">
                <a:extLst>
                  <a:ext uri="{FF2B5EF4-FFF2-40B4-BE49-F238E27FC236}">
                    <a16:creationId xmlns:a16="http://schemas.microsoft.com/office/drawing/2014/main" id="{6A0385E9-E196-4D53-395A-1C42B936E6F7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6" name="Arc 715">
                <a:extLst>
                  <a:ext uri="{FF2B5EF4-FFF2-40B4-BE49-F238E27FC236}">
                    <a16:creationId xmlns:a16="http://schemas.microsoft.com/office/drawing/2014/main" id="{013F49EA-DA5D-75D1-0243-D265D02A43D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7" name="Arc 716">
                <a:extLst>
                  <a:ext uri="{FF2B5EF4-FFF2-40B4-BE49-F238E27FC236}">
                    <a16:creationId xmlns:a16="http://schemas.microsoft.com/office/drawing/2014/main" id="{C071382C-E49F-5CA5-623D-E55CB57C78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8" name="Arc 717">
                <a:extLst>
                  <a:ext uri="{FF2B5EF4-FFF2-40B4-BE49-F238E27FC236}">
                    <a16:creationId xmlns:a16="http://schemas.microsoft.com/office/drawing/2014/main" id="{06CD9001-912B-BD55-D619-14EF03191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9" name="Arc 718">
                <a:extLst>
                  <a:ext uri="{FF2B5EF4-FFF2-40B4-BE49-F238E27FC236}">
                    <a16:creationId xmlns:a16="http://schemas.microsoft.com/office/drawing/2014/main" id="{E8696EC8-60D8-961A-0A10-05A8B01FC0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0" name="Arc 719">
                <a:extLst>
                  <a:ext uri="{FF2B5EF4-FFF2-40B4-BE49-F238E27FC236}">
                    <a16:creationId xmlns:a16="http://schemas.microsoft.com/office/drawing/2014/main" id="{279570A5-DA71-12F2-5F38-F6FEE0156D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1" name="Arc 720">
                <a:extLst>
                  <a:ext uri="{FF2B5EF4-FFF2-40B4-BE49-F238E27FC236}">
                    <a16:creationId xmlns:a16="http://schemas.microsoft.com/office/drawing/2014/main" id="{CB31ED17-CE37-60E1-642C-B4072C7CDD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2" name="Freeform 721">
                <a:extLst>
                  <a:ext uri="{FF2B5EF4-FFF2-40B4-BE49-F238E27FC236}">
                    <a16:creationId xmlns:a16="http://schemas.microsoft.com/office/drawing/2014/main" id="{9A55E047-142C-CA0C-DDDF-0DC350953B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3" name="Freeform 722">
                <a:extLst>
                  <a:ext uri="{FF2B5EF4-FFF2-40B4-BE49-F238E27FC236}">
                    <a16:creationId xmlns:a16="http://schemas.microsoft.com/office/drawing/2014/main" id="{D0736629-F9F7-F265-453B-A8319CE1F67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4" name="Arc 723">
                <a:extLst>
                  <a:ext uri="{FF2B5EF4-FFF2-40B4-BE49-F238E27FC236}">
                    <a16:creationId xmlns:a16="http://schemas.microsoft.com/office/drawing/2014/main" id="{F397A3E2-F4B7-53B4-3382-656D20A1C1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5" name="Arc 724">
                <a:extLst>
                  <a:ext uri="{FF2B5EF4-FFF2-40B4-BE49-F238E27FC236}">
                    <a16:creationId xmlns:a16="http://schemas.microsoft.com/office/drawing/2014/main" id="{11A704F7-DA65-2EF5-492A-D9CD664B319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6" name="Arc 725">
                <a:extLst>
                  <a:ext uri="{FF2B5EF4-FFF2-40B4-BE49-F238E27FC236}">
                    <a16:creationId xmlns:a16="http://schemas.microsoft.com/office/drawing/2014/main" id="{ECD73004-D7A3-48CD-7507-E900319C87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7" name="Freeform 726">
                <a:extLst>
                  <a:ext uri="{FF2B5EF4-FFF2-40B4-BE49-F238E27FC236}">
                    <a16:creationId xmlns:a16="http://schemas.microsoft.com/office/drawing/2014/main" id="{B744D242-FFA5-32AC-15CF-BB813CF914A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8" name="Freeform 727">
                <a:extLst>
                  <a:ext uri="{FF2B5EF4-FFF2-40B4-BE49-F238E27FC236}">
                    <a16:creationId xmlns:a16="http://schemas.microsoft.com/office/drawing/2014/main" id="{1908CF35-7AB9-9B1C-EA70-B4730177C99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9" name="Freeform 728">
                <a:extLst>
                  <a:ext uri="{FF2B5EF4-FFF2-40B4-BE49-F238E27FC236}">
                    <a16:creationId xmlns:a16="http://schemas.microsoft.com/office/drawing/2014/main" id="{2AC554E2-3DD1-7767-C9D6-6A748849CD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0" name="Freeform 729">
                <a:extLst>
                  <a:ext uri="{FF2B5EF4-FFF2-40B4-BE49-F238E27FC236}">
                    <a16:creationId xmlns:a16="http://schemas.microsoft.com/office/drawing/2014/main" id="{131E3D7F-782F-E94F-ABF3-E9E3FB4DF8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1" name="Freeform 730">
                <a:extLst>
                  <a:ext uri="{FF2B5EF4-FFF2-40B4-BE49-F238E27FC236}">
                    <a16:creationId xmlns:a16="http://schemas.microsoft.com/office/drawing/2014/main" id="{D01D9B1E-B870-6974-BFC3-B5F11DA6E6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2" name="Freeform 731">
                <a:extLst>
                  <a:ext uri="{FF2B5EF4-FFF2-40B4-BE49-F238E27FC236}">
                    <a16:creationId xmlns:a16="http://schemas.microsoft.com/office/drawing/2014/main" id="{5068B6A1-2B40-44C3-DAC0-477C3D512B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3" name="Freeform 732">
                <a:extLst>
                  <a:ext uri="{FF2B5EF4-FFF2-40B4-BE49-F238E27FC236}">
                    <a16:creationId xmlns:a16="http://schemas.microsoft.com/office/drawing/2014/main" id="{72800392-2F2B-683A-A489-0D72AA57037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4" name="Freeform 733">
                <a:extLst>
                  <a:ext uri="{FF2B5EF4-FFF2-40B4-BE49-F238E27FC236}">
                    <a16:creationId xmlns:a16="http://schemas.microsoft.com/office/drawing/2014/main" id="{CF3F7DE7-AEC7-1018-5EF7-517B948C0A3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2" name="Group 734">
            <a:extLst>
              <a:ext uri="{FF2B5EF4-FFF2-40B4-BE49-F238E27FC236}">
                <a16:creationId xmlns:a16="http://schemas.microsoft.com/office/drawing/2014/main" id="{9E097885-A6DF-7906-D7D1-0753FD277AD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2923" name="Group 735">
              <a:extLst>
                <a:ext uri="{FF2B5EF4-FFF2-40B4-BE49-F238E27FC236}">
                  <a16:creationId xmlns:a16="http://schemas.microsoft.com/office/drawing/2014/main" id="{0928F61F-E61E-09E9-2C9B-0B6B24AE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055" name="Oval 736">
                <a:extLst>
                  <a:ext uri="{FF2B5EF4-FFF2-40B4-BE49-F238E27FC236}">
                    <a16:creationId xmlns:a16="http://schemas.microsoft.com/office/drawing/2014/main" id="{55E744F1-4D67-BBFA-41BD-62CBE1D55E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6" name="Oval 737">
                <a:extLst>
                  <a:ext uri="{FF2B5EF4-FFF2-40B4-BE49-F238E27FC236}">
                    <a16:creationId xmlns:a16="http://schemas.microsoft.com/office/drawing/2014/main" id="{69B11D5A-36B6-DD50-D09C-20AC796E45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4" name="Group 738">
              <a:extLst>
                <a:ext uri="{FF2B5EF4-FFF2-40B4-BE49-F238E27FC236}">
                  <a16:creationId xmlns:a16="http://schemas.microsoft.com/office/drawing/2014/main" id="{B3861C3C-4F2B-EA19-518C-7AE55B06F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053" name="Oval 739">
                <a:extLst>
                  <a:ext uri="{FF2B5EF4-FFF2-40B4-BE49-F238E27FC236}">
                    <a16:creationId xmlns:a16="http://schemas.microsoft.com/office/drawing/2014/main" id="{F7EDF576-5976-AA65-BE61-82B7BC79DC1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4" name="Oval 740">
                <a:extLst>
                  <a:ext uri="{FF2B5EF4-FFF2-40B4-BE49-F238E27FC236}">
                    <a16:creationId xmlns:a16="http://schemas.microsoft.com/office/drawing/2014/main" id="{0CD648D7-A79B-20F4-91B1-2304C101C8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5" name="Group 741">
              <a:extLst>
                <a:ext uri="{FF2B5EF4-FFF2-40B4-BE49-F238E27FC236}">
                  <a16:creationId xmlns:a16="http://schemas.microsoft.com/office/drawing/2014/main" id="{5B73878A-2D9D-1A69-E088-3030DB71B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051" name="Oval 742">
                <a:extLst>
                  <a:ext uri="{FF2B5EF4-FFF2-40B4-BE49-F238E27FC236}">
                    <a16:creationId xmlns:a16="http://schemas.microsoft.com/office/drawing/2014/main" id="{1AADF4D4-0CCF-D06E-B6EE-CE6A8C4DC6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2" name="Oval 743">
                <a:extLst>
                  <a:ext uri="{FF2B5EF4-FFF2-40B4-BE49-F238E27FC236}">
                    <a16:creationId xmlns:a16="http://schemas.microsoft.com/office/drawing/2014/main" id="{D7107D4E-4DF2-9BB1-E8AD-614F0F9484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6" name="Group 744">
              <a:extLst>
                <a:ext uri="{FF2B5EF4-FFF2-40B4-BE49-F238E27FC236}">
                  <a16:creationId xmlns:a16="http://schemas.microsoft.com/office/drawing/2014/main" id="{9E462D37-1A2B-954C-7211-39BA78873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927" name="Group 745">
                <a:extLst>
                  <a:ext uri="{FF2B5EF4-FFF2-40B4-BE49-F238E27FC236}">
                    <a16:creationId xmlns:a16="http://schemas.microsoft.com/office/drawing/2014/main" id="{E82B64E0-F3EE-31BF-0C08-193D1ADD50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049" name="Oval 746">
                  <a:extLst>
                    <a:ext uri="{FF2B5EF4-FFF2-40B4-BE49-F238E27FC236}">
                      <a16:creationId xmlns:a16="http://schemas.microsoft.com/office/drawing/2014/main" id="{5D9F56CB-37C0-D23F-C0A3-B9CAB70E9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050" name="Oval 747">
                  <a:extLst>
                    <a:ext uri="{FF2B5EF4-FFF2-40B4-BE49-F238E27FC236}">
                      <a16:creationId xmlns:a16="http://schemas.microsoft.com/office/drawing/2014/main" id="{5E09E46D-712F-7621-D403-71F4BE365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928" name="Group 748">
                <a:extLst>
                  <a:ext uri="{FF2B5EF4-FFF2-40B4-BE49-F238E27FC236}">
                    <a16:creationId xmlns:a16="http://schemas.microsoft.com/office/drawing/2014/main" id="{6B361DE2-1682-78CF-8CF7-900C8F30C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951" name="Group 749">
                  <a:extLst>
                    <a:ext uri="{FF2B5EF4-FFF2-40B4-BE49-F238E27FC236}">
                      <a16:creationId xmlns:a16="http://schemas.microsoft.com/office/drawing/2014/main" id="{B348D05F-F3A4-CB1E-558C-AD42B0559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047" name="Freeform 750">
                    <a:extLst>
                      <a:ext uri="{FF2B5EF4-FFF2-40B4-BE49-F238E27FC236}">
                        <a16:creationId xmlns:a16="http://schemas.microsoft.com/office/drawing/2014/main" id="{A2AC7E10-1519-7081-965D-E64F747D6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8" name="Freeform 751">
                    <a:extLst>
                      <a:ext uri="{FF2B5EF4-FFF2-40B4-BE49-F238E27FC236}">
                        <a16:creationId xmlns:a16="http://schemas.microsoft.com/office/drawing/2014/main" id="{68AD5D15-7270-03CD-CC56-ABB492D54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2" name="Group 752">
                  <a:extLst>
                    <a:ext uri="{FF2B5EF4-FFF2-40B4-BE49-F238E27FC236}">
                      <a16:creationId xmlns:a16="http://schemas.microsoft.com/office/drawing/2014/main" id="{F76DBF05-E1E4-CAD4-5573-C26EE2D02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045" name="Freeform 753">
                    <a:extLst>
                      <a:ext uri="{FF2B5EF4-FFF2-40B4-BE49-F238E27FC236}">
                        <a16:creationId xmlns:a16="http://schemas.microsoft.com/office/drawing/2014/main" id="{590673CC-C7B9-7215-8A9B-0F4CA9B6CA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6" name="Freeform 754">
                    <a:extLst>
                      <a:ext uri="{FF2B5EF4-FFF2-40B4-BE49-F238E27FC236}">
                        <a16:creationId xmlns:a16="http://schemas.microsoft.com/office/drawing/2014/main" id="{923C784D-FA9E-73CE-8A53-6503F83A3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3" name="Group 755">
                  <a:extLst>
                    <a:ext uri="{FF2B5EF4-FFF2-40B4-BE49-F238E27FC236}">
                      <a16:creationId xmlns:a16="http://schemas.microsoft.com/office/drawing/2014/main" id="{6FB69329-D07B-9FC6-C76B-A40EDCA7F7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043" name="Freeform 756">
                    <a:extLst>
                      <a:ext uri="{FF2B5EF4-FFF2-40B4-BE49-F238E27FC236}">
                        <a16:creationId xmlns:a16="http://schemas.microsoft.com/office/drawing/2014/main" id="{E4EAD888-B989-E868-9606-536F3D04B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4" name="Freeform 757">
                    <a:extLst>
                      <a:ext uri="{FF2B5EF4-FFF2-40B4-BE49-F238E27FC236}">
                        <a16:creationId xmlns:a16="http://schemas.microsoft.com/office/drawing/2014/main" id="{D19FB7A8-CEBC-C8FE-A6B2-155D86A210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4" name="Group 758">
                  <a:extLst>
                    <a:ext uri="{FF2B5EF4-FFF2-40B4-BE49-F238E27FC236}">
                      <a16:creationId xmlns:a16="http://schemas.microsoft.com/office/drawing/2014/main" id="{5AF6C043-4657-8701-79A2-1F78F2530F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041" name="Freeform 759">
                    <a:extLst>
                      <a:ext uri="{FF2B5EF4-FFF2-40B4-BE49-F238E27FC236}">
                        <a16:creationId xmlns:a16="http://schemas.microsoft.com/office/drawing/2014/main" id="{F1A2834B-74AA-C06C-B2C0-27E35CBF2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2" name="Freeform 760">
                    <a:extLst>
                      <a:ext uri="{FF2B5EF4-FFF2-40B4-BE49-F238E27FC236}">
                        <a16:creationId xmlns:a16="http://schemas.microsoft.com/office/drawing/2014/main" id="{63FB92BF-3D01-F8CA-0842-B23FE22B5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5" name="Group 761">
                  <a:extLst>
                    <a:ext uri="{FF2B5EF4-FFF2-40B4-BE49-F238E27FC236}">
                      <a16:creationId xmlns:a16="http://schemas.microsoft.com/office/drawing/2014/main" id="{51D8C79C-F97C-370D-21DE-D983D65EB6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039" name="Freeform 762">
                    <a:extLst>
                      <a:ext uri="{FF2B5EF4-FFF2-40B4-BE49-F238E27FC236}">
                        <a16:creationId xmlns:a16="http://schemas.microsoft.com/office/drawing/2014/main" id="{7EF0BE85-079A-B2F0-DAD6-375FE791AB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0" name="Freeform 763">
                    <a:extLst>
                      <a:ext uri="{FF2B5EF4-FFF2-40B4-BE49-F238E27FC236}">
                        <a16:creationId xmlns:a16="http://schemas.microsoft.com/office/drawing/2014/main" id="{53471731-732E-E6B7-D132-BCB5817F1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6" name="Group 764">
                  <a:extLst>
                    <a:ext uri="{FF2B5EF4-FFF2-40B4-BE49-F238E27FC236}">
                      <a16:creationId xmlns:a16="http://schemas.microsoft.com/office/drawing/2014/main" id="{A90663E7-0505-E9C0-2515-F6585B7633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037" name="Freeform 765">
                    <a:extLst>
                      <a:ext uri="{FF2B5EF4-FFF2-40B4-BE49-F238E27FC236}">
                        <a16:creationId xmlns:a16="http://schemas.microsoft.com/office/drawing/2014/main" id="{2BEC34B4-B5B2-490F-09B3-61932BCD57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8" name="Freeform 766">
                    <a:extLst>
                      <a:ext uri="{FF2B5EF4-FFF2-40B4-BE49-F238E27FC236}">
                        <a16:creationId xmlns:a16="http://schemas.microsoft.com/office/drawing/2014/main" id="{0A3C100C-9E42-173F-4AE5-AFCE382635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7" name="Group 767">
                  <a:extLst>
                    <a:ext uri="{FF2B5EF4-FFF2-40B4-BE49-F238E27FC236}">
                      <a16:creationId xmlns:a16="http://schemas.microsoft.com/office/drawing/2014/main" id="{C6101935-644A-28CF-BCF7-F6FC15C5A1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035" name="Freeform 768">
                    <a:extLst>
                      <a:ext uri="{FF2B5EF4-FFF2-40B4-BE49-F238E27FC236}">
                        <a16:creationId xmlns:a16="http://schemas.microsoft.com/office/drawing/2014/main" id="{0C4D5D19-B1CD-C6D7-E46E-39DFD60F4B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6" name="Freeform 769">
                    <a:extLst>
                      <a:ext uri="{FF2B5EF4-FFF2-40B4-BE49-F238E27FC236}">
                        <a16:creationId xmlns:a16="http://schemas.microsoft.com/office/drawing/2014/main" id="{082984AC-4E76-0303-CE54-1BBF9FD07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8" name="Group 770">
                  <a:extLst>
                    <a:ext uri="{FF2B5EF4-FFF2-40B4-BE49-F238E27FC236}">
                      <a16:creationId xmlns:a16="http://schemas.microsoft.com/office/drawing/2014/main" id="{B94AE74C-ECCC-6599-724A-A11538B93F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033" name="Freeform 771">
                    <a:extLst>
                      <a:ext uri="{FF2B5EF4-FFF2-40B4-BE49-F238E27FC236}">
                        <a16:creationId xmlns:a16="http://schemas.microsoft.com/office/drawing/2014/main" id="{5612C39F-1E59-F681-6341-E5BA5270F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4" name="Freeform 772">
                    <a:extLst>
                      <a:ext uri="{FF2B5EF4-FFF2-40B4-BE49-F238E27FC236}">
                        <a16:creationId xmlns:a16="http://schemas.microsoft.com/office/drawing/2014/main" id="{291EA939-586F-D352-CB03-4C1541328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9" name="Group 773">
                  <a:extLst>
                    <a:ext uri="{FF2B5EF4-FFF2-40B4-BE49-F238E27FC236}">
                      <a16:creationId xmlns:a16="http://schemas.microsoft.com/office/drawing/2014/main" id="{5880B335-0B62-3407-6B8C-C647A2F4D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031" name="Freeform 774">
                    <a:extLst>
                      <a:ext uri="{FF2B5EF4-FFF2-40B4-BE49-F238E27FC236}">
                        <a16:creationId xmlns:a16="http://schemas.microsoft.com/office/drawing/2014/main" id="{B786698C-C251-84B6-EE2A-7BE56FEEE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2" name="Freeform 775">
                    <a:extLst>
                      <a:ext uri="{FF2B5EF4-FFF2-40B4-BE49-F238E27FC236}">
                        <a16:creationId xmlns:a16="http://schemas.microsoft.com/office/drawing/2014/main" id="{261A0C0E-6675-5492-89A8-46AB8718B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0" name="Group 776">
                  <a:extLst>
                    <a:ext uri="{FF2B5EF4-FFF2-40B4-BE49-F238E27FC236}">
                      <a16:creationId xmlns:a16="http://schemas.microsoft.com/office/drawing/2014/main" id="{50C533D3-A19C-017B-C83C-6A48B82434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029" name="Freeform 777">
                    <a:extLst>
                      <a:ext uri="{FF2B5EF4-FFF2-40B4-BE49-F238E27FC236}">
                        <a16:creationId xmlns:a16="http://schemas.microsoft.com/office/drawing/2014/main" id="{7E168420-0F83-55E3-ECFB-583DDCD57C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0" name="Freeform 778">
                    <a:extLst>
                      <a:ext uri="{FF2B5EF4-FFF2-40B4-BE49-F238E27FC236}">
                        <a16:creationId xmlns:a16="http://schemas.microsoft.com/office/drawing/2014/main" id="{BE7B7E5E-2882-0A84-15DD-3943F4B0DB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1" name="Group 779">
                  <a:extLst>
                    <a:ext uri="{FF2B5EF4-FFF2-40B4-BE49-F238E27FC236}">
                      <a16:creationId xmlns:a16="http://schemas.microsoft.com/office/drawing/2014/main" id="{3A73C82B-C9D1-273D-EFD0-24AFCBEEEB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027" name="Freeform 780">
                    <a:extLst>
                      <a:ext uri="{FF2B5EF4-FFF2-40B4-BE49-F238E27FC236}">
                        <a16:creationId xmlns:a16="http://schemas.microsoft.com/office/drawing/2014/main" id="{D0169F22-7638-45D7-B524-88C1392B2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8" name="Freeform 781">
                    <a:extLst>
                      <a:ext uri="{FF2B5EF4-FFF2-40B4-BE49-F238E27FC236}">
                        <a16:creationId xmlns:a16="http://schemas.microsoft.com/office/drawing/2014/main" id="{31F0D60C-F817-7263-E628-31BEC52B4C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2" name="Group 782">
                  <a:extLst>
                    <a:ext uri="{FF2B5EF4-FFF2-40B4-BE49-F238E27FC236}">
                      <a16:creationId xmlns:a16="http://schemas.microsoft.com/office/drawing/2014/main" id="{7734C99E-05CB-71DE-FE60-BF8C62BC16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025" name="Freeform 783">
                    <a:extLst>
                      <a:ext uri="{FF2B5EF4-FFF2-40B4-BE49-F238E27FC236}">
                        <a16:creationId xmlns:a16="http://schemas.microsoft.com/office/drawing/2014/main" id="{41A4E544-88E2-37DB-09F8-35DE1600FE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6" name="Freeform 784">
                    <a:extLst>
                      <a:ext uri="{FF2B5EF4-FFF2-40B4-BE49-F238E27FC236}">
                        <a16:creationId xmlns:a16="http://schemas.microsoft.com/office/drawing/2014/main" id="{F1364D46-BD09-E6BA-FB6D-8CF60A81DA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3" name="Group 785">
                  <a:extLst>
                    <a:ext uri="{FF2B5EF4-FFF2-40B4-BE49-F238E27FC236}">
                      <a16:creationId xmlns:a16="http://schemas.microsoft.com/office/drawing/2014/main" id="{309AF477-7C75-EE70-B970-994DC62E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023" name="Freeform 786">
                    <a:extLst>
                      <a:ext uri="{FF2B5EF4-FFF2-40B4-BE49-F238E27FC236}">
                        <a16:creationId xmlns:a16="http://schemas.microsoft.com/office/drawing/2014/main" id="{4988505E-4571-354A-C3C4-CD4675BA7D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4" name="Freeform 787">
                    <a:extLst>
                      <a:ext uri="{FF2B5EF4-FFF2-40B4-BE49-F238E27FC236}">
                        <a16:creationId xmlns:a16="http://schemas.microsoft.com/office/drawing/2014/main" id="{841AEAD4-7E49-63A6-A885-932ACD9246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4" name="Group 788">
                  <a:extLst>
                    <a:ext uri="{FF2B5EF4-FFF2-40B4-BE49-F238E27FC236}">
                      <a16:creationId xmlns:a16="http://schemas.microsoft.com/office/drawing/2014/main" id="{B7F66128-47EF-DF74-19B5-EBA1033A1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021" name="Freeform 789">
                    <a:extLst>
                      <a:ext uri="{FF2B5EF4-FFF2-40B4-BE49-F238E27FC236}">
                        <a16:creationId xmlns:a16="http://schemas.microsoft.com/office/drawing/2014/main" id="{AABA985F-A8CD-794D-1513-E9202E2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2" name="Freeform 790">
                    <a:extLst>
                      <a:ext uri="{FF2B5EF4-FFF2-40B4-BE49-F238E27FC236}">
                        <a16:creationId xmlns:a16="http://schemas.microsoft.com/office/drawing/2014/main" id="{323B281C-52A9-2CF9-B64B-4C7F87A94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5" name="Group 791">
                  <a:extLst>
                    <a:ext uri="{FF2B5EF4-FFF2-40B4-BE49-F238E27FC236}">
                      <a16:creationId xmlns:a16="http://schemas.microsoft.com/office/drawing/2014/main" id="{3957AF35-5E35-9A2F-D24C-831C45BFF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019" name="Freeform 792">
                    <a:extLst>
                      <a:ext uri="{FF2B5EF4-FFF2-40B4-BE49-F238E27FC236}">
                        <a16:creationId xmlns:a16="http://schemas.microsoft.com/office/drawing/2014/main" id="{22ACD22D-C938-AF43-D232-A652CFFF6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0" name="Freeform 793">
                    <a:extLst>
                      <a:ext uri="{FF2B5EF4-FFF2-40B4-BE49-F238E27FC236}">
                        <a16:creationId xmlns:a16="http://schemas.microsoft.com/office/drawing/2014/main" id="{9CADAC11-A460-4466-BCA3-ABFC215D16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6" name="Group 794">
                  <a:extLst>
                    <a:ext uri="{FF2B5EF4-FFF2-40B4-BE49-F238E27FC236}">
                      <a16:creationId xmlns:a16="http://schemas.microsoft.com/office/drawing/2014/main" id="{33DEC407-FDA6-8962-57EF-F837B20F35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017" name="Freeform 795">
                    <a:extLst>
                      <a:ext uri="{FF2B5EF4-FFF2-40B4-BE49-F238E27FC236}">
                        <a16:creationId xmlns:a16="http://schemas.microsoft.com/office/drawing/2014/main" id="{37E218AE-80E7-7376-86C3-F589A4C19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8" name="Freeform 796">
                    <a:extLst>
                      <a:ext uri="{FF2B5EF4-FFF2-40B4-BE49-F238E27FC236}">
                        <a16:creationId xmlns:a16="http://schemas.microsoft.com/office/drawing/2014/main" id="{ED710BAF-34A9-D069-3E4C-D2B34C4A0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7" name="Group 797">
                  <a:extLst>
                    <a:ext uri="{FF2B5EF4-FFF2-40B4-BE49-F238E27FC236}">
                      <a16:creationId xmlns:a16="http://schemas.microsoft.com/office/drawing/2014/main" id="{A3147018-CE86-4CE1-2214-58F7AF6755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015" name="Freeform 798">
                    <a:extLst>
                      <a:ext uri="{FF2B5EF4-FFF2-40B4-BE49-F238E27FC236}">
                        <a16:creationId xmlns:a16="http://schemas.microsoft.com/office/drawing/2014/main" id="{5C099849-01B8-2345-BBA0-CECE329E6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6" name="Freeform 799">
                    <a:extLst>
                      <a:ext uri="{FF2B5EF4-FFF2-40B4-BE49-F238E27FC236}">
                        <a16:creationId xmlns:a16="http://schemas.microsoft.com/office/drawing/2014/main" id="{A1A8C904-2FD7-126C-3A45-6EFC70A6D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8" name="Group 800">
                  <a:extLst>
                    <a:ext uri="{FF2B5EF4-FFF2-40B4-BE49-F238E27FC236}">
                      <a16:creationId xmlns:a16="http://schemas.microsoft.com/office/drawing/2014/main" id="{AD42BC80-8EF5-3F46-0426-32AE85AA50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013" name="Freeform 801">
                    <a:extLst>
                      <a:ext uri="{FF2B5EF4-FFF2-40B4-BE49-F238E27FC236}">
                        <a16:creationId xmlns:a16="http://schemas.microsoft.com/office/drawing/2014/main" id="{E7EF267D-2482-40EF-A99F-51341C436E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4" name="Freeform 802">
                    <a:extLst>
                      <a:ext uri="{FF2B5EF4-FFF2-40B4-BE49-F238E27FC236}">
                        <a16:creationId xmlns:a16="http://schemas.microsoft.com/office/drawing/2014/main" id="{475E4197-C7D8-29BA-3915-B4C8CA8E5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9" name="Group 803">
                  <a:extLst>
                    <a:ext uri="{FF2B5EF4-FFF2-40B4-BE49-F238E27FC236}">
                      <a16:creationId xmlns:a16="http://schemas.microsoft.com/office/drawing/2014/main" id="{686DBEF8-206E-F4C0-938E-A95E4FBD6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011" name="Freeform 804">
                    <a:extLst>
                      <a:ext uri="{FF2B5EF4-FFF2-40B4-BE49-F238E27FC236}">
                        <a16:creationId xmlns:a16="http://schemas.microsoft.com/office/drawing/2014/main" id="{83F9A77C-4DA2-7418-2A45-FDCAD92FEA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2" name="Freeform 805">
                    <a:extLst>
                      <a:ext uri="{FF2B5EF4-FFF2-40B4-BE49-F238E27FC236}">
                        <a16:creationId xmlns:a16="http://schemas.microsoft.com/office/drawing/2014/main" id="{C3ED2C8F-E20B-B3BC-C408-576092B908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0" name="Group 806">
                  <a:extLst>
                    <a:ext uri="{FF2B5EF4-FFF2-40B4-BE49-F238E27FC236}">
                      <a16:creationId xmlns:a16="http://schemas.microsoft.com/office/drawing/2014/main" id="{5EAABA47-6BC2-DB36-0E5F-3B9813224E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009" name="Freeform 807">
                    <a:extLst>
                      <a:ext uri="{FF2B5EF4-FFF2-40B4-BE49-F238E27FC236}">
                        <a16:creationId xmlns:a16="http://schemas.microsoft.com/office/drawing/2014/main" id="{A0B68670-98E7-BB31-E812-AF96B51249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0" name="Freeform 808">
                    <a:extLst>
                      <a:ext uri="{FF2B5EF4-FFF2-40B4-BE49-F238E27FC236}">
                        <a16:creationId xmlns:a16="http://schemas.microsoft.com/office/drawing/2014/main" id="{A8C27553-A5D2-A8F6-A29D-8B44C7B87B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1" name="Group 809">
                  <a:extLst>
                    <a:ext uri="{FF2B5EF4-FFF2-40B4-BE49-F238E27FC236}">
                      <a16:creationId xmlns:a16="http://schemas.microsoft.com/office/drawing/2014/main" id="{3B2A4E97-212C-97AA-D7E0-296FA8067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007" name="Freeform 810">
                    <a:extLst>
                      <a:ext uri="{FF2B5EF4-FFF2-40B4-BE49-F238E27FC236}">
                        <a16:creationId xmlns:a16="http://schemas.microsoft.com/office/drawing/2014/main" id="{024FB4BF-2EB8-F550-918A-B8C1DC10B4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8" name="Freeform 811">
                    <a:extLst>
                      <a:ext uri="{FF2B5EF4-FFF2-40B4-BE49-F238E27FC236}">
                        <a16:creationId xmlns:a16="http://schemas.microsoft.com/office/drawing/2014/main" id="{239EFA5E-F178-DEC6-7D93-E41DCCE321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72" name="Freeform 812">
                  <a:extLst>
                    <a:ext uri="{FF2B5EF4-FFF2-40B4-BE49-F238E27FC236}">
                      <a16:creationId xmlns:a16="http://schemas.microsoft.com/office/drawing/2014/main" id="{72F45971-29CD-CEE7-A1E9-734F760B6F6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3" name="Freeform 813">
                  <a:extLst>
                    <a:ext uri="{FF2B5EF4-FFF2-40B4-BE49-F238E27FC236}">
                      <a16:creationId xmlns:a16="http://schemas.microsoft.com/office/drawing/2014/main" id="{13671435-CDE3-447B-3252-69E979625ED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974" name="Group 814">
                  <a:extLst>
                    <a:ext uri="{FF2B5EF4-FFF2-40B4-BE49-F238E27FC236}">
                      <a16:creationId xmlns:a16="http://schemas.microsoft.com/office/drawing/2014/main" id="{EC48049E-B07B-864E-2FDE-81DFAAED3F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005" name="Freeform 815">
                    <a:extLst>
                      <a:ext uri="{FF2B5EF4-FFF2-40B4-BE49-F238E27FC236}">
                        <a16:creationId xmlns:a16="http://schemas.microsoft.com/office/drawing/2014/main" id="{9D6A864F-B5B1-CF75-3607-EB1DE32726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6" name="Freeform 816">
                    <a:extLst>
                      <a:ext uri="{FF2B5EF4-FFF2-40B4-BE49-F238E27FC236}">
                        <a16:creationId xmlns:a16="http://schemas.microsoft.com/office/drawing/2014/main" id="{D32C0BB8-7D5A-DCC6-583E-DDB28A15F3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5" name="Group 817">
                  <a:extLst>
                    <a:ext uri="{FF2B5EF4-FFF2-40B4-BE49-F238E27FC236}">
                      <a16:creationId xmlns:a16="http://schemas.microsoft.com/office/drawing/2014/main" id="{B2144F9E-875C-F726-FC94-418B41B76F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003" name="Freeform 818">
                    <a:extLst>
                      <a:ext uri="{FF2B5EF4-FFF2-40B4-BE49-F238E27FC236}">
                        <a16:creationId xmlns:a16="http://schemas.microsoft.com/office/drawing/2014/main" id="{D8C8E416-E5A8-EC98-3729-67F6F2D0F2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4" name="Freeform 819">
                    <a:extLst>
                      <a:ext uri="{FF2B5EF4-FFF2-40B4-BE49-F238E27FC236}">
                        <a16:creationId xmlns:a16="http://schemas.microsoft.com/office/drawing/2014/main" id="{2412BA5D-8449-4691-790A-839E595B82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6" name="Group 820">
                  <a:extLst>
                    <a:ext uri="{FF2B5EF4-FFF2-40B4-BE49-F238E27FC236}">
                      <a16:creationId xmlns:a16="http://schemas.microsoft.com/office/drawing/2014/main" id="{DD84D9FE-901D-A496-8A38-1CD32A42E8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001" name="Freeform 821">
                    <a:extLst>
                      <a:ext uri="{FF2B5EF4-FFF2-40B4-BE49-F238E27FC236}">
                        <a16:creationId xmlns:a16="http://schemas.microsoft.com/office/drawing/2014/main" id="{F19DB65C-F8F7-DE60-3741-8BD65FC00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2" name="Freeform 822">
                    <a:extLst>
                      <a:ext uri="{FF2B5EF4-FFF2-40B4-BE49-F238E27FC236}">
                        <a16:creationId xmlns:a16="http://schemas.microsoft.com/office/drawing/2014/main" id="{20E101CE-A36C-BAA7-B8CA-A296FB3DA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7" name="Group 823">
                  <a:extLst>
                    <a:ext uri="{FF2B5EF4-FFF2-40B4-BE49-F238E27FC236}">
                      <a16:creationId xmlns:a16="http://schemas.microsoft.com/office/drawing/2014/main" id="{0AC77291-25BE-CFF7-D6C1-A6C0DE664F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999" name="Freeform 824">
                    <a:extLst>
                      <a:ext uri="{FF2B5EF4-FFF2-40B4-BE49-F238E27FC236}">
                        <a16:creationId xmlns:a16="http://schemas.microsoft.com/office/drawing/2014/main" id="{E67A864E-D600-5059-4F86-750732C3D3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0" name="Freeform 825">
                    <a:extLst>
                      <a:ext uri="{FF2B5EF4-FFF2-40B4-BE49-F238E27FC236}">
                        <a16:creationId xmlns:a16="http://schemas.microsoft.com/office/drawing/2014/main" id="{8E2536A2-637B-F9ED-621C-51F801498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8" name="Group 826">
                  <a:extLst>
                    <a:ext uri="{FF2B5EF4-FFF2-40B4-BE49-F238E27FC236}">
                      <a16:creationId xmlns:a16="http://schemas.microsoft.com/office/drawing/2014/main" id="{0D053EA6-FF44-BAA2-F198-9AF9A8B4E9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997" name="Freeform 827">
                    <a:extLst>
                      <a:ext uri="{FF2B5EF4-FFF2-40B4-BE49-F238E27FC236}">
                        <a16:creationId xmlns:a16="http://schemas.microsoft.com/office/drawing/2014/main" id="{70F3668D-FFA5-5A03-2B68-0AF1FD2FB2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8" name="Freeform 828">
                    <a:extLst>
                      <a:ext uri="{FF2B5EF4-FFF2-40B4-BE49-F238E27FC236}">
                        <a16:creationId xmlns:a16="http://schemas.microsoft.com/office/drawing/2014/main" id="{FA426885-FE72-639F-FD1D-D50ECD1D16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9" name="Group 829">
                  <a:extLst>
                    <a:ext uri="{FF2B5EF4-FFF2-40B4-BE49-F238E27FC236}">
                      <a16:creationId xmlns:a16="http://schemas.microsoft.com/office/drawing/2014/main" id="{5B7757F6-06FC-2119-03FD-8724ADC480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995" name="Freeform 830">
                    <a:extLst>
                      <a:ext uri="{FF2B5EF4-FFF2-40B4-BE49-F238E27FC236}">
                        <a16:creationId xmlns:a16="http://schemas.microsoft.com/office/drawing/2014/main" id="{DF2B8C27-E00C-DD24-A417-9AA80A403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6" name="Freeform 831">
                    <a:extLst>
                      <a:ext uri="{FF2B5EF4-FFF2-40B4-BE49-F238E27FC236}">
                        <a16:creationId xmlns:a16="http://schemas.microsoft.com/office/drawing/2014/main" id="{AC72390A-CEED-7D4D-0E7E-B3E18435F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0" name="Group 832">
                  <a:extLst>
                    <a:ext uri="{FF2B5EF4-FFF2-40B4-BE49-F238E27FC236}">
                      <a16:creationId xmlns:a16="http://schemas.microsoft.com/office/drawing/2014/main" id="{CD7DC3B1-6E9C-A42B-3E56-D3342EDB63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993" name="Freeform 833">
                    <a:extLst>
                      <a:ext uri="{FF2B5EF4-FFF2-40B4-BE49-F238E27FC236}">
                        <a16:creationId xmlns:a16="http://schemas.microsoft.com/office/drawing/2014/main" id="{A5B1AF1D-7CED-E46B-90AF-ABF89DA1D4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4" name="Freeform 834">
                    <a:extLst>
                      <a:ext uri="{FF2B5EF4-FFF2-40B4-BE49-F238E27FC236}">
                        <a16:creationId xmlns:a16="http://schemas.microsoft.com/office/drawing/2014/main" id="{AE90698F-2074-70C9-6387-7F33DD3BA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1" name="Group 835">
                  <a:extLst>
                    <a:ext uri="{FF2B5EF4-FFF2-40B4-BE49-F238E27FC236}">
                      <a16:creationId xmlns:a16="http://schemas.microsoft.com/office/drawing/2014/main" id="{428A492F-26F8-03EA-D349-6289AA397B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991" name="Freeform 836">
                    <a:extLst>
                      <a:ext uri="{FF2B5EF4-FFF2-40B4-BE49-F238E27FC236}">
                        <a16:creationId xmlns:a16="http://schemas.microsoft.com/office/drawing/2014/main" id="{E23E132D-C394-54E4-1A3E-3E28BD7E7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2" name="Freeform 837">
                    <a:extLst>
                      <a:ext uri="{FF2B5EF4-FFF2-40B4-BE49-F238E27FC236}">
                        <a16:creationId xmlns:a16="http://schemas.microsoft.com/office/drawing/2014/main" id="{9C01B6CE-49E6-2A76-6EC1-28ECEA7CCA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2" name="Group 838">
                  <a:extLst>
                    <a:ext uri="{FF2B5EF4-FFF2-40B4-BE49-F238E27FC236}">
                      <a16:creationId xmlns:a16="http://schemas.microsoft.com/office/drawing/2014/main" id="{2DADF7EE-5794-1772-E0A5-091A3B094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989" name="Freeform 839">
                    <a:extLst>
                      <a:ext uri="{FF2B5EF4-FFF2-40B4-BE49-F238E27FC236}">
                        <a16:creationId xmlns:a16="http://schemas.microsoft.com/office/drawing/2014/main" id="{1DFAF301-C2BB-0E56-F246-C7F9AB32C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0" name="Freeform 840">
                    <a:extLst>
                      <a:ext uri="{FF2B5EF4-FFF2-40B4-BE49-F238E27FC236}">
                        <a16:creationId xmlns:a16="http://schemas.microsoft.com/office/drawing/2014/main" id="{02609567-2FD2-E50F-E5D9-0F47B4A2EE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3" name="Group 841">
                  <a:extLst>
                    <a:ext uri="{FF2B5EF4-FFF2-40B4-BE49-F238E27FC236}">
                      <a16:creationId xmlns:a16="http://schemas.microsoft.com/office/drawing/2014/main" id="{A601472B-2127-A400-86AA-37BD35E95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987" name="Freeform 842">
                    <a:extLst>
                      <a:ext uri="{FF2B5EF4-FFF2-40B4-BE49-F238E27FC236}">
                        <a16:creationId xmlns:a16="http://schemas.microsoft.com/office/drawing/2014/main" id="{D7A00D12-5CF1-240A-7038-A8AC2611A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8" name="Freeform 843">
                    <a:extLst>
                      <a:ext uri="{FF2B5EF4-FFF2-40B4-BE49-F238E27FC236}">
                        <a16:creationId xmlns:a16="http://schemas.microsoft.com/office/drawing/2014/main" id="{EAE884FC-B806-FB60-1C5A-D451ADA56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4" name="Group 844">
                  <a:extLst>
                    <a:ext uri="{FF2B5EF4-FFF2-40B4-BE49-F238E27FC236}">
                      <a16:creationId xmlns:a16="http://schemas.microsoft.com/office/drawing/2014/main" id="{EA8AD4C7-3B7C-60AF-07A6-75AC3E2F4A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985" name="Freeform 845">
                    <a:extLst>
                      <a:ext uri="{FF2B5EF4-FFF2-40B4-BE49-F238E27FC236}">
                        <a16:creationId xmlns:a16="http://schemas.microsoft.com/office/drawing/2014/main" id="{2B5E27D2-3539-732F-6FCD-EB8BFB249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6" name="Freeform 846">
                    <a:extLst>
                      <a:ext uri="{FF2B5EF4-FFF2-40B4-BE49-F238E27FC236}">
                        <a16:creationId xmlns:a16="http://schemas.microsoft.com/office/drawing/2014/main" id="{1363C120-B398-0B45-FA42-AF8A897743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929" name="Freeform 847">
                <a:extLst>
                  <a:ext uri="{FF2B5EF4-FFF2-40B4-BE49-F238E27FC236}">
                    <a16:creationId xmlns:a16="http://schemas.microsoft.com/office/drawing/2014/main" id="{5D2B256E-6AF5-B89C-AD15-93EEFDDA40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0" name="Arc 848">
                <a:extLst>
                  <a:ext uri="{FF2B5EF4-FFF2-40B4-BE49-F238E27FC236}">
                    <a16:creationId xmlns:a16="http://schemas.microsoft.com/office/drawing/2014/main" id="{F9817E6C-DA27-605F-5AE9-8B13C9B737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1" name="Arc 849">
                <a:extLst>
                  <a:ext uri="{FF2B5EF4-FFF2-40B4-BE49-F238E27FC236}">
                    <a16:creationId xmlns:a16="http://schemas.microsoft.com/office/drawing/2014/main" id="{889FCAE1-81F8-C70D-D5C2-229DF2ABD6E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2" name="Arc 850">
                <a:extLst>
                  <a:ext uri="{FF2B5EF4-FFF2-40B4-BE49-F238E27FC236}">
                    <a16:creationId xmlns:a16="http://schemas.microsoft.com/office/drawing/2014/main" id="{006438F6-D60F-5175-84A1-60B9CD4CA2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3" name="Arc 851">
                <a:extLst>
                  <a:ext uri="{FF2B5EF4-FFF2-40B4-BE49-F238E27FC236}">
                    <a16:creationId xmlns:a16="http://schemas.microsoft.com/office/drawing/2014/main" id="{89D9602E-6682-BF64-CD64-702BEF53C02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4" name="Arc 852">
                <a:extLst>
                  <a:ext uri="{FF2B5EF4-FFF2-40B4-BE49-F238E27FC236}">
                    <a16:creationId xmlns:a16="http://schemas.microsoft.com/office/drawing/2014/main" id="{AEE01C30-F3E2-0A3C-4094-D0D1A5ADD9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5" name="Arc 853">
                <a:extLst>
                  <a:ext uri="{FF2B5EF4-FFF2-40B4-BE49-F238E27FC236}">
                    <a16:creationId xmlns:a16="http://schemas.microsoft.com/office/drawing/2014/main" id="{BF5276F5-FC2B-0529-30CE-BC0993A8D3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6" name="Arc 854">
                <a:extLst>
                  <a:ext uri="{FF2B5EF4-FFF2-40B4-BE49-F238E27FC236}">
                    <a16:creationId xmlns:a16="http://schemas.microsoft.com/office/drawing/2014/main" id="{E9EB9CA9-CBBF-5B58-12B1-7860D0850D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7" name="Arc 855">
                <a:extLst>
                  <a:ext uri="{FF2B5EF4-FFF2-40B4-BE49-F238E27FC236}">
                    <a16:creationId xmlns:a16="http://schemas.microsoft.com/office/drawing/2014/main" id="{7218965E-EB2A-A2A5-98B4-922407838A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8" name="Freeform 856">
                <a:extLst>
                  <a:ext uri="{FF2B5EF4-FFF2-40B4-BE49-F238E27FC236}">
                    <a16:creationId xmlns:a16="http://schemas.microsoft.com/office/drawing/2014/main" id="{2572E292-1055-63C2-0666-F1AE4129C3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9" name="Freeform 857">
                <a:extLst>
                  <a:ext uri="{FF2B5EF4-FFF2-40B4-BE49-F238E27FC236}">
                    <a16:creationId xmlns:a16="http://schemas.microsoft.com/office/drawing/2014/main" id="{43A54BF9-A290-E0DD-6833-79A7C773CDE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0" name="Arc 858">
                <a:extLst>
                  <a:ext uri="{FF2B5EF4-FFF2-40B4-BE49-F238E27FC236}">
                    <a16:creationId xmlns:a16="http://schemas.microsoft.com/office/drawing/2014/main" id="{A147471A-F671-CFE2-4D6E-57C5A195FD1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1" name="Arc 859">
                <a:extLst>
                  <a:ext uri="{FF2B5EF4-FFF2-40B4-BE49-F238E27FC236}">
                    <a16:creationId xmlns:a16="http://schemas.microsoft.com/office/drawing/2014/main" id="{C3A9E7A6-61BA-77BF-7DAE-A10EA76624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2" name="Arc 860">
                <a:extLst>
                  <a:ext uri="{FF2B5EF4-FFF2-40B4-BE49-F238E27FC236}">
                    <a16:creationId xmlns:a16="http://schemas.microsoft.com/office/drawing/2014/main" id="{EA4AF355-B12A-9027-F71A-AEC05F91B7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3" name="Freeform 861">
                <a:extLst>
                  <a:ext uri="{FF2B5EF4-FFF2-40B4-BE49-F238E27FC236}">
                    <a16:creationId xmlns:a16="http://schemas.microsoft.com/office/drawing/2014/main" id="{EDB6BD0D-AE1E-9791-D66A-C6566AF4DD4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4" name="Freeform 862">
                <a:extLst>
                  <a:ext uri="{FF2B5EF4-FFF2-40B4-BE49-F238E27FC236}">
                    <a16:creationId xmlns:a16="http://schemas.microsoft.com/office/drawing/2014/main" id="{4415CC4D-310A-D86B-BB49-1835EC05A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5" name="Freeform 863">
                <a:extLst>
                  <a:ext uri="{FF2B5EF4-FFF2-40B4-BE49-F238E27FC236}">
                    <a16:creationId xmlns:a16="http://schemas.microsoft.com/office/drawing/2014/main" id="{946D0C09-378C-4D99-9137-B742AA52F1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6" name="Freeform 864">
                <a:extLst>
                  <a:ext uri="{FF2B5EF4-FFF2-40B4-BE49-F238E27FC236}">
                    <a16:creationId xmlns:a16="http://schemas.microsoft.com/office/drawing/2014/main" id="{5B2332FD-511D-D714-5745-4D9B64BB3D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7" name="Freeform 865">
                <a:extLst>
                  <a:ext uri="{FF2B5EF4-FFF2-40B4-BE49-F238E27FC236}">
                    <a16:creationId xmlns:a16="http://schemas.microsoft.com/office/drawing/2014/main" id="{083718C7-2E63-A0B3-4AB6-BD1B38C8B3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8" name="Freeform 866">
                <a:extLst>
                  <a:ext uri="{FF2B5EF4-FFF2-40B4-BE49-F238E27FC236}">
                    <a16:creationId xmlns:a16="http://schemas.microsoft.com/office/drawing/2014/main" id="{0915FE31-0E6E-20E4-DC6E-7992948007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9" name="Freeform 867">
                <a:extLst>
                  <a:ext uri="{FF2B5EF4-FFF2-40B4-BE49-F238E27FC236}">
                    <a16:creationId xmlns:a16="http://schemas.microsoft.com/office/drawing/2014/main" id="{34B043CD-48F0-49EB-9F5D-9580458573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0" name="Freeform 868">
                <a:extLst>
                  <a:ext uri="{FF2B5EF4-FFF2-40B4-BE49-F238E27FC236}">
                    <a16:creationId xmlns:a16="http://schemas.microsoft.com/office/drawing/2014/main" id="{85863C13-3490-30B5-9551-F982AF5CA6A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3" name="Group 869">
            <a:extLst>
              <a:ext uri="{FF2B5EF4-FFF2-40B4-BE49-F238E27FC236}">
                <a16:creationId xmlns:a16="http://schemas.microsoft.com/office/drawing/2014/main" id="{502E87E9-1AED-C564-EA46-59FFAA55B72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2789" name="Group 870">
              <a:extLst>
                <a:ext uri="{FF2B5EF4-FFF2-40B4-BE49-F238E27FC236}">
                  <a16:creationId xmlns:a16="http://schemas.microsoft.com/office/drawing/2014/main" id="{23C38737-1338-DA0A-7A96-4E90AEEA9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921" name="Oval 871">
                <a:extLst>
                  <a:ext uri="{FF2B5EF4-FFF2-40B4-BE49-F238E27FC236}">
                    <a16:creationId xmlns:a16="http://schemas.microsoft.com/office/drawing/2014/main" id="{6B17DDC2-DAB4-3AE3-4CB0-3490D2317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2" name="Oval 872">
                <a:extLst>
                  <a:ext uri="{FF2B5EF4-FFF2-40B4-BE49-F238E27FC236}">
                    <a16:creationId xmlns:a16="http://schemas.microsoft.com/office/drawing/2014/main" id="{0F388AAF-25B3-8EDD-43FC-70D11DC4DE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0" name="Group 873">
              <a:extLst>
                <a:ext uri="{FF2B5EF4-FFF2-40B4-BE49-F238E27FC236}">
                  <a16:creationId xmlns:a16="http://schemas.microsoft.com/office/drawing/2014/main" id="{471B4F48-8742-7A7C-8018-45332EB2D2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919" name="Oval 874">
                <a:extLst>
                  <a:ext uri="{FF2B5EF4-FFF2-40B4-BE49-F238E27FC236}">
                    <a16:creationId xmlns:a16="http://schemas.microsoft.com/office/drawing/2014/main" id="{6D3487B4-9E65-F426-3DE9-2E1B75720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0" name="Oval 875">
                <a:extLst>
                  <a:ext uri="{FF2B5EF4-FFF2-40B4-BE49-F238E27FC236}">
                    <a16:creationId xmlns:a16="http://schemas.microsoft.com/office/drawing/2014/main" id="{EBEA4B28-A86F-DA2D-475F-7D3AEA222B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1" name="Group 876">
              <a:extLst>
                <a:ext uri="{FF2B5EF4-FFF2-40B4-BE49-F238E27FC236}">
                  <a16:creationId xmlns:a16="http://schemas.microsoft.com/office/drawing/2014/main" id="{112F5E14-53DE-C31E-4DDA-6D5B52656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917" name="Oval 877">
                <a:extLst>
                  <a:ext uri="{FF2B5EF4-FFF2-40B4-BE49-F238E27FC236}">
                    <a16:creationId xmlns:a16="http://schemas.microsoft.com/office/drawing/2014/main" id="{D79A41D2-055E-BBB7-D2BD-058A1CE1F5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8" name="Oval 878">
                <a:extLst>
                  <a:ext uri="{FF2B5EF4-FFF2-40B4-BE49-F238E27FC236}">
                    <a16:creationId xmlns:a16="http://schemas.microsoft.com/office/drawing/2014/main" id="{3C130B64-0EA0-3F37-5A8D-6293C29CA5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2" name="Group 879">
              <a:extLst>
                <a:ext uri="{FF2B5EF4-FFF2-40B4-BE49-F238E27FC236}">
                  <a16:creationId xmlns:a16="http://schemas.microsoft.com/office/drawing/2014/main" id="{53D14B03-B12E-EFBD-46DF-268010BD2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793" name="Group 880">
                <a:extLst>
                  <a:ext uri="{FF2B5EF4-FFF2-40B4-BE49-F238E27FC236}">
                    <a16:creationId xmlns:a16="http://schemas.microsoft.com/office/drawing/2014/main" id="{9A10F5C1-7DE5-A367-FBCC-CB90E3BC1B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915" name="Oval 881">
                  <a:extLst>
                    <a:ext uri="{FF2B5EF4-FFF2-40B4-BE49-F238E27FC236}">
                      <a16:creationId xmlns:a16="http://schemas.microsoft.com/office/drawing/2014/main" id="{5A22BBD8-2C54-8F29-F792-BEB89C128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916" name="Oval 882">
                  <a:extLst>
                    <a:ext uri="{FF2B5EF4-FFF2-40B4-BE49-F238E27FC236}">
                      <a16:creationId xmlns:a16="http://schemas.microsoft.com/office/drawing/2014/main" id="{3BF397D7-2876-6E1A-D6BA-38F3B4E03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794" name="Group 883">
                <a:extLst>
                  <a:ext uri="{FF2B5EF4-FFF2-40B4-BE49-F238E27FC236}">
                    <a16:creationId xmlns:a16="http://schemas.microsoft.com/office/drawing/2014/main" id="{25E877F3-5810-0E60-621A-ADAA2148E6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817" name="Group 884">
                  <a:extLst>
                    <a:ext uri="{FF2B5EF4-FFF2-40B4-BE49-F238E27FC236}">
                      <a16:creationId xmlns:a16="http://schemas.microsoft.com/office/drawing/2014/main" id="{E072FD83-E693-E151-507E-40BF438E5B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913" name="Freeform 885">
                    <a:extLst>
                      <a:ext uri="{FF2B5EF4-FFF2-40B4-BE49-F238E27FC236}">
                        <a16:creationId xmlns:a16="http://schemas.microsoft.com/office/drawing/2014/main" id="{27347A34-D10A-12C0-D738-3A5524FDD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4" name="Freeform 886">
                    <a:extLst>
                      <a:ext uri="{FF2B5EF4-FFF2-40B4-BE49-F238E27FC236}">
                        <a16:creationId xmlns:a16="http://schemas.microsoft.com/office/drawing/2014/main" id="{0A1E7BFE-51AF-8F5F-B02B-484D603EE8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8" name="Group 887">
                  <a:extLst>
                    <a:ext uri="{FF2B5EF4-FFF2-40B4-BE49-F238E27FC236}">
                      <a16:creationId xmlns:a16="http://schemas.microsoft.com/office/drawing/2014/main" id="{D98E71E1-7620-20AD-C7C2-3EF0E55E59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911" name="Freeform 888">
                    <a:extLst>
                      <a:ext uri="{FF2B5EF4-FFF2-40B4-BE49-F238E27FC236}">
                        <a16:creationId xmlns:a16="http://schemas.microsoft.com/office/drawing/2014/main" id="{8349B06F-2704-7A2D-0831-6990EE1E8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2" name="Freeform 889">
                    <a:extLst>
                      <a:ext uri="{FF2B5EF4-FFF2-40B4-BE49-F238E27FC236}">
                        <a16:creationId xmlns:a16="http://schemas.microsoft.com/office/drawing/2014/main" id="{320EFC36-1F53-E220-4300-3F5CE7C62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9" name="Group 890">
                  <a:extLst>
                    <a:ext uri="{FF2B5EF4-FFF2-40B4-BE49-F238E27FC236}">
                      <a16:creationId xmlns:a16="http://schemas.microsoft.com/office/drawing/2014/main" id="{DEDF1024-74F6-6844-B27C-9A10345BBF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909" name="Freeform 891">
                    <a:extLst>
                      <a:ext uri="{FF2B5EF4-FFF2-40B4-BE49-F238E27FC236}">
                        <a16:creationId xmlns:a16="http://schemas.microsoft.com/office/drawing/2014/main" id="{8FDB6CE9-7C4B-9D68-164D-D0FB25961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0" name="Freeform 892">
                    <a:extLst>
                      <a:ext uri="{FF2B5EF4-FFF2-40B4-BE49-F238E27FC236}">
                        <a16:creationId xmlns:a16="http://schemas.microsoft.com/office/drawing/2014/main" id="{C6194C46-AA7F-A2BE-36F6-0D964E5AEE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0" name="Group 893">
                  <a:extLst>
                    <a:ext uri="{FF2B5EF4-FFF2-40B4-BE49-F238E27FC236}">
                      <a16:creationId xmlns:a16="http://schemas.microsoft.com/office/drawing/2014/main" id="{87282F26-E8A5-04DC-63F7-0E4641702E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907" name="Freeform 894">
                    <a:extLst>
                      <a:ext uri="{FF2B5EF4-FFF2-40B4-BE49-F238E27FC236}">
                        <a16:creationId xmlns:a16="http://schemas.microsoft.com/office/drawing/2014/main" id="{37862057-2321-D913-DE22-510DAC8EFC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8" name="Freeform 895">
                    <a:extLst>
                      <a:ext uri="{FF2B5EF4-FFF2-40B4-BE49-F238E27FC236}">
                        <a16:creationId xmlns:a16="http://schemas.microsoft.com/office/drawing/2014/main" id="{2363A40E-EA62-9EB8-F703-5D4802CE38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1" name="Group 896">
                  <a:extLst>
                    <a:ext uri="{FF2B5EF4-FFF2-40B4-BE49-F238E27FC236}">
                      <a16:creationId xmlns:a16="http://schemas.microsoft.com/office/drawing/2014/main" id="{6A06821F-F407-E48A-575F-6B4D462A00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905" name="Freeform 897">
                    <a:extLst>
                      <a:ext uri="{FF2B5EF4-FFF2-40B4-BE49-F238E27FC236}">
                        <a16:creationId xmlns:a16="http://schemas.microsoft.com/office/drawing/2014/main" id="{AF39E181-2DC5-312F-1E88-606E9A058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6" name="Freeform 898">
                    <a:extLst>
                      <a:ext uri="{FF2B5EF4-FFF2-40B4-BE49-F238E27FC236}">
                        <a16:creationId xmlns:a16="http://schemas.microsoft.com/office/drawing/2014/main" id="{EA639E62-5664-9072-3B3A-1BF28EF81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2" name="Group 899">
                  <a:extLst>
                    <a:ext uri="{FF2B5EF4-FFF2-40B4-BE49-F238E27FC236}">
                      <a16:creationId xmlns:a16="http://schemas.microsoft.com/office/drawing/2014/main" id="{BD08A92F-6B88-4D37-26E3-FC69A1F257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903" name="Freeform 900">
                    <a:extLst>
                      <a:ext uri="{FF2B5EF4-FFF2-40B4-BE49-F238E27FC236}">
                        <a16:creationId xmlns:a16="http://schemas.microsoft.com/office/drawing/2014/main" id="{65B94468-7B91-67B7-8AAA-8E4F2947D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4" name="Freeform 901">
                    <a:extLst>
                      <a:ext uri="{FF2B5EF4-FFF2-40B4-BE49-F238E27FC236}">
                        <a16:creationId xmlns:a16="http://schemas.microsoft.com/office/drawing/2014/main" id="{4D079037-9C34-FC93-5C7E-B4FA3D2FE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3" name="Group 902">
                  <a:extLst>
                    <a:ext uri="{FF2B5EF4-FFF2-40B4-BE49-F238E27FC236}">
                      <a16:creationId xmlns:a16="http://schemas.microsoft.com/office/drawing/2014/main" id="{67263E66-A355-876C-E064-BB19B5282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901" name="Freeform 903">
                    <a:extLst>
                      <a:ext uri="{FF2B5EF4-FFF2-40B4-BE49-F238E27FC236}">
                        <a16:creationId xmlns:a16="http://schemas.microsoft.com/office/drawing/2014/main" id="{509AD3DF-16E1-C23B-311F-0B5C37563B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2" name="Freeform 904">
                    <a:extLst>
                      <a:ext uri="{FF2B5EF4-FFF2-40B4-BE49-F238E27FC236}">
                        <a16:creationId xmlns:a16="http://schemas.microsoft.com/office/drawing/2014/main" id="{BDB1D9BE-A2D1-505F-2CF0-15E2ABABA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4" name="Group 905">
                  <a:extLst>
                    <a:ext uri="{FF2B5EF4-FFF2-40B4-BE49-F238E27FC236}">
                      <a16:creationId xmlns:a16="http://schemas.microsoft.com/office/drawing/2014/main" id="{16156FB2-4928-C016-BE92-89B98C25FE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899" name="Freeform 906">
                    <a:extLst>
                      <a:ext uri="{FF2B5EF4-FFF2-40B4-BE49-F238E27FC236}">
                        <a16:creationId xmlns:a16="http://schemas.microsoft.com/office/drawing/2014/main" id="{D24F53C4-0EBE-0DBC-382A-3DD360F83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0" name="Freeform 907">
                    <a:extLst>
                      <a:ext uri="{FF2B5EF4-FFF2-40B4-BE49-F238E27FC236}">
                        <a16:creationId xmlns:a16="http://schemas.microsoft.com/office/drawing/2014/main" id="{FFB51C3F-8381-8D0B-2FE7-221B55327D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5" name="Group 908">
                  <a:extLst>
                    <a:ext uri="{FF2B5EF4-FFF2-40B4-BE49-F238E27FC236}">
                      <a16:creationId xmlns:a16="http://schemas.microsoft.com/office/drawing/2014/main" id="{E9844B45-343F-B2CB-36A6-87F60B1CF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897" name="Freeform 909">
                    <a:extLst>
                      <a:ext uri="{FF2B5EF4-FFF2-40B4-BE49-F238E27FC236}">
                        <a16:creationId xmlns:a16="http://schemas.microsoft.com/office/drawing/2014/main" id="{92F93857-63D2-6010-6197-1BC7DF264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8" name="Freeform 910">
                    <a:extLst>
                      <a:ext uri="{FF2B5EF4-FFF2-40B4-BE49-F238E27FC236}">
                        <a16:creationId xmlns:a16="http://schemas.microsoft.com/office/drawing/2014/main" id="{90701F9A-C298-2903-7E9D-C19A8ADD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6" name="Group 911">
                  <a:extLst>
                    <a:ext uri="{FF2B5EF4-FFF2-40B4-BE49-F238E27FC236}">
                      <a16:creationId xmlns:a16="http://schemas.microsoft.com/office/drawing/2014/main" id="{B77B47C0-4B43-798D-925C-8ECA1A27A0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895" name="Freeform 912">
                    <a:extLst>
                      <a:ext uri="{FF2B5EF4-FFF2-40B4-BE49-F238E27FC236}">
                        <a16:creationId xmlns:a16="http://schemas.microsoft.com/office/drawing/2014/main" id="{3D5E5BA3-473C-2BAE-AF5B-B0EEC4B20B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6" name="Freeform 913">
                    <a:extLst>
                      <a:ext uri="{FF2B5EF4-FFF2-40B4-BE49-F238E27FC236}">
                        <a16:creationId xmlns:a16="http://schemas.microsoft.com/office/drawing/2014/main" id="{FAFFC8E6-5856-0474-25FD-EF84BA3D1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7" name="Group 914">
                  <a:extLst>
                    <a:ext uri="{FF2B5EF4-FFF2-40B4-BE49-F238E27FC236}">
                      <a16:creationId xmlns:a16="http://schemas.microsoft.com/office/drawing/2014/main" id="{673E5B0B-59AB-443F-9B6A-C7C1942CAB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893" name="Freeform 915">
                    <a:extLst>
                      <a:ext uri="{FF2B5EF4-FFF2-40B4-BE49-F238E27FC236}">
                        <a16:creationId xmlns:a16="http://schemas.microsoft.com/office/drawing/2014/main" id="{2D83BD52-DA2C-26F2-12E8-E358802ECA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4" name="Freeform 916">
                    <a:extLst>
                      <a:ext uri="{FF2B5EF4-FFF2-40B4-BE49-F238E27FC236}">
                        <a16:creationId xmlns:a16="http://schemas.microsoft.com/office/drawing/2014/main" id="{8A6D614A-2C60-D3B8-B1F7-BC0B5AE242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8" name="Group 917">
                  <a:extLst>
                    <a:ext uri="{FF2B5EF4-FFF2-40B4-BE49-F238E27FC236}">
                      <a16:creationId xmlns:a16="http://schemas.microsoft.com/office/drawing/2014/main" id="{99F4A53A-2777-5548-5E2E-7E40520D6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891" name="Freeform 918">
                    <a:extLst>
                      <a:ext uri="{FF2B5EF4-FFF2-40B4-BE49-F238E27FC236}">
                        <a16:creationId xmlns:a16="http://schemas.microsoft.com/office/drawing/2014/main" id="{568ED7A4-D90E-87CE-4167-4DFF6D8678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2" name="Freeform 919">
                    <a:extLst>
                      <a:ext uri="{FF2B5EF4-FFF2-40B4-BE49-F238E27FC236}">
                        <a16:creationId xmlns:a16="http://schemas.microsoft.com/office/drawing/2014/main" id="{3D7EEE0B-9F5F-08FC-67A3-9FD0DB2375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9" name="Group 920">
                  <a:extLst>
                    <a:ext uri="{FF2B5EF4-FFF2-40B4-BE49-F238E27FC236}">
                      <a16:creationId xmlns:a16="http://schemas.microsoft.com/office/drawing/2014/main" id="{90F3C891-13B8-097A-E417-4DC196AADC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889" name="Freeform 921">
                    <a:extLst>
                      <a:ext uri="{FF2B5EF4-FFF2-40B4-BE49-F238E27FC236}">
                        <a16:creationId xmlns:a16="http://schemas.microsoft.com/office/drawing/2014/main" id="{FE85F09A-1359-01A7-4F3E-3A67CAC10B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0" name="Freeform 922">
                    <a:extLst>
                      <a:ext uri="{FF2B5EF4-FFF2-40B4-BE49-F238E27FC236}">
                        <a16:creationId xmlns:a16="http://schemas.microsoft.com/office/drawing/2014/main" id="{EC55CA07-DF7B-E8E7-6B3A-BDB6CCB10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0" name="Group 923">
                  <a:extLst>
                    <a:ext uri="{FF2B5EF4-FFF2-40B4-BE49-F238E27FC236}">
                      <a16:creationId xmlns:a16="http://schemas.microsoft.com/office/drawing/2014/main" id="{DCFEBB36-2B85-5780-AC08-AED7EF6B27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887" name="Freeform 924">
                    <a:extLst>
                      <a:ext uri="{FF2B5EF4-FFF2-40B4-BE49-F238E27FC236}">
                        <a16:creationId xmlns:a16="http://schemas.microsoft.com/office/drawing/2014/main" id="{D163EC5D-3EFE-1412-0C52-0F015FC4D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8" name="Freeform 925">
                    <a:extLst>
                      <a:ext uri="{FF2B5EF4-FFF2-40B4-BE49-F238E27FC236}">
                        <a16:creationId xmlns:a16="http://schemas.microsoft.com/office/drawing/2014/main" id="{B9E7DB7E-0267-6177-8589-CE485DB2E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1" name="Group 926">
                  <a:extLst>
                    <a:ext uri="{FF2B5EF4-FFF2-40B4-BE49-F238E27FC236}">
                      <a16:creationId xmlns:a16="http://schemas.microsoft.com/office/drawing/2014/main" id="{CD736705-77AC-10C2-E78D-369D2ED04E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885" name="Freeform 927">
                    <a:extLst>
                      <a:ext uri="{FF2B5EF4-FFF2-40B4-BE49-F238E27FC236}">
                        <a16:creationId xmlns:a16="http://schemas.microsoft.com/office/drawing/2014/main" id="{252E1DE1-2EC1-3E85-1D70-5B843472C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6" name="Freeform 928">
                    <a:extLst>
                      <a:ext uri="{FF2B5EF4-FFF2-40B4-BE49-F238E27FC236}">
                        <a16:creationId xmlns:a16="http://schemas.microsoft.com/office/drawing/2014/main" id="{07874B13-712A-4909-81EE-478488BA1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2" name="Group 929">
                  <a:extLst>
                    <a:ext uri="{FF2B5EF4-FFF2-40B4-BE49-F238E27FC236}">
                      <a16:creationId xmlns:a16="http://schemas.microsoft.com/office/drawing/2014/main" id="{1E5329ED-D5FC-99A5-386B-8DBCC1D78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883" name="Freeform 930">
                    <a:extLst>
                      <a:ext uri="{FF2B5EF4-FFF2-40B4-BE49-F238E27FC236}">
                        <a16:creationId xmlns:a16="http://schemas.microsoft.com/office/drawing/2014/main" id="{5FCA11CA-3EA2-456F-EA4D-5189CD5B1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4" name="Freeform 931">
                    <a:extLst>
                      <a:ext uri="{FF2B5EF4-FFF2-40B4-BE49-F238E27FC236}">
                        <a16:creationId xmlns:a16="http://schemas.microsoft.com/office/drawing/2014/main" id="{7B1CBE4C-AFD4-F89F-2D9E-1EFD307DD9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3" name="Group 932">
                  <a:extLst>
                    <a:ext uri="{FF2B5EF4-FFF2-40B4-BE49-F238E27FC236}">
                      <a16:creationId xmlns:a16="http://schemas.microsoft.com/office/drawing/2014/main" id="{DC130217-6BBC-D445-26F2-69F6EA3963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881" name="Freeform 933">
                    <a:extLst>
                      <a:ext uri="{FF2B5EF4-FFF2-40B4-BE49-F238E27FC236}">
                        <a16:creationId xmlns:a16="http://schemas.microsoft.com/office/drawing/2014/main" id="{F7EBB5C2-F9BD-9FBE-24B4-541AD00D04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2" name="Freeform 934">
                    <a:extLst>
                      <a:ext uri="{FF2B5EF4-FFF2-40B4-BE49-F238E27FC236}">
                        <a16:creationId xmlns:a16="http://schemas.microsoft.com/office/drawing/2014/main" id="{2F2D4254-95C1-7D77-211E-77F0D646C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4" name="Group 935">
                  <a:extLst>
                    <a:ext uri="{FF2B5EF4-FFF2-40B4-BE49-F238E27FC236}">
                      <a16:creationId xmlns:a16="http://schemas.microsoft.com/office/drawing/2014/main" id="{9635BDDB-CD1B-20F5-12FD-B0C8B4FFFF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879" name="Freeform 936">
                    <a:extLst>
                      <a:ext uri="{FF2B5EF4-FFF2-40B4-BE49-F238E27FC236}">
                        <a16:creationId xmlns:a16="http://schemas.microsoft.com/office/drawing/2014/main" id="{081CA395-62D5-E35A-9CA7-8F22E7B89A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0" name="Freeform 937">
                    <a:extLst>
                      <a:ext uri="{FF2B5EF4-FFF2-40B4-BE49-F238E27FC236}">
                        <a16:creationId xmlns:a16="http://schemas.microsoft.com/office/drawing/2014/main" id="{F1D30473-7275-48E7-A053-681921D0C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5" name="Group 938">
                  <a:extLst>
                    <a:ext uri="{FF2B5EF4-FFF2-40B4-BE49-F238E27FC236}">
                      <a16:creationId xmlns:a16="http://schemas.microsoft.com/office/drawing/2014/main" id="{11294F82-6780-AEDD-E556-A3830286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877" name="Freeform 939">
                    <a:extLst>
                      <a:ext uri="{FF2B5EF4-FFF2-40B4-BE49-F238E27FC236}">
                        <a16:creationId xmlns:a16="http://schemas.microsoft.com/office/drawing/2014/main" id="{D521FE6F-805B-7894-9117-AD4D89F554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8" name="Freeform 940">
                    <a:extLst>
                      <a:ext uri="{FF2B5EF4-FFF2-40B4-BE49-F238E27FC236}">
                        <a16:creationId xmlns:a16="http://schemas.microsoft.com/office/drawing/2014/main" id="{50033955-30BC-59EB-BB3B-9ADEA9C943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6" name="Group 941">
                  <a:extLst>
                    <a:ext uri="{FF2B5EF4-FFF2-40B4-BE49-F238E27FC236}">
                      <a16:creationId xmlns:a16="http://schemas.microsoft.com/office/drawing/2014/main" id="{48D62C4D-64F4-81DF-B550-E968324D1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875" name="Freeform 942">
                    <a:extLst>
                      <a:ext uri="{FF2B5EF4-FFF2-40B4-BE49-F238E27FC236}">
                        <a16:creationId xmlns:a16="http://schemas.microsoft.com/office/drawing/2014/main" id="{1DADEC6A-A603-58A0-45C7-AF2D475395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6" name="Freeform 943">
                    <a:extLst>
                      <a:ext uri="{FF2B5EF4-FFF2-40B4-BE49-F238E27FC236}">
                        <a16:creationId xmlns:a16="http://schemas.microsoft.com/office/drawing/2014/main" id="{24144C60-44BB-2917-B957-388B919439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7" name="Group 944">
                  <a:extLst>
                    <a:ext uri="{FF2B5EF4-FFF2-40B4-BE49-F238E27FC236}">
                      <a16:creationId xmlns:a16="http://schemas.microsoft.com/office/drawing/2014/main" id="{CD2E0FD4-CC7F-1474-83E4-DE25FDC9D8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873" name="Freeform 945">
                    <a:extLst>
                      <a:ext uri="{FF2B5EF4-FFF2-40B4-BE49-F238E27FC236}">
                        <a16:creationId xmlns:a16="http://schemas.microsoft.com/office/drawing/2014/main" id="{70B187B4-1EDA-561A-BF7C-CF59318DF4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4" name="Freeform 946">
                    <a:extLst>
                      <a:ext uri="{FF2B5EF4-FFF2-40B4-BE49-F238E27FC236}">
                        <a16:creationId xmlns:a16="http://schemas.microsoft.com/office/drawing/2014/main" id="{68C211E2-70EB-F126-F861-559D6127BE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838" name="Freeform 947">
                  <a:extLst>
                    <a:ext uri="{FF2B5EF4-FFF2-40B4-BE49-F238E27FC236}">
                      <a16:creationId xmlns:a16="http://schemas.microsoft.com/office/drawing/2014/main" id="{BE6BAD24-9379-A3FD-C1B7-EB1489D46C0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39" name="Freeform 948">
                  <a:extLst>
                    <a:ext uri="{FF2B5EF4-FFF2-40B4-BE49-F238E27FC236}">
                      <a16:creationId xmlns:a16="http://schemas.microsoft.com/office/drawing/2014/main" id="{3C9A11BE-C4D6-650C-F48B-68DA1CFF8B7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840" name="Group 949">
                  <a:extLst>
                    <a:ext uri="{FF2B5EF4-FFF2-40B4-BE49-F238E27FC236}">
                      <a16:creationId xmlns:a16="http://schemas.microsoft.com/office/drawing/2014/main" id="{6EDC62B3-3791-A75F-0DAF-F98B4624F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871" name="Freeform 950">
                    <a:extLst>
                      <a:ext uri="{FF2B5EF4-FFF2-40B4-BE49-F238E27FC236}">
                        <a16:creationId xmlns:a16="http://schemas.microsoft.com/office/drawing/2014/main" id="{B5B179F6-264A-93DB-653A-A44FB5E6B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2" name="Freeform 951">
                    <a:extLst>
                      <a:ext uri="{FF2B5EF4-FFF2-40B4-BE49-F238E27FC236}">
                        <a16:creationId xmlns:a16="http://schemas.microsoft.com/office/drawing/2014/main" id="{FCF49201-CCC3-5B2A-4390-063AF2291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1" name="Group 952">
                  <a:extLst>
                    <a:ext uri="{FF2B5EF4-FFF2-40B4-BE49-F238E27FC236}">
                      <a16:creationId xmlns:a16="http://schemas.microsoft.com/office/drawing/2014/main" id="{09F356D5-FC2C-FF7E-A27E-55E1E578E1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869" name="Freeform 953">
                    <a:extLst>
                      <a:ext uri="{FF2B5EF4-FFF2-40B4-BE49-F238E27FC236}">
                        <a16:creationId xmlns:a16="http://schemas.microsoft.com/office/drawing/2014/main" id="{72F968E2-1F85-A40A-36AB-BE0EED642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0" name="Freeform 954">
                    <a:extLst>
                      <a:ext uri="{FF2B5EF4-FFF2-40B4-BE49-F238E27FC236}">
                        <a16:creationId xmlns:a16="http://schemas.microsoft.com/office/drawing/2014/main" id="{6F3B2602-E951-D53E-E7B8-6F0481100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2" name="Group 955">
                  <a:extLst>
                    <a:ext uri="{FF2B5EF4-FFF2-40B4-BE49-F238E27FC236}">
                      <a16:creationId xmlns:a16="http://schemas.microsoft.com/office/drawing/2014/main" id="{E0DD624B-A777-2434-2B5E-CFC3C25F2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867" name="Freeform 956">
                    <a:extLst>
                      <a:ext uri="{FF2B5EF4-FFF2-40B4-BE49-F238E27FC236}">
                        <a16:creationId xmlns:a16="http://schemas.microsoft.com/office/drawing/2014/main" id="{7772305C-A478-A308-80B2-D689124900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8" name="Freeform 957">
                    <a:extLst>
                      <a:ext uri="{FF2B5EF4-FFF2-40B4-BE49-F238E27FC236}">
                        <a16:creationId xmlns:a16="http://schemas.microsoft.com/office/drawing/2014/main" id="{0B84D591-3EFA-B159-6A2A-5B8D1DA91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3" name="Group 958">
                  <a:extLst>
                    <a:ext uri="{FF2B5EF4-FFF2-40B4-BE49-F238E27FC236}">
                      <a16:creationId xmlns:a16="http://schemas.microsoft.com/office/drawing/2014/main" id="{89808860-056B-5B98-0D3D-9985495D1A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865" name="Freeform 959">
                    <a:extLst>
                      <a:ext uri="{FF2B5EF4-FFF2-40B4-BE49-F238E27FC236}">
                        <a16:creationId xmlns:a16="http://schemas.microsoft.com/office/drawing/2014/main" id="{BB3DD546-0FB5-9456-7403-8C0580EA8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6" name="Freeform 960">
                    <a:extLst>
                      <a:ext uri="{FF2B5EF4-FFF2-40B4-BE49-F238E27FC236}">
                        <a16:creationId xmlns:a16="http://schemas.microsoft.com/office/drawing/2014/main" id="{49C95E80-1789-B3EE-7FA3-127447A8E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4" name="Group 961">
                  <a:extLst>
                    <a:ext uri="{FF2B5EF4-FFF2-40B4-BE49-F238E27FC236}">
                      <a16:creationId xmlns:a16="http://schemas.microsoft.com/office/drawing/2014/main" id="{B5568C6F-8530-4898-24BD-62CE0FA7B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863" name="Freeform 962">
                    <a:extLst>
                      <a:ext uri="{FF2B5EF4-FFF2-40B4-BE49-F238E27FC236}">
                        <a16:creationId xmlns:a16="http://schemas.microsoft.com/office/drawing/2014/main" id="{5BA5C48C-1DA1-B509-B371-8F8E8E07D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4" name="Freeform 963">
                    <a:extLst>
                      <a:ext uri="{FF2B5EF4-FFF2-40B4-BE49-F238E27FC236}">
                        <a16:creationId xmlns:a16="http://schemas.microsoft.com/office/drawing/2014/main" id="{E43960EB-7F29-A89F-919D-77DD03BFFA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5" name="Group 964">
                  <a:extLst>
                    <a:ext uri="{FF2B5EF4-FFF2-40B4-BE49-F238E27FC236}">
                      <a16:creationId xmlns:a16="http://schemas.microsoft.com/office/drawing/2014/main" id="{A9801721-3DFF-F44E-69FE-DCF839C7CF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861" name="Freeform 965">
                    <a:extLst>
                      <a:ext uri="{FF2B5EF4-FFF2-40B4-BE49-F238E27FC236}">
                        <a16:creationId xmlns:a16="http://schemas.microsoft.com/office/drawing/2014/main" id="{E36A9193-0141-BC7D-3481-D42B93D1B8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2" name="Freeform 966">
                    <a:extLst>
                      <a:ext uri="{FF2B5EF4-FFF2-40B4-BE49-F238E27FC236}">
                        <a16:creationId xmlns:a16="http://schemas.microsoft.com/office/drawing/2014/main" id="{F47ACCD8-2340-0CCA-767C-E27CBBB59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6" name="Group 967">
                  <a:extLst>
                    <a:ext uri="{FF2B5EF4-FFF2-40B4-BE49-F238E27FC236}">
                      <a16:creationId xmlns:a16="http://schemas.microsoft.com/office/drawing/2014/main" id="{FC3D1FAA-1741-E079-8724-ED50A3487F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859" name="Freeform 968">
                    <a:extLst>
                      <a:ext uri="{FF2B5EF4-FFF2-40B4-BE49-F238E27FC236}">
                        <a16:creationId xmlns:a16="http://schemas.microsoft.com/office/drawing/2014/main" id="{27EF620E-483A-E85A-A13E-8617DC308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0" name="Freeform 969">
                    <a:extLst>
                      <a:ext uri="{FF2B5EF4-FFF2-40B4-BE49-F238E27FC236}">
                        <a16:creationId xmlns:a16="http://schemas.microsoft.com/office/drawing/2014/main" id="{9202916B-ACB7-1499-C1E0-C7FACF340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7" name="Group 970">
                  <a:extLst>
                    <a:ext uri="{FF2B5EF4-FFF2-40B4-BE49-F238E27FC236}">
                      <a16:creationId xmlns:a16="http://schemas.microsoft.com/office/drawing/2014/main" id="{5D20D3F5-45A0-5199-89E9-DF7FA0DB53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857" name="Freeform 971">
                    <a:extLst>
                      <a:ext uri="{FF2B5EF4-FFF2-40B4-BE49-F238E27FC236}">
                        <a16:creationId xmlns:a16="http://schemas.microsoft.com/office/drawing/2014/main" id="{A20B0CA5-77D1-4644-DB3B-B2D166CE6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8" name="Freeform 972">
                    <a:extLst>
                      <a:ext uri="{FF2B5EF4-FFF2-40B4-BE49-F238E27FC236}">
                        <a16:creationId xmlns:a16="http://schemas.microsoft.com/office/drawing/2014/main" id="{E28EFCE3-A4B3-8A19-9A49-00AC8FB931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8" name="Group 973">
                  <a:extLst>
                    <a:ext uri="{FF2B5EF4-FFF2-40B4-BE49-F238E27FC236}">
                      <a16:creationId xmlns:a16="http://schemas.microsoft.com/office/drawing/2014/main" id="{5974A3E1-83D1-0E0F-3606-61229210B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855" name="Freeform 974">
                    <a:extLst>
                      <a:ext uri="{FF2B5EF4-FFF2-40B4-BE49-F238E27FC236}">
                        <a16:creationId xmlns:a16="http://schemas.microsoft.com/office/drawing/2014/main" id="{482C61BA-5272-9D0D-0923-7107876803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6" name="Freeform 975">
                    <a:extLst>
                      <a:ext uri="{FF2B5EF4-FFF2-40B4-BE49-F238E27FC236}">
                        <a16:creationId xmlns:a16="http://schemas.microsoft.com/office/drawing/2014/main" id="{F789EFDC-DEBA-9C4C-9C37-80255D14B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9" name="Group 976">
                  <a:extLst>
                    <a:ext uri="{FF2B5EF4-FFF2-40B4-BE49-F238E27FC236}">
                      <a16:creationId xmlns:a16="http://schemas.microsoft.com/office/drawing/2014/main" id="{EA6C14D0-0565-03DA-6E71-3C540F18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853" name="Freeform 977">
                    <a:extLst>
                      <a:ext uri="{FF2B5EF4-FFF2-40B4-BE49-F238E27FC236}">
                        <a16:creationId xmlns:a16="http://schemas.microsoft.com/office/drawing/2014/main" id="{771A5332-A0A2-3482-C0D9-A4A4206D7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4" name="Freeform 978">
                    <a:extLst>
                      <a:ext uri="{FF2B5EF4-FFF2-40B4-BE49-F238E27FC236}">
                        <a16:creationId xmlns:a16="http://schemas.microsoft.com/office/drawing/2014/main" id="{8962A4A2-CF95-8DDA-2C6B-87469743C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50" name="Group 979">
                  <a:extLst>
                    <a:ext uri="{FF2B5EF4-FFF2-40B4-BE49-F238E27FC236}">
                      <a16:creationId xmlns:a16="http://schemas.microsoft.com/office/drawing/2014/main" id="{1BACEFE2-AF71-DCB9-75F0-E4B6E61FE6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851" name="Freeform 980">
                    <a:extLst>
                      <a:ext uri="{FF2B5EF4-FFF2-40B4-BE49-F238E27FC236}">
                        <a16:creationId xmlns:a16="http://schemas.microsoft.com/office/drawing/2014/main" id="{06FBBCAA-AF33-D5CD-EE5D-1181CF8141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2" name="Freeform 981">
                    <a:extLst>
                      <a:ext uri="{FF2B5EF4-FFF2-40B4-BE49-F238E27FC236}">
                        <a16:creationId xmlns:a16="http://schemas.microsoft.com/office/drawing/2014/main" id="{8B833733-C66A-EFFF-5254-55F73CE217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795" name="Freeform 982">
                <a:extLst>
                  <a:ext uri="{FF2B5EF4-FFF2-40B4-BE49-F238E27FC236}">
                    <a16:creationId xmlns:a16="http://schemas.microsoft.com/office/drawing/2014/main" id="{3E142C98-D0CA-E730-29E5-B5FEC45E3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6" name="Arc 983">
                <a:extLst>
                  <a:ext uri="{FF2B5EF4-FFF2-40B4-BE49-F238E27FC236}">
                    <a16:creationId xmlns:a16="http://schemas.microsoft.com/office/drawing/2014/main" id="{3D499770-5D76-BA20-C308-B81128F8654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7" name="Arc 984">
                <a:extLst>
                  <a:ext uri="{FF2B5EF4-FFF2-40B4-BE49-F238E27FC236}">
                    <a16:creationId xmlns:a16="http://schemas.microsoft.com/office/drawing/2014/main" id="{9075B61B-1895-C11B-F042-EF54DD0DAB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8" name="Arc 985">
                <a:extLst>
                  <a:ext uri="{FF2B5EF4-FFF2-40B4-BE49-F238E27FC236}">
                    <a16:creationId xmlns:a16="http://schemas.microsoft.com/office/drawing/2014/main" id="{3038F914-7129-1511-B3F2-670E548942B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9" name="Arc 986">
                <a:extLst>
                  <a:ext uri="{FF2B5EF4-FFF2-40B4-BE49-F238E27FC236}">
                    <a16:creationId xmlns:a16="http://schemas.microsoft.com/office/drawing/2014/main" id="{8440F69E-EC1B-1183-FD04-E886295EC3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0" name="Arc 987">
                <a:extLst>
                  <a:ext uri="{FF2B5EF4-FFF2-40B4-BE49-F238E27FC236}">
                    <a16:creationId xmlns:a16="http://schemas.microsoft.com/office/drawing/2014/main" id="{D84A12BB-2CFB-D46F-DEC4-63C43C86A2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" name="Arc 988">
                <a:extLst>
                  <a:ext uri="{FF2B5EF4-FFF2-40B4-BE49-F238E27FC236}">
                    <a16:creationId xmlns:a16="http://schemas.microsoft.com/office/drawing/2014/main" id="{9A9AFD36-2958-0DFD-1389-3E9BEE92E3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" name="Arc 989">
                <a:extLst>
                  <a:ext uri="{FF2B5EF4-FFF2-40B4-BE49-F238E27FC236}">
                    <a16:creationId xmlns:a16="http://schemas.microsoft.com/office/drawing/2014/main" id="{976D19B3-326A-361F-6C2C-B6A8A148BA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" name="Arc 990">
                <a:extLst>
                  <a:ext uri="{FF2B5EF4-FFF2-40B4-BE49-F238E27FC236}">
                    <a16:creationId xmlns:a16="http://schemas.microsoft.com/office/drawing/2014/main" id="{5118C48E-082A-0D0B-CCAA-A4AAFF510F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" name="Freeform 991">
                <a:extLst>
                  <a:ext uri="{FF2B5EF4-FFF2-40B4-BE49-F238E27FC236}">
                    <a16:creationId xmlns:a16="http://schemas.microsoft.com/office/drawing/2014/main" id="{A522831B-DFCC-BC57-4E02-3B8A08AD0A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5" name="Freeform 992">
                <a:extLst>
                  <a:ext uri="{FF2B5EF4-FFF2-40B4-BE49-F238E27FC236}">
                    <a16:creationId xmlns:a16="http://schemas.microsoft.com/office/drawing/2014/main" id="{828DF905-D714-77E5-2E15-6CB300AFD3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" name="Arc 993">
                <a:extLst>
                  <a:ext uri="{FF2B5EF4-FFF2-40B4-BE49-F238E27FC236}">
                    <a16:creationId xmlns:a16="http://schemas.microsoft.com/office/drawing/2014/main" id="{CFF4B922-62D2-FD04-49E1-E6D6A66BB42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" name="Arc 994">
                <a:extLst>
                  <a:ext uri="{FF2B5EF4-FFF2-40B4-BE49-F238E27FC236}">
                    <a16:creationId xmlns:a16="http://schemas.microsoft.com/office/drawing/2014/main" id="{B0242F13-455C-819C-8119-8819FC9529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" name="Arc 995">
                <a:extLst>
                  <a:ext uri="{FF2B5EF4-FFF2-40B4-BE49-F238E27FC236}">
                    <a16:creationId xmlns:a16="http://schemas.microsoft.com/office/drawing/2014/main" id="{F4E101E8-2141-5AF8-D61B-B9570D5097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" name="Freeform 996">
                <a:extLst>
                  <a:ext uri="{FF2B5EF4-FFF2-40B4-BE49-F238E27FC236}">
                    <a16:creationId xmlns:a16="http://schemas.microsoft.com/office/drawing/2014/main" id="{3F929177-300D-1ADE-54B5-4BF6174D23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" name="Freeform 997">
                <a:extLst>
                  <a:ext uri="{FF2B5EF4-FFF2-40B4-BE49-F238E27FC236}">
                    <a16:creationId xmlns:a16="http://schemas.microsoft.com/office/drawing/2014/main" id="{7C96ED05-A390-6D02-BCD1-CA10CDCDAA8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" name="Freeform 998">
                <a:extLst>
                  <a:ext uri="{FF2B5EF4-FFF2-40B4-BE49-F238E27FC236}">
                    <a16:creationId xmlns:a16="http://schemas.microsoft.com/office/drawing/2014/main" id="{8D07063D-3746-74ED-42BB-BED6196F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" name="Freeform 999">
                <a:extLst>
                  <a:ext uri="{FF2B5EF4-FFF2-40B4-BE49-F238E27FC236}">
                    <a16:creationId xmlns:a16="http://schemas.microsoft.com/office/drawing/2014/main" id="{AC08611B-0E43-3738-1661-A9F6C8A097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3" name="Freeform 1000">
                <a:extLst>
                  <a:ext uri="{FF2B5EF4-FFF2-40B4-BE49-F238E27FC236}">
                    <a16:creationId xmlns:a16="http://schemas.microsoft.com/office/drawing/2014/main" id="{DD1F2B4B-961D-33E6-0981-5624CE9CC0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" name="Freeform 1001">
                <a:extLst>
                  <a:ext uri="{FF2B5EF4-FFF2-40B4-BE49-F238E27FC236}">
                    <a16:creationId xmlns:a16="http://schemas.microsoft.com/office/drawing/2014/main" id="{21E70128-09A6-5A2B-1614-EDA93CDEDB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5" name="Freeform 1002">
                <a:extLst>
                  <a:ext uri="{FF2B5EF4-FFF2-40B4-BE49-F238E27FC236}">
                    <a16:creationId xmlns:a16="http://schemas.microsoft.com/office/drawing/2014/main" id="{F6D9B443-84B0-D657-F386-EBA95F12374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6" name="Freeform 1003">
                <a:extLst>
                  <a:ext uri="{FF2B5EF4-FFF2-40B4-BE49-F238E27FC236}">
                    <a16:creationId xmlns:a16="http://schemas.microsoft.com/office/drawing/2014/main" id="{1AA39ABA-FE89-4103-3380-B4811460420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108" name="Group 1004">
            <a:extLst>
              <a:ext uri="{FF2B5EF4-FFF2-40B4-BE49-F238E27FC236}">
                <a16:creationId xmlns:a16="http://schemas.microsoft.com/office/drawing/2014/main" id="{510F8814-29D6-1E61-71DD-842060A26B0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2655" name="Group 1005">
              <a:extLst>
                <a:ext uri="{FF2B5EF4-FFF2-40B4-BE49-F238E27FC236}">
                  <a16:creationId xmlns:a16="http://schemas.microsoft.com/office/drawing/2014/main" id="{CCD41DFB-548F-E00F-28EC-6280E2918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787" name="Oval 1006">
                <a:extLst>
                  <a:ext uri="{FF2B5EF4-FFF2-40B4-BE49-F238E27FC236}">
                    <a16:creationId xmlns:a16="http://schemas.microsoft.com/office/drawing/2014/main" id="{05A432BC-B696-16EB-FD17-29556F1C84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8" name="Oval 1007">
                <a:extLst>
                  <a:ext uri="{FF2B5EF4-FFF2-40B4-BE49-F238E27FC236}">
                    <a16:creationId xmlns:a16="http://schemas.microsoft.com/office/drawing/2014/main" id="{6386DAE8-3085-F0ED-417A-E395A1AF875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6" name="Group 1008">
              <a:extLst>
                <a:ext uri="{FF2B5EF4-FFF2-40B4-BE49-F238E27FC236}">
                  <a16:creationId xmlns:a16="http://schemas.microsoft.com/office/drawing/2014/main" id="{FB33383E-C0F9-7DB4-5877-CE5D2FE01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785" name="Oval 1009">
                <a:extLst>
                  <a:ext uri="{FF2B5EF4-FFF2-40B4-BE49-F238E27FC236}">
                    <a16:creationId xmlns:a16="http://schemas.microsoft.com/office/drawing/2014/main" id="{02D5893E-1DA4-C57C-CE35-8C70A0087E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6" name="Oval 1010">
                <a:extLst>
                  <a:ext uri="{FF2B5EF4-FFF2-40B4-BE49-F238E27FC236}">
                    <a16:creationId xmlns:a16="http://schemas.microsoft.com/office/drawing/2014/main" id="{ED81FBD1-BAC5-7AEB-8176-CDF1FDE781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7" name="Group 1011">
              <a:extLst>
                <a:ext uri="{FF2B5EF4-FFF2-40B4-BE49-F238E27FC236}">
                  <a16:creationId xmlns:a16="http://schemas.microsoft.com/office/drawing/2014/main" id="{9B03AEA7-BAD5-904D-6ED5-C116E246F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783" name="Oval 1012">
                <a:extLst>
                  <a:ext uri="{FF2B5EF4-FFF2-40B4-BE49-F238E27FC236}">
                    <a16:creationId xmlns:a16="http://schemas.microsoft.com/office/drawing/2014/main" id="{42907454-D41E-87E2-2C1F-EC41FBAB03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4" name="Oval 1013">
                <a:extLst>
                  <a:ext uri="{FF2B5EF4-FFF2-40B4-BE49-F238E27FC236}">
                    <a16:creationId xmlns:a16="http://schemas.microsoft.com/office/drawing/2014/main" id="{1B6874AF-25ED-7D66-9A3B-9B836433E6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8" name="Group 1014">
              <a:extLst>
                <a:ext uri="{FF2B5EF4-FFF2-40B4-BE49-F238E27FC236}">
                  <a16:creationId xmlns:a16="http://schemas.microsoft.com/office/drawing/2014/main" id="{C8F8FCE7-DFA4-739B-A620-AD2A046D7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659" name="Group 1015">
                <a:extLst>
                  <a:ext uri="{FF2B5EF4-FFF2-40B4-BE49-F238E27FC236}">
                    <a16:creationId xmlns:a16="http://schemas.microsoft.com/office/drawing/2014/main" id="{46F128E7-9F39-8A90-50A6-F57EEEEEF2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781" name="Oval 1016">
                  <a:extLst>
                    <a:ext uri="{FF2B5EF4-FFF2-40B4-BE49-F238E27FC236}">
                      <a16:creationId xmlns:a16="http://schemas.microsoft.com/office/drawing/2014/main" id="{D9C2369A-6A0E-0F5B-C5B4-DA445E48A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782" name="Oval 1017">
                  <a:extLst>
                    <a:ext uri="{FF2B5EF4-FFF2-40B4-BE49-F238E27FC236}">
                      <a16:creationId xmlns:a16="http://schemas.microsoft.com/office/drawing/2014/main" id="{6BC7102F-7840-37DD-B351-F905154AE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660" name="Group 1018">
                <a:extLst>
                  <a:ext uri="{FF2B5EF4-FFF2-40B4-BE49-F238E27FC236}">
                    <a16:creationId xmlns:a16="http://schemas.microsoft.com/office/drawing/2014/main" id="{10F0EBE2-B8F2-997F-E68D-D3B8F14503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683" name="Group 1019">
                  <a:extLst>
                    <a:ext uri="{FF2B5EF4-FFF2-40B4-BE49-F238E27FC236}">
                      <a16:creationId xmlns:a16="http://schemas.microsoft.com/office/drawing/2014/main" id="{3EDBD8D8-2CF6-C5B8-E1AA-8C2E1E755B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779" name="Freeform 1020">
                    <a:extLst>
                      <a:ext uri="{FF2B5EF4-FFF2-40B4-BE49-F238E27FC236}">
                        <a16:creationId xmlns:a16="http://schemas.microsoft.com/office/drawing/2014/main" id="{4676F8F6-A5D0-D0F9-02AF-DD4027E8A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80" name="Freeform 1021">
                    <a:extLst>
                      <a:ext uri="{FF2B5EF4-FFF2-40B4-BE49-F238E27FC236}">
                        <a16:creationId xmlns:a16="http://schemas.microsoft.com/office/drawing/2014/main" id="{7FE11FE2-6857-89C5-72B6-948E671B5D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4" name="Group 1022">
                  <a:extLst>
                    <a:ext uri="{FF2B5EF4-FFF2-40B4-BE49-F238E27FC236}">
                      <a16:creationId xmlns:a16="http://schemas.microsoft.com/office/drawing/2014/main" id="{F94F681D-4CC0-5472-8E41-2DC85E858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777" name="Freeform 1023">
                    <a:extLst>
                      <a:ext uri="{FF2B5EF4-FFF2-40B4-BE49-F238E27FC236}">
                        <a16:creationId xmlns:a16="http://schemas.microsoft.com/office/drawing/2014/main" id="{BA16937E-8F13-61E8-1441-64B93B9DC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8" name="Freeform 1024">
                    <a:extLst>
                      <a:ext uri="{FF2B5EF4-FFF2-40B4-BE49-F238E27FC236}">
                        <a16:creationId xmlns:a16="http://schemas.microsoft.com/office/drawing/2014/main" id="{CC3750D9-EB45-6631-C1AF-9CDCAB217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5" name="Group 1025">
                  <a:extLst>
                    <a:ext uri="{FF2B5EF4-FFF2-40B4-BE49-F238E27FC236}">
                      <a16:creationId xmlns:a16="http://schemas.microsoft.com/office/drawing/2014/main" id="{25893A6B-8007-D9B8-1049-441655453F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775" name="Freeform 1026">
                    <a:extLst>
                      <a:ext uri="{FF2B5EF4-FFF2-40B4-BE49-F238E27FC236}">
                        <a16:creationId xmlns:a16="http://schemas.microsoft.com/office/drawing/2014/main" id="{CBD614CD-9EFB-1DC2-FE75-034F783F9D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6" name="Freeform 1027">
                    <a:extLst>
                      <a:ext uri="{FF2B5EF4-FFF2-40B4-BE49-F238E27FC236}">
                        <a16:creationId xmlns:a16="http://schemas.microsoft.com/office/drawing/2014/main" id="{A7C2DA1B-2C5C-B1E2-C296-51CA55B69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6" name="Group 1028">
                  <a:extLst>
                    <a:ext uri="{FF2B5EF4-FFF2-40B4-BE49-F238E27FC236}">
                      <a16:creationId xmlns:a16="http://schemas.microsoft.com/office/drawing/2014/main" id="{8DF31FE6-B15F-7861-0025-3A81A093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773" name="Freeform 1029">
                    <a:extLst>
                      <a:ext uri="{FF2B5EF4-FFF2-40B4-BE49-F238E27FC236}">
                        <a16:creationId xmlns:a16="http://schemas.microsoft.com/office/drawing/2014/main" id="{9E442AF4-E84A-E3CE-0564-76C197270E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4" name="Freeform 1030">
                    <a:extLst>
                      <a:ext uri="{FF2B5EF4-FFF2-40B4-BE49-F238E27FC236}">
                        <a16:creationId xmlns:a16="http://schemas.microsoft.com/office/drawing/2014/main" id="{CCB478BE-53AD-F4B2-B29C-7FD183CFC3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7" name="Group 1031">
                  <a:extLst>
                    <a:ext uri="{FF2B5EF4-FFF2-40B4-BE49-F238E27FC236}">
                      <a16:creationId xmlns:a16="http://schemas.microsoft.com/office/drawing/2014/main" id="{1A251E9E-966C-6858-B09D-E5F2B522B4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771" name="Freeform 1032">
                    <a:extLst>
                      <a:ext uri="{FF2B5EF4-FFF2-40B4-BE49-F238E27FC236}">
                        <a16:creationId xmlns:a16="http://schemas.microsoft.com/office/drawing/2014/main" id="{E7465F3D-53E9-422E-443A-EACF907F33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2" name="Freeform 1033">
                    <a:extLst>
                      <a:ext uri="{FF2B5EF4-FFF2-40B4-BE49-F238E27FC236}">
                        <a16:creationId xmlns:a16="http://schemas.microsoft.com/office/drawing/2014/main" id="{911C1C69-4382-A76E-4949-09AE336B3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8" name="Group 1034">
                  <a:extLst>
                    <a:ext uri="{FF2B5EF4-FFF2-40B4-BE49-F238E27FC236}">
                      <a16:creationId xmlns:a16="http://schemas.microsoft.com/office/drawing/2014/main" id="{32CE2C8B-76BD-8459-E5C1-1DCEF79147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769" name="Freeform 1035">
                    <a:extLst>
                      <a:ext uri="{FF2B5EF4-FFF2-40B4-BE49-F238E27FC236}">
                        <a16:creationId xmlns:a16="http://schemas.microsoft.com/office/drawing/2014/main" id="{D4407A68-D127-F357-8204-EC61C330E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0" name="Freeform 1036">
                    <a:extLst>
                      <a:ext uri="{FF2B5EF4-FFF2-40B4-BE49-F238E27FC236}">
                        <a16:creationId xmlns:a16="http://schemas.microsoft.com/office/drawing/2014/main" id="{A776989E-B29A-E23A-7C28-ABC6991BE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9" name="Group 1037">
                  <a:extLst>
                    <a:ext uri="{FF2B5EF4-FFF2-40B4-BE49-F238E27FC236}">
                      <a16:creationId xmlns:a16="http://schemas.microsoft.com/office/drawing/2014/main" id="{45008F28-8796-50BF-76DC-0C5B8B299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767" name="Freeform 1038">
                    <a:extLst>
                      <a:ext uri="{FF2B5EF4-FFF2-40B4-BE49-F238E27FC236}">
                        <a16:creationId xmlns:a16="http://schemas.microsoft.com/office/drawing/2014/main" id="{9720CBE2-B7B1-502E-E85F-E5858B1615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8" name="Freeform 1039">
                    <a:extLst>
                      <a:ext uri="{FF2B5EF4-FFF2-40B4-BE49-F238E27FC236}">
                        <a16:creationId xmlns:a16="http://schemas.microsoft.com/office/drawing/2014/main" id="{71A20C4B-A9A4-C24E-1565-1EC76E297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0" name="Group 1040">
                  <a:extLst>
                    <a:ext uri="{FF2B5EF4-FFF2-40B4-BE49-F238E27FC236}">
                      <a16:creationId xmlns:a16="http://schemas.microsoft.com/office/drawing/2014/main" id="{ADBFE809-DB29-72EE-2EDA-58E9A8F02C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765" name="Freeform 1041">
                    <a:extLst>
                      <a:ext uri="{FF2B5EF4-FFF2-40B4-BE49-F238E27FC236}">
                        <a16:creationId xmlns:a16="http://schemas.microsoft.com/office/drawing/2014/main" id="{71ED07CC-E027-A2D1-7F4A-AAA44DA48C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6" name="Freeform 1042">
                    <a:extLst>
                      <a:ext uri="{FF2B5EF4-FFF2-40B4-BE49-F238E27FC236}">
                        <a16:creationId xmlns:a16="http://schemas.microsoft.com/office/drawing/2014/main" id="{371B85C3-99E5-541B-6FB1-DD2D769067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1" name="Group 1043">
                  <a:extLst>
                    <a:ext uri="{FF2B5EF4-FFF2-40B4-BE49-F238E27FC236}">
                      <a16:creationId xmlns:a16="http://schemas.microsoft.com/office/drawing/2014/main" id="{B41048F3-26B2-6AB5-0752-41AF33E7D9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763" name="Freeform 1044">
                    <a:extLst>
                      <a:ext uri="{FF2B5EF4-FFF2-40B4-BE49-F238E27FC236}">
                        <a16:creationId xmlns:a16="http://schemas.microsoft.com/office/drawing/2014/main" id="{3AEE3CCF-90FD-26FF-5BE7-777F5A53F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4" name="Freeform 1045">
                    <a:extLst>
                      <a:ext uri="{FF2B5EF4-FFF2-40B4-BE49-F238E27FC236}">
                        <a16:creationId xmlns:a16="http://schemas.microsoft.com/office/drawing/2014/main" id="{DFC0F169-A3B4-78D0-F136-1CD4D3B0B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2" name="Group 1046">
                  <a:extLst>
                    <a:ext uri="{FF2B5EF4-FFF2-40B4-BE49-F238E27FC236}">
                      <a16:creationId xmlns:a16="http://schemas.microsoft.com/office/drawing/2014/main" id="{58192AFC-33CF-C110-E504-1972D2167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761" name="Freeform 1047">
                    <a:extLst>
                      <a:ext uri="{FF2B5EF4-FFF2-40B4-BE49-F238E27FC236}">
                        <a16:creationId xmlns:a16="http://schemas.microsoft.com/office/drawing/2014/main" id="{8C50561D-ED05-059A-33CD-49C1485CAF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2" name="Freeform 1048">
                    <a:extLst>
                      <a:ext uri="{FF2B5EF4-FFF2-40B4-BE49-F238E27FC236}">
                        <a16:creationId xmlns:a16="http://schemas.microsoft.com/office/drawing/2014/main" id="{93ED3E19-E4E8-0BB7-A83B-51E17EEF39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3" name="Group 1049">
                  <a:extLst>
                    <a:ext uri="{FF2B5EF4-FFF2-40B4-BE49-F238E27FC236}">
                      <a16:creationId xmlns:a16="http://schemas.microsoft.com/office/drawing/2014/main" id="{8AB20DBD-F63F-51D9-B1C6-C906C6992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759" name="Freeform 1050">
                    <a:extLst>
                      <a:ext uri="{FF2B5EF4-FFF2-40B4-BE49-F238E27FC236}">
                        <a16:creationId xmlns:a16="http://schemas.microsoft.com/office/drawing/2014/main" id="{66F4717E-F38D-7A88-74EF-DDC1AFECA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0" name="Freeform 1051">
                    <a:extLst>
                      <a:ext uri="{FF2B5EF4-FFF2-40B4-BE49-F238E27FC236}">
                        <a16:creationId xmlns:a16="http://schemas.microsoft.com/office/drawing/2014/main" id="{965E8091-2D59-C18F-E742-EF07BC1DC9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4" name="Group 1052">
                  <a:extLst>
                    <a:ext uri="{FF2B5EF4-FFF2-40B4-BE49-F238E27FC236}">
                      <a16:creationId xmlns:a16="http://schemas.microsoft.com/office/drawing/2014/main" id="{21208B27-D38B-D906-8FD1-B0217D1851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757" name="Freeform 1053">
                    <a:extLst>
                      <a:ext uri="{FF2B5EF4-FFF2-40B4-BE49-F238E27FC236}">
                        <a16:creationId xmlns:a16="http://schemas.microsoft.com/office/drawing/2014/main" id="{CBCB3206-3B13-64EF-8432-57BC3D0B3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8" name="Freeform 1054">
                    <a:extLst>
                      <a:ext uri="{FF2B5EF4-FFF2-40B4-BE49-F238E27FC236}">
                        <a16:creationId xmlns:a16="http://schemas.microsoft.com/office/drawing/2014/main" id="{2DD6FE91-53DC-A5D2-A0D9-5766DC27C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5" name="Group 1055">
                  <a:extLst>
                    <a:ext uri="{FF2B5EF4-FFF2-40B4-BE49-F238E27FC236}">
                      <a16:creationId xmlns:a16="http://schemas.microsoft.com/office/drawing/2014/main" id="{5F6D99C9-97A2-8118-2C6C-921F0391E4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755" name="Freeform 1056">
                    <a:extLst>
                      <a:ext uri="{FF2B5EF4-FFF2-40B4-BE49-F238E27FC236}">
                        <a16:creationId xmlns:a16="http://schemas.microsoft.com/office/drawing/2014/main" id="{59F664C6-5F0F-0819-C10C-102E86BD2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6" name="Freeform 1057">
                    <a:extLst>
                      <a:ext uri="{FF2B5EF4-FFF2-40B4-BE49-F238E27FC236}">
                        <a16:creationId xmlns:a16="http://schemas.microsoft.com/office/drawing/2014/main" id="{C126F3C4-C6AD-4DA8-A554-179F903450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6" name="Group 1058">
                  <a:extLst>
                    <a:ext uri="{FF2B5EF4-FFF2-40B4-BE49-F238E27FC236}">
                      <a16:creationId xmlns:a16="http://schemas.microsoft.com/office/drawing/2014/main" id="{B1279421-786C-C0A0-5667-542347B83E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753" name="Freeform 1059">
                    <a:extLst>
                      <a:ext uri="{FF2B5EF4-FFF2-40B4-BE49-F238E27FC236}">
                        <a16:creationId xmlns:a16="http://schemas.microsoft.com/office/drawing/2014/main" id="{37C4065F-5ADA-F7C2-2E27-90B791AFE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4" name="Freeform 1060">
                    <a:extLst>
                      <a:ext uri="{FF2B5EF4-FFF2-40B4-BE49-F238E27FC236}">
                        <a16:creationId xmlns:a16="http://schemas.microsoft.com/office/drawing/2014/main" id="{809C8FD7-F91F-C89C-886D-583B72B38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7" name="Group 1061">
                  <a:extLst>
                    <a:ext uri="{FF2B5EF4-FFF2-40B4-BE49-F238E27FC236}">
                      <a16:creationId xmlns:a16="http://schemas.microsoft.com/office/drawing/2014/main" id="{20213CAA-5E5B-643D-A6DC-5673129B1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751" name="Freeform 1062">
                    <a:extLst>
                      <a:ext uri="{FF2B5EF4-FFF2-40B4-BE49-F238E27FC236}">
                        <a16:creationId xmlns:a16="http://schemas.microsoft.com/office/drawing/2014/main" id="{8EB54AC6-A2F9-0B7C-FE82-274866A50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2" name="Freeform 1063">
                    <a:extLst>
                      <a:ext uri="{FF2B5EF4-FFF2-40B4-BE49-F238E27FC236}">
                        <a16:creationId xmlns:a16="http://schemas.microsoft.com/office/drawing/2014/main" id="{5BB93F2D-C908-7E11-2774-ADFE8653D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8" name="Group 1064">
                  <a:extLst>
                    <a:ext uri="{FF2B5EF4-FFF2-40B4-BE49-F238E27FC236}">
                      <a16:creationId xmlns:a16="http://schemas.microsoft.com/office/drawing/2014/main" id="{C755DBDF-2FCD-FBC3-29F6-0F5B7890FF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749" name="Freeform 1065">
                    <a:extLst>
                      <a:ext uri="{FF2B5EF4-FFF2-40B4-BE49-F238E27FC236}">
                        <a16:creationId xmlns:a16="http://schemas.microsoft.com/office/drawing/2014/main" id="{70DBB95C-1379-D7B9-4934-712BD8AA33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0" name="Freeform 1066">
                    <a:extLst>
                      <a:ext uri="{FF2B5EF4-FFF2-40B4-BE49-F238E27FC236}">
                        <a16:creationId xmlns:a16="http://schemas.microsoft.com/office/drawing/2014/main" id="{52EA6463-8EE2-6722-2F0B-44BC2A9851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9" name="Group 1067">
                  <a:extLst>
                    <a:ext uri="{FF2B5EF4-FFF2-40B4-BE49-F238E27FC236}">
                      <a16:creationId xmlns:a16="http://schemas.microsoft.com/office/drawing/2014/main" id="{F9F8660F-66AB-1D93-9DED-A8FE6AD1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747" name="Freeform 1068">
                    <a:extLst>
                      <a:ext uri="{FF2B5EF4-FFF2-40B4-BE49-F238E27FC236}">
                        <a16:creationId xmlns:a16="http://schemas.microsoft.com/office/drawing/2014/main" id="{0130D5BF-C366-10CA-2211-5AAB55CE5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8" name="Freeform 1069">
                    <a:extLst>
                      <a:ext uri="{FF2B5EF4-FFF2-40B4-BE49-F238E27FC236}">
                        <a16:creationId xmlns:a16="http://schemas.microsoft.com/office/drawing/2014/main" id="{65B6A3B4-9390-2D29-38C7-AD5252F88F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0" name="Group 1070">
                  <a:extLst>
                    <a:ext uri="{FF2B5EF4-FFF2-40B4-BE49-F238E27FC236}">
                      <a16:creationId xmlns:a16="http://schemas.microsoft.com/office/drawing/2014/main" id="{8E94AC79-832B-45B3-72BC-35A277F96F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745" name="Freeform 1071">
                    <a:extLst>
                      <a:ext uri="{FF2B5EF4-FFF2-40B4-BE49-F238E27FC236}">
                        <a16:creationId xmlns:a16="http://schemas.microsoft.com/office/drawing/2014/main" id="{2CE01313-9343-9560-E40D-77E38AD4E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6" name="Freeform 1072">
                    <a:extLst>
                      <a:ext uri="{FF2B5EF4-FFF2-40B4-BE49-F238E27FC236}">
                        <a16:creationId xmlns:a16="http://schemas.microsoft.com/office/drawing/2014/main" id="{36A9771C-2806-6BAF-E9CA-DFEDBC792F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1" name="Group 1073">
                  <a:extLst>
                    <a:ext uri="{FF2B5EF4-FFF2-40B4-BE49-F238E27FC236}">
                      <a16:creationId xmlns:a16="http://schemas.microsoft.com/office/drawing/2014/main" id="{6ADE8423-9FC2-38E1-4FE7-54B44A0755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743" name="Freeform 1074">
                    <a:extLst>
                      <a:ext uri="{FF2B5EF4-FFF2-40B4-BE49-F238E27FC236}">
                        <a16:creationId xmlns:a16="http://schemas.microsoft.com/office/drawing/2014/main" id="{2FEDECCC-B9BB-455F-A2C9-928A43708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4" name="Freeform 1075">
                    <a:extLst>
                      <a:ext uri="{FF2B5EF4-FFF2-40B4-BE49-F238E27FC236}">
                        <a16:creationId xmlns:a16="http://schemas.microsoft.com/office/drawing/2014/main" id="{C483B686-559A-D35D-3DD3-04F5945E65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2" name="Group 1076">
                  <a:extLst>
                    <a:ext uri="{FF2B5EF4-FFF2-40B4-BE49-F238E27FC236}">
                      <a16:creationId xmlns:a16="http://schemas.microsoft.com/office/drawing/2014/main" id="{0FE25118-34A3-A3B3-250C-8E3D866CD0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741" name="Freeform 1077">
                    <a:extLst>
                      <a:ext uri="{FF2B5EF4-FFF2-40B4-BE49-F238E27FC236}">
                        <a16:creationId xmlns:a16="http://schemas.microsoft.com/office/drawing/2014/main" id="{DEC32FF8-1023-366C-7A7A-3C503E356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2" name="Freeform 1078">
                    <a:extLst>
                      <a:ext uri="{FF2B5EF4-FFF2-40B4-BE49-F238E27FC236}">
                        <a16:creationId xmlns:a16="http://schemas.microsoft.com/office/drawing/2014/main" id="{B46603C0-0B8B-3BB0-8FDA-F0D2C78D56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3" name="Group 1079">
                  <a:extLst>
                    <a:ext uri="{FF2B5EF4-FFF2-40B4-BE49-F238E27FC236}">
                      <a16:creationId xmlns:a16="http://schemas.microsoft.com/office/drawing/2014/main" id="{CA38FEA6-3482-7D8A-365B-F649D08908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739" name="Freeform 1080">
                    <a:extLst>
                      <a:ext uri="{FF2B5EF4-FFF2-40B4-BE49-F238E27FC236}">
                        <a16:creationId xmlns:a16="http://schemas.microsoft.com/office/drawing/2014/main" id="{DE66F3DA-813D-1F35-8A3E-33BEBA7CF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0" name="Freeform 1081">
                    <a:extLst>
                      <a:ext uri="{FF2B5EF4-FFF2-40B4-BE49-F238E27FC236}">
                        <a16:creationId xmlns:a16="http://schemas.microsoft.com/office/drawing/2014/main" id="{8BD58F98-E18D-A6E3-44DB-4E6011904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04" name="Freeform 1082">
                  <a:extLst>
                    <a:ext uri="{FF2B5EF4-FFF2-40B4-BE49-F238E27FC236}">
                      <a16:creationId xmlns:a16="http://schemas.microsoft.com/office/drawing/2014/main" id="{DF7E49C8-4519-E79A-D0F4-72F3E35661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" name="Freeform 1083">
                  <a:extLst>
                    <a:ext uri="{FF2B5EF4-FFF2-40B4-BE49-F238E27FC236}">
                      <a16:creationId xmlns:a16="http://schemas.microsoft.com/office/drawing/2014/main" id="{99441D3B-618E-D10D-ED70-2F4502D3C7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706" name="Group 1084">
                  <a:extLst>
                    <a:ext uri="{FF2B5EF4-FFF2-40B4-BE49-F238E27FC236}">
                      <a16:creationId xmlns:a16="http://schemas.microsoft.com/office/drawing/2014/main" id="{339B9F03-9A11-DB17-EB1E-AB6ECB143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737" name="Freeform 1085">
                    <a:extLst>
                      <a:ext uri="{FF2B5EF4-FFF2-40B4-BE49-F238E27FC236}">
                        <a16:creationId xmlns:a16="http://schemas.microsoft.com/office/drawing/2014/main" id="{28A23EBB-39E5-EF67-8ACC-E6A92F70C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8" name="Freeform 1086">
                    <a:extLst>
                      <a:ext uri="{FF2B5EF4-FFF2-40B4-BE49-F238E27FC236}">
                        <a16:creationId xmlns:a16="http://schemas.microsoft.com/office/drawing/2014/main" id="{F380D3A5-D1F1-5633-0194-397ECA213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7" name="Group 1087">
                  <a:extLst>
                    <a:ext uri="{FF2B5EF4-FFF2-40B4-BE49-F238E27FC236}">
                      <a16:creationId xmlns:a16="http://schemas.microsoft.com/office/drawing/2014/main" id="{8718876A-7F9F-6E50-4263-5254B5EAA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735" name="Freeform 1088">
                    <a:extLst>
                      <a:ext uri="{FF2B5EF4-FFF2-40B4-BE49-F238E27FC236}">
                        <a16:creationId xmlns:a16="http://schemas.microsoft.com/office/drawing/2014/main" id="{44FD7547-0684-58BD-3AB9-CB32D0FEC2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6" name="Freeform 1089">
                    <a:extLst>
                      <a:ext uri="{FF2B5EF4-FFF2-40B4-BE49-F238E27FC236}">
                        <a16:creationId xmlns:a16="http://schemas.microsoft.com/office/drawing/2014/main" id="{47AB9D9A-CAAC-3FE9-F39D-F2EC3A9B93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8" name="Group 1090">
                  <a:extLst>
                    <a:ext uri="{FF2B5EF4-FFF2-40B4-BE49-F238E27FC236}">
                      <a16:creationId xmlns:a16="http://schemas.microsoft.com/office/drawing/2014/main" id="{1D418F6D-2550-DBF0-E2A9-4571644A5D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733" name="Freeform 1091">
                    <a:extLst>
                      <a:ext uri="{FF2B5EF4-FFF2-40B4-BE49-F238E27FC236}">
                        <a16:creationId xmlns:a16="http://schemas.microsoft.com/office/drawing/2014/main" id="{1092953C-D017-03A8-42A2-F2E8DBC23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4" name="Freeform 1092">
                    <a:extLst>
                      <a:ext uri="{FF2B5EF4-FFF2-40B4-BE49-F238E27FC236}">
                        <a16:creationId xmlns:a16="http://schemas.microsoft.com/office/drawing/2014/main" id="{F17A1B29-1DBD-1C78-6F43-D73EC76A64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9" name="Group 1093">
                  <a:extLst>
                    <a:ext uri="{FF2B5EF4-FFF2-40B4-BE49-F238E27FC236}">
                      <a16:creationId xmlns:a16="http://schemas.microsoft.com/office/drawing/2014/main" id="{DA7E4F9C-344D-E863-84F1-B555883047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731" name="Freeform 1094">
                    <a:extLst>
                      <a:ext uri="{FF2B5EF4-FFF2-40B4-BE49-F238E27FC236}">
                        <a16:creationId xmlns:a16="http://schemas.microsoft.com/office/drawing/2014/main" id="{321F8CB2-F305-CAA7-EEF3-C5B28D707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2" name="Freeform 1095">
                    <a:extLst>
                      <a:ext uri="{FF2B5EF4-FFF2-40B4-BE49-F238E27FC236}">
                        <a16:creationId xmlns:a16="http://schemas.microsoft.com/office/drawing/2014/main" id="{2842C916-C7F5-BC16-FC10-863D1E304E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0" name="Group 1096">
                  <a:extLst>
                    <a:ext uri="{FF2B5EF4-FFF2-40B4-BE49-F238E27FC236}">
                      <a16:creationId xmlns:a16="http://schemas.microsoft.com/office/drawing/2014/main" id="{7FC4B7D0-D90E-E759-B1CC-7BB90C3F47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729" name="Freeform 1097">
                    <a:extLst>
                      <a:ext uri="{FF2B5EF4-FFF2-40B4-BE49-F238E27FC236}">
                        <a16:creationId xmlns:a16="http://schemas.microsoft.com/office/drawing/2014/main" id="{274D1547-A97D-1AE5-EE35-0DC665483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0" name="Freeform 1098">
                    <a:extLst>
                      <a:ext uri="{FF2B5EF4-FFF2-40B4-BE49-F238E27FC236}">
                        <a16:creationId xmlns:a16="http://schemas.microsoft.com/office/drawing/2014/main" id="{4062B934-4E34-6EC7-58CA-AA5B974DA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1" name="Group 1099">
                  <a:extLst>
                    <a:ext uri="{FF2B5EF4-FFF2-40B4-BE49-F238E27FC236}">
                      <a16:creationId xmlns:a16="http://schemas.microsoft.com/office/drawing/2014/main" id="{192C855B-0ED6-894C-2466-07058C10D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727" name="Freeform 1100">
                    <a:extLst>
                      <a:ext uri="{FF2B5EF4-FFF2-40B4-BE49-F238E27FC236}">
                        <a16:creationId xmlns:a16="http://schemas.microsoft.com/office/drawing/2014/main" id="{DECA826E-AAF7-3CFD-4962-666D26A154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8" name="Freeform 1101">
                    <a:extLst>
                      <a:ext uri="{FF2B5EF4-FFF2-40B4-BE49-F238E27FC236}">
                        <a16:creationId xmlns:a16="http://schemas.microsoft.com/office/drawing/2014/main" id="{2703FA30-DB76-2A92-F7C6-2E703598D2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2" name="Group 1102">
                  <a:extLst>
                    <a:ext uri="{FF2B5EF4-FFF2-40B4-BE49-F238E27FC236}">
                      <a16:creationId xmlns:a16="http://schemas.microsoft.com/office/drawing/2014/main" id="{5BB7C17D-C736-B90E-1FB5-478236DEA2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725" name="Freeform 1103">
                    <a:extLst>
                      <a:ext uri="{FF2B5EF4-FFF2-40B4-BE49-F238E27FC236}">
                        <a16:creationId xmlns:a16="http://schemas.microsoft.com/office/drawing/2014/main" id="{ADAE26FB-886B-4775-9C41-D2EC103CD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6" name="Freeform 1104">
                    <a:extLst>
                      <a:ext uri="{FF2B5EF4-FFF2-40B4-BE49-F238E27FC236}">
                        <a16:creationId xmlns:a16="http://schemas.microsoft.com/office/drawing/2014/main" id="{F9961782-3CC6-A103-82E2-F8BCEDC25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3" name="Group 1105">
                  <a:extLst>
                    <a:ext uri="{FF2B5EF4-FFF2-40B4-BE49-F238E27FC236}">
                      <a16:creationId xmlns:a16="http://schemas.microsoft.com/office/drawing/2014/main" id="{81190B44-7A8C-A4E7-A367-1A4738495E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723" name="Freeform 1106">
                    <a:extLst>
                      <a:ext uri="{FF2B5EF4-FFF2-40B4-BE49-F238E27FC236}">
                        <a16:creationId xmlns:a16="http://schemas.microsoft.com/office/drawing/2014/main" id="{062940BD-E98C-82E5-4B42-A5E268EC42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4" name="Freeform 1107">
                    <a:extLst>
                      <a:ext uri="{FF2B5EF4-FFF2-40B4-BE49-F238E27FC236}">
                        <a16:creationId xmlns:a16="http://schemas.microsoft.com/office/drawing/2014/main" id="{B81EBA58-8C19-215A-97AC-6D89013BE4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4" name="Group 1108">
                  <a:extLst>
                    <a:ext uri="{FF2B5EF4-FFF2-40B4-BE49-F238E27FC236}">
                      <a16:creationId xmlns:a16="http://schemas.microsoft.com/office/drawing/2014/main" id="{84094776-1C76-9AA0-607B-823A5C10D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721" name="Freeform 1109">
                    <a:extLst>
                      <a:ext uri="{FF2B5EF4-FFF2-40B4-BE49-F238E27FC236}">
                        <a16:creationId xmlns:a16="http://schemas.microsoft.com/office/drawing/2014/main" id="{F4E99C3F-0EE4-DF78-5B73-EB1A7DEA7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2" name="Freeform 1110">
                    <a:extLst>
                      <a:ext uri="{FF2B5EF4-FFF2-40B4-BE49-F238E27FC236}">
                        <a16:creationId xmlns:a16="http://schemas.microsoft.com/office/drawing/2014/main" id="{1F0307BD-24C7-B33F-6A24-73C98619A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5" name="Group 1111">
                  <a:extLst>
                    <a:ext uri="{FF2B5EF4-FFF2-40B4-BE49-F238E27FC236}">
                      <a16:creationId xmlns:a16="http://schemas.microsoft.com/office/drawing/2014/main" id="{51244D65-8C58-4BFA-5B48-C44C907EEC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719" name="Freeform 1112">
                    <a:extLst>
                      <a:ext uri="{FF2B5EF4-FFF2-40B4-BE49-F238E27FC236}">
                        <a16:creationId xmlns:a16="http://schemas.microsoft.com/office/drawing/2014/main" id="{A86BB91B-EBF9-04DE-B192-53019F9FEC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0" name="Freeform 1113">
                    <a:extLst>
                      <a:ext uri="{FF2B5EF4-FFF2-40B4-BE49-F238E27FC236}">
                        <a16:creationId xmlns:a16="http://schemas.microsoft.com/office/drawing/2014/main" id="{C4482840-F20B-FC25-6606-91245B022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6" name="Group 1114">
                  <a:extLst>
                    <a:ext uri="{FF2B5EF4-FFF2-40B4-BE49-F238E27FC236}">
                      <a16:creationId xmlns:a16="http://schemas.microsoft.com/office/drawing/2014/main" id="{FAF836DA-2864-5E03-B43D-EE647D2D7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717" name="Freeform 1115">
                    <a:extLst>
                      <a:ext uri="{FF2B5EF4-FFF2-40B4-BE49-F238E27FC236}">
                        <a16:creationId xmlns:a16="http://schemas.microsoft.com/office/drawing/2014/main" id="{8F142997-75B7-C2CF-94E1-43F82BED9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8" name="Freeform 1116">
                    <a:extLst>
                      <a:ext uri="{FF2B5EF4-FFF2-40B4-BE49-F238E27FC236}">
                        <a16:creationId xmlns:a16="http://schemas.microsoft.com/office/drawing/2014/main" id="{91A309D1-3C76-6771-143E-6B3576C334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661" name="Freeform 1117">
                <a:extLst>
                  <a:ext uri="{FF2B5EF4-FFF2-40B4-BE49-F238E27FC236}">
                    <a16:creationId xmlns:a16="http://schemas.microsoft.com/office/drawing/2014/main" id="{BBDDD4B3-9E17-5622-3492-5B3EEE225EE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2" name="Arc 1118">
                <a:extLst>
                  <a:ext uri="{FF2B5EF4-FFF2-40B4-BE49-F238E27FC236}">
                    <a16:creationId xmlns:a16="http://schemas.microsoft.com/office/drawing/2014/main" id="{66111B9A-7590-0327-7CF3-BB5D87CB1B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3" name="Arc 1119">
                <a:extLst>
                  <a:ext uri="{FF2B5EF4-FFF2-40B4-BE49-F238E27FC236}">
                    <a16:creationId xmlns:a16="http://schemas.microsoft.com/office/drawing/2014/main" id="{6454E818-D673-6847-B55E-A8E45C38A5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4" name="Arc 1120">
                <a:extLst>
                  <a:ext uri="{FF2B5EF4-FFF2-40B4-BE49-F238E27FC236}">
                    <a16:creationId xmlns:a16="http://schemas.microsoft.com/office/drawing/2014/main" id="{EC38BE02-80B1-ADB6-9A33-9F9370E65E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5" name="Arc 1121">
                <a:extLst>
                  <a:ext uri="{FF2B5EF4-FFF2-40B4-BE49-F238E27FC236}">
                    <a16:creationId xmlns:a16="http://schemas.microsoft.com/office/drawing/2014/main" id="{19F21B74-CC89-C5E5-38E3-29EF1E0CD73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6" name="Arc 1122">
                <a:extLst>
                  <a:ext uri="{FF2B5EF4-FFF2-40B4-BE49-F238E27FC236}">
                    <a16:creationId xmlns:a16="http://schemas.microsoft.com/office/drawing/2014/main" id="{CC5AAD8F-6298-6EB5-90FD-17168EC83C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7" name="Arc 1123">
                <a:extLst>
                  <a:ext uri="{FF2B5EF4-FFF2-40B4-BE49-F238E27FC236}">
                    <a16:creationId xmlns:a16="http://schemas.microsoft.com/office/drawing/2014/main" id="{2AED189E-AE69-4F11-1BF6-F4F91FA474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8" name="Arc 1124">
                <a:extLst>
                  <a:ext uri="{FF2B5EF4-FFF2-40B4-BE49-F238E27FC236}">
                    <a16:creationId xmlns:a16="http://schemas.microsoft.com/office/drawing/2014/main" id="{3A61AC8A-1FA5-86C4-6A99-F5D827BB64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9" name="Arc 1125">
                <a:extLst>
                  <a:ext uri="{FF2B5EF4-FFF2-40B4-BE49-F238E27FC236}">
                    <a16:creationId xmlns:a16="http://schemas.microsoft.com/office/drawing/2014/main" id="{8222A0F1-03BC-0142-AF6D-7A2239B60C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0" name="Freeform 1126">
                <a:extLst>
                  <a:ext uri="{FF2B5EF4-FFF2-40B4-BE49-F238E27FC236}">
                    <a16:creationId xmlns:a16="http://schemas.microsoft.com/office/drawing/2014/main" id="{FB89B7F3-EB59-26C6-019E-35503E1561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1" name="Freeform 1127">
                <a:extLst>
                  <a:ext uri="{FF2B5EF4-FFF2-40B4-BE49-F238E27FC236}">
                    <a16:creationId xmlns:a16="http://schemas.microsoft.com/office/drawing/2014/main" id="{A8FCB2D2-4BB3-21C5-F813-D68A02AAC2A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2" name="Arc 1128">
                <a:extLst>
                  <a:ext uri="{FF2B5EF4-FFF2-40B4-BE49-F238E27FC236}">
                    <a16:creationId xmlns:a16="http://schemas.microsoft.com/office/drawing/2014/main" id="{B5143E61-70C5-06CD-7C4A-EF0AE5F4C6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3" name="Arc 1129">
                <a:extLst>
                  <a:ext uri="{FF2B5EF4-FFF2-40B4-BE49-F238E27FC236}">
                    <a16:creationId xmlns:a16="http://schemas.microsoft.com/office/drawing/2014/main" id="{998C1AB2-6CDE-8309-63EE-FE9C8E8FDD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4" name="Arc 1130">
                <a:extLst>
                  <a:ext uri="{FF2B5EF4-FFF2-40B4-BE49-F238E27FC236}">
                    <a16:creationId xmlns:a16="http://schemas.microsoft.com/office/drawing/2014/main" id="{F94E8EC4-E0E3-A618-E440-34A1C80F16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5" name="Freeform 1131">
                <a:extLst>
                  <a:ext uri="{FF2B5EF4-FFF2-40B4-BE49-F238E27FC236}">
                    <a16:creationId xmlns:a16="http://schemas.microsoft.com/office/drawing/2014/main" id="{11DCF092-8CC4-201C-774B-C495276F40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6" name="Freeform 1132">
                <a:extLst>
                  <a:ext uri="{FF2B5EF4-FFF2-40B4-BE49-F238E27FC236}">
                    <a16:creationId xmlns:a16="http://schemas.microsoft.com/office/drawing/2014/main" id="{DE01260D-7CC4-39C3-853B-0E2B44FB0BB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7" name="Freeform 1133">
                <a:extLst>
                  <a:ext uri="{FF2B5EF4-FFF2-40B4-BE49-F238E27FC236}">
                    <a16:creationId xmlns:a16="http://schemas.microsoft.com/office/drawing/2014/main" id="{8653938A-2916-148D-1509-D4877B65CF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8" name="Freeform 1134">
                <a:extLst>
                  <a:ext uri="{FF2B5EF4-FFF2-40B4-BE49-F238E27FC236}">
                    <a16:creationId xmlns:a16="http://schemas.microsoft.com/office/drawing/2014/main" id="{D170012A-4059-B276-2CEF-85CC520F10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9" name="Freeform 1135">
                <a:extLst>
                  <a:ext uri="{FF2B5EF4-FFF2-40B4-BE49-F238E27FC236}">
                    <a16:creationId xmlns:a16="http://schemas.microsoft.com/office/drawing/2014/main" id="{6B5C5D03-6B99-787E-28FC-8F1EBB686E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0" name="Freeform 1136">
                <a:extLst>
                  <a:ext uri="{FF2B5EF4-FFF2-40B4-BE49-F238E27FC236}">
                    <a16:creationId xmlns:a16="http://schemas.microsoft.com/office/drawing/2014/main" id="{F1509EEF-9A90-9A6C-51B8-9C0B0D1FA7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1" name="Freeform 1137">
                <a:extLst>
                  <a:ext uri="{FF2B5EF4-FFF2-40B4-BE49-F238E27FC236}">
                    <a16:creationId xmlns:a16="http://schemas.microsoft.com/office/drawing/2014/main" id="{17CCD759-6286-A32D-6F0E-D65E105CA72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2" name="Freeform 1138">
                <a:extLst>
                  <a:ext uri="{FF2B5EF4-FFF2-40B4-BE49-F238E27FC236}">
                    <a16:creationId xmlns:a16="http://schemas.microsoft.com/office/drawing/2014/main" id="{A74BA97F-7E35-6130-EB0A-542CE2246D3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243" name="Group 1139">
            <a:extLst>
              <a:ext uri="{FF2B5EF4-FFF2-40B4-BE49-F238E27FC236}">
                <a16:creationId xmlns:a16="http://schemas.microsoft.com/office/drawing/2014/main" id="{0B647521-6DCC-3794-4373-A329B6BC683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2521" name="Group 1140">
              <a:extLst>
                <a:ext uri="{FF2B5EF4-FFF2-40B4-BE49-F238E27FC236}">
                  <a16:creationId xmlns:a16="http://schemas.microsoft.com/office/drawing/2014/main" id="{FC1BF3D9-EA9D-ADD3-EB8D-CECE8846A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653" name="Oval 1141">
                <a:extLst>
                  <a:ext uri="{FF2B5EF4-FFF2-40B4-BE49-F238E27FC236}">
                    <a16:creationId xmlns:a16="http://schemas.microsoft.com/office/drawing/2014/main" id="{92456732-0FA0-EE87-FE85-AEDD0D1B89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4" name="Oval 1142">
                <a:extLst>
                  <a:ext uri="{FF2B5EF4-FFF2-40B4-BE49-F238E27FC236}">
                    <a16:creationId xmlns:a16="http://schemas.microsoft.com/office/drawing/2014/main" id="{48F394FB-5353-545F-ED07-E997EED4CF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2" name="Group 1143">
              <a:extLst>
                <a:ext uri="{FF2B5EF4-FFF2-40B4-BE49-F238E27FC236}">
                  <a16:creationId xmlns:a16="http://schemas.microsoft.com/office/drawing/2014/main" id="{A204CC0C-368C-8471-EB23-EB90D991E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651" name="Oval 1144">
                <a:extLst>
                  <a:ext uri="{FF2B5EF4-FFF2-40B4-BE49-F238E27FC236}">
                    <a16:creationId xmlns:a16="http://schemas.microsoft.com/office/drawing/2014/main" id="{88797342-A49C-E3A7-231B-2F3A7AA23F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2" name="Oval 1145">
                <a:extLst>
                  <a:ext uri="{FF2B5EF4-FFF2-40B4-BE49-F238E27FC236}">
                    <a16:creationId xmlns:a16="http://schemas.microsoft.com/office/drawing/2014/main" id="{D8D612FB-FD76-259B-8EB2-5166E64393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3" name="Group 1146">
              <a:extLst>
                <a:ext uri="{FF2B5EF4-FFF2-40B4-BE49-F238E27FC236}">
                  <a16:creationId xmlns:a16="http://schemas.microsoft.com/office/drawing/2014/main" id="{E4E5CB9D-764E-AC1C-9408-984ADADE9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649" name="Oval 1147">
                <a:extLst>
                  <a:ext uri="{FF2B5EF4-FFF2-40B4-BE49-F238E27FC236}">
                    <a16:creationId xmlns:a16="http://schemas.microsoft.com/office/drawing/2014/main" id="{EAAE261E-C0BE-88C8-65C9-FC6F8A9D5C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0" name="Oval 1148">
                <a:extLst>
                  <a:ext uri="{FF2B5EF4-FFF2-40B4-BE49-F238E27FC236}">
                    <a16:creationId xmlns:a16="http://schemas.microsoft.com/office/drawing/2014/main" id="{AF67971D-0CBF-C43E-2BAC-D27FA687BF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4" name="Group 1149">
              <a:extLst>
                <a:ext uri="{FF2B5EF4-FFF2-40B4-BE49-F238E27FC236}">
                  <a16:creationId xmlns:a16="http://schemas.microsoft.com/office/drawing/2014/main" id="{F2701AE8-D052-1E12-95FF-4B13B99E4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525" name="Group 1150">
                <a:extLst>
                  <a:ext uri="{FF2B5EF4-FFF2-40B4-BE49-F238E27FC236}">
                    <a16:creationId xmlns:a16="http://schemas.microsoft.com/office/drawing/2014/main" id="{951B3E07-7011-C5EE-DE90-6EFBF939A4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647" name="Oval 1151">
                  <a:extLst>
                    <a:ext uri="{FF2B5EF4-FFF2-40B4-BE49-F238E27FC236}">
                      <a16:creationId xmlns:a16="http://schemas.microsoft.com/office/drawing/2014/main" id="{E692AE4F-35A3-4706-7F57-76B2C412D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648" name="Oval 1152">
                  <a:extLst>
                    <a:ext uri="{FF2B5EF4-FFF2-40B4-BE49-F238E27FC236}">
                      <a16:creationId xmlns:a16="http://schemas.microsoft.com/office/drawing/2014/main" id="{F6D14BB6-80C6-B6DB-1E8B-90DE0BF08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526" name="Group 1153">
                <a:extLst>
                  <a:ext uri="{FF2B5EF4-FFF2-40B4-BE49-F238E27FC236}">
                    <a16:creationId xmlns:a16="http://schemas.microsoft.com/office/drawing/2014/main" id="{11CEE533-61B7-BFBB-CB3E-E410B0C22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549" name="Group 1154">
                  <a:extLst>
                    <a:ext uri="{FF2B5EF4-FFF2-40B4-BE49-F238E27FC236}">
                      <a16:creationId xmlns:a16="http://schemas.microsoft.com/office/drawing/2014/main" id="{D4EBC68B-11AA-8167-9FF4-2A4A2C491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645" name="Freeform 1155">
                    <a:extLst>
                      <a:ext uri="{FF2B5EF4-FFF2-40B4-BE49-F238E27FC236}">
                        <a16:creationId xmlns:a16="http://schemas.microsoft.com/office/drawing/2014/main" id="{72413E13-2FB4-FFA3-B64B-ACB786EA3F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6" name="Freeform 1156">
                    <a:extLst>
                      <a:ext uri="{FF2B5EF4-FFF2-40B4-BE49-F238E27FC236}">
                        <a16:creationId xmlns:a16="http://schemas.microsoft.com/office/drawing/2014/main" id="{40C3C356-6C80-86A5-C6B1-55895B4D76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0" name="Group 1157">
                  <a:extLst>
                    <a:ext uri="{FF2B5EF4-FFF2-40B4-BE49-F238E27FC236}">
                      <a16:creationId xmlns:a16="http://schemas.microsoft.com/office/drawing/2014/main" id="{A8E08671-48F6-C2BC-0417-3711223B5A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643" name="Freeform 1158">
                    <a:extLst>
                      <a:ext uri="{FF2B5EF4-FFF2-40B4-BE49-F238E27FC236}">
                        <a16:creationId xmlns:a16="http://schemas.microsoft.com/office/drawing/2014/main" id="{E823DBD6-C9BE-5952-01C2-4C183A88E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4" name="Freeform 1159">
                    <a:extLst>
                      <a:ext uri="{FF2B5EF4-FFF2-40B4-BE49-F238E27FC236}">
                        <a16:creationId xmlns:a16="http://schemas.microsoft.com/office/drawing/2014/main" id="{F1586D70-AB5C-EAA3-BD9E-2DAE20F0A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1" name="Group 1160">
                  <a:extLst>
                    <a:ext uri="{FF2B5EF4-FFF2-40B4-BE49-F238E27FC236}">
                      <a16:creationId xmlns:a16="http://schemas.microsoft.com/office/drawing/2014/main" id="{C27893B9-CEBA-69D6-3369-136FCFF393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641" name="Freeform 1161">
                    <a:extLst>
                      <a:ext uri="{FF2B5EF4-FFF2-40B4-BE49-F238E27FC236}">
                        <a16:creationId xmlns:a16="http://schemas.microsoft.com/office/drawing/2014/main" id="{51FDC4F6-178F-31D4-688A-AEFDFDFA4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2" name="Freeform 1162">
                    <a:extLst>
                      <a:ext uri="{FF2B5EF4-FFF2-40B4-BE49-F238E27FC236}">
                        <a16:creationId xmlns:a16="http://schemas.microsoft.com/office/drawing/2014/main" id="{0A15D25A-0881-0C71-5E87-E221A8267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2" name="Group 1163">
                  <a:extLst>
                    <a:ext uri="{FF2B5EF4-FFF2-40B4-BE49-F238E27FC236}">
                      <a16:creationId xmlns:a16="http://schemas.microsoft.com/office/drawing/2014/main" id="{7D6BC5EA-CADD-CC44-D475-C53F6519B9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639" name="Freeform 1164">
                    <a:extLst>
                      <a:ext uri="{FF2B5EF4-FFF2-40B4-BE49-F238E27FC236}">
                        <a16:creationId xmlns:a16="http://schemas.microsoft.com/office/drawing/2014/main" id="{07F47040-2DAD-951A-7915-E0ACBE29E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0" name="Freeform 1165">
                    <a:extLst>
                      <a:ext uri="{FF2B5EF4-FFF2-40B4-BE49-F238E27FC236}">
                        <a16:creationId xmlns:a16="http://schemas.microsoft.com/office/drawing/2014/main" id="{83D65B57-92E4-8CE6-7BB0-4C8B87B992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3" name="Group 1166">
                  <a:extLst>
                    <a:ext uri="{FF2B5EF4-FFF2-40B4-BE49-F238E27FC236}">
                      <a16:creationId xmlns:a16="http://schemas.microsoft.com/office/drawing/2014/main" id="{4B6CF8F9-E01C-C849-F5AE-402F1F1361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637" name="Freeform 1167">
                    <a:extLst>
                      <a:ext uri="{FF2B5EF4-FFF2-40B4-BE49-F238E27FC236}">
                        <a16:creationId xmlns:a16="http://schemas.microsoft.com/office/drawing/2014/main" id="{4F34D915-4704-F5D3-A9A5-66B1108503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8" name="Freeform 1168">
                    <a:extLst>
                      <a:ext uri="{FF2B5EF4-FFF2-40B4-BE49-F238E27FC236}">
                        <a16:creationId xmlns:a16="http://schemas.microsoft.com/office/drawing/2014/main" id="{906E8A12-3386-95E4-4874-93FF523AE8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4" name="Group 1169">
                  <a:extLst>
                    <a:ext uri="{FF2B5EF4-FFF2-40B4-BE49-F238E27FC236}">
                      <a16:creationId xmlns:a16="http://schemas.microsoft.com/office/drawing/2014/main" id="{B6AA41F7-5F70-9448-5E19-49950D6AFB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635" name="Freeform 1170">
                    <a:extLst>
                      <a:ext uri="{FF2B5EF4-FFF2-40B4-BE49-F238E27FC236}">
                        <a16:creationId xmlns:a16="http://schemas.microsoft.com/office/drawing/2014/main" id="{44D1E506-E160-DF59-08FB-2AEB80AC8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6" name="Freeform 1171">
                    <a:extLst>
                      <a:ext uri="{FF2B5EF4-FFF2-40B4-BE49-F238E27FC236}">
                        <a16:creationId xmlns:a16="http://schemas.microsoft.com/office/drawing/2014/main" id="{D6C92B3F-4634-0AAA-B6D4-E173E8AE0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5" name="Group 1172">
                  <a:extLst>
                    <a:ext uri="{FF2B5EF4-FFF2-40B4-BE49-F238E27FC236}">
                      <a16:creationId xmlns:a16="http://schemas.microsoft.com/office/drawing/2014/main" id="{CDB1FD73-B76B-45BE-44E6-67E6713225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633" name="Freeform 1173">
                    <a:extLst>
                      <a:ext uri="{FF2B5EF4-FFF2-40B4-BE49-F238E27FC236}">
                        <a16:creationId xmlns:a16="http://schemas.microsoft.com/office/drawing/2014/main" id="{BC20B114-D964-0329-8B2C-A40959EBF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4" name="Freeform 1174">
                    <a:extLst>
                      <a:ext uri="{FF2B5EF4-FFF2-40B4-BE49-F238E27FC236}">
                        <a16:creationId xmlns:a16="http://schemas.microsoft.com/office/drawing/2014/main" id="{A5442414-C0FE-7554-A21F-A02FE7A1D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6" name="Group 1175">
                  <a:extLst>
                    <a:ext uri="{FF2B5EF4-FFF2-40B4-BE49-F238E27FC236}">
                      <a16:creationId xmlns:a16="http://schemas.microsoft.com/office/drawing/2014/main" id="{75182676-61AA-0AAB-029C-D4525E7EF2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631" name="Freeform 1176">
                    <a:extLst>
                      <a:ext uri="{FF2B5EF4-FFF2-40B4-BE49-F238E27FC236}">
                        <a16:creationId xmlns:a16="http://schemas.microsoft.com/office/drawing/2014/main" id="{034BFC51-EEF3-D831-E388-DADA7CB5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2" name="Freeform 1177">
                    <a:extLst>
                      <a:ext uri="{FF2B5EF4-FFF2-40B4-BE49-F238E27FC236}">
                        <a16:creationId xmlns:a16="http://schemas.microsoft.com/office/drawing/2014/main" id="{99A4FB6C-220B-D415-1BA3-80E051514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7" name="Group 1178">
                  <a:extLst>
                    <a:ext uri="{FF2B5EF4-FFF2-40B4-BE49-F238E27FC236}">
                      <a16:creationId xmlns:a16="http://schemas.microsoft.com/office/drawing/2014/main" id="{17AA3B67-98A9-5EEF-163B-F79E4A6D97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629" name="Freeform 1179">
                    <a:extLst>
                      <a:ext uri="{FF2B5EF4-FFF2-40B4-BE49-F238E27FC236}">
                        <a16:creationId xmlns:a16="http://schemas.microsoft.com/office/drawing/2014/main" id="{6613F7EB-891B-D567-3CA1-DA872A5E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0" name="Freeform 1180">
                    <a:extLst>
                      <a:ext uri="{FF2B5EF4-FFF2-40B4-BE49-F238E27FC236}">
                        <a16:creationId xmlns:a16="http://schemas.microsoft.com/office/drawing/2014/main" id="{7D0F7B9A-7F5A-38CC-AB68-92A03176C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8" name="Group 1181">
                  <a:extLst>
                    <a:ext uri="{FF2B5EF4-FFF2-40B4-BE49-F238E27FC236}">
                      <a16:creationId xmlns:a16="http://schemas.microsoft.com/office/drawing/2014/main" id="{BDB41BB1-60A8-1A9B-49C4-7939C9976C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627" name="Freeform 1182">
                    <a:extLst>
                      <a:ext uri="{FF2B5EF4-FFF2-40B4-BE49-F238E27FC236}">
                        <a16:creationId xmlns:a16="http://schemas.microsoft.com/office/drawing/2014/main" id="{89022838-E6DC-51FA-FD3F-DED3F25B2C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8" name="Freeform 1183">
                    <a:extLst>
                      <a:ext uri="{FF2B5EF4-FFF2-40B4-BE49-F238E27FC236}">
                        <a16:creationId xmlns:a16="http://schemas.microsoft.com/office/drawing/2014/main" id="{694B7D67-7192-3C29-B78B-05A3A64190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9" name="Group 1184">
                  <a:extLst>
                    <a:ext uri="{FF2B5EF4-FFF2-40B4-BE49-F238E27FC236}">
                      <a16:creationId xmlns:a16="http://schemas.microsoft.com/office/drawing/2014/main" id="{AD8EF6B9-7856-5F7B-81D7-0E8AB3D77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625" name="Freeform 1185">
                    <a:extLst>
                      <a:ext uri="{FF2B5EF4-FFF2-40B4-BE49-F238E27FC236}">
                        <a16:creationId xmlns:a16="http://schemas.microsoft.com/office/drawing/2014/main" id="{E4148C6F-E71B-4344-AED8-7B381ECC0C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6" name="Freeform 1186">
                    <a:extLst>
                      <a:ext uri="{FF2B5EF4-FFF2-40B4-BE49-F238E27FC236}">
                        <a16:creationId xmlns:a16="http://schemas.microsoft.com/office/drawing/2014/main" id="{8B5F8252-A206-744B-9CC1-F3D7B01A4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0" name="Group 1187">
                  <a:extLst>
                    <a:ext uri="{FF2B5EF4-FFF2-40B4-BE49-F238E27FC236}">
                      <a16:creationId xmlns:a16="http://schemas.microsoft.com/office/drawing/2014/main" id="{2E1A1184-A39E-D2A6-C9E8-BBDA00F689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623" name="Freeform 1188">
                    <a:extLst>
                      <a:ext uri="{FF2B5EF4-FFF2-40B4-BE49-F238E27FC236}">
                        <a16:creationId xmlns:a16="http://schemas.microsoft.com/office/drawing/2014/main" id="{9473A296-B2D2-F638-B52E-26E4F46F1B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4" name="Freeform 1189">
                    <a:extLst>
                      <a:ext uri="{FF2B5EF4-FFF2-40B4-BE49-F238E27FC236}">
                        <a16:creationId xmlns:a16="http://schemas.microsoft.com/office/drawing/2014/main" id="{F06940F8-1EB2-AE4C-03CA-F6F4EAFA2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1" name="Group 1190">
                  <a:extLst>
                    <a:ext uri="{FF2B5EF4-FFF2-40B4-BE49-F238E27FC236}">
                      <a16:creationId xmlns:a16="http://schemas.microsoft.com/office/drawing/2014/main" id="{35AB38D9-DA21-966A-0D1E-411221B9D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621" name="Freeform 1191">
                    <a:extLst>
                      <a:ext uri="{FF2B5EF4-FFF2-40B4-BE49-F238E27FC236}">
                        <a16:creationId xmlns:a16="http://schemas.microsoft.com/office/drawing/2014/main" id="{E6C0D4F3-773D-C04C-279F-B79BF9229F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2" name="Freeform 1192">
                    <a:extLst>
                      <a:ext uri="{FF2B5EF4-FFF2-40B4-BE49-F238E27FC236}">
                        <a16:creationId xmlns:a16="http://schemas.microsoft.com/office/drawing/2014/main" id="{AF594601-0227-5824-8F80-4F426ECC3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2" name="Group 1193">
                  <a:extLst>
                    <a:ext uri="{FF2B5EF4-FFF2-40B4-BE49-F238E27FC236}">
                      <a16:creationId xmlns:a16="http://schemas.microsoft.com/office/drawing/2014/main" id="{15B81637-E955-A7D1-94A6-38AF3B6597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619" name="Freeform 1194">
                    <a:extLst>
                      <a:ext uri="{FF2B5EF4-FFF2-40B4-BE49-F238E27FC236}">
                        <a16:creationId xmlns:a16="http://schemas.microsoft.com/office/drawing/2014/main" id="{56941B32-D8A9-0F96-819C-C690EAC223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0" name="Freeform 1195">
                    <a:extLst>
                      <a:ext uri="{FF2B5EF4-FFF2-40B4-BE49-F238E27FC236}">
                        <a16:creationId xmlns:a16="http://schemas.microsoft.com/office/drawing/2014/main" id="{C6588F08-0A76-E0FB-3A95-B954B0C09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3" name="Group 1196">
                  <a:extLst>
                    <a:ext uri="{FF2B5EF4-FFF2-40B4-BE49-F238E27FC236}">
                      <a16:creationId xmlns:a16="http://schemas.microsoft.com/office/drawing/2014/main" id="{4C09AD1B-98EA-09CB-95C4-B481B88453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617" name="Freeform 1197">
                    <a:extLst>
                      <a:ext uri="{FF2B5EF4-FFF2-40B4-BE49-F238E27FC236}">
                        <a16:creationId xmlns:a16="http://schemas.microsoft.com/office/drawing/2014/main" id="{B5DDA47E-85B4-26DA-FE31-3FC8B1CD9C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8" name="Freeform 1198">
                    <a:extLst>
                      <a:ext uri="{FF2B5EF4-FFF2-40B4-BE49-F238E27FC236}">
                        <a16:creationId xmlns:a16="http://schemas.microsoft.com/office/drawing/2014/main" id="{81C4E589-9F64-F4B4-F235-DAB68476F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4" name="Group 1199">
                  <a:extLst>
                    <a:ext uri="{FF2B5EF4-FFF2-40B4-BE49-F238E27FC236}">
                      <a16:creationId xmlns:a16="http://schemas.microsoft.com/office/drawing/2014/main" id="{34A0DDA3-203D-5F8F-E3F7-52F74A9D68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615" name="Freeform 1200">
                    <a:extLst>
                      <a:ext uri="{FF2B5EF4-FFF2-40B4-BE49-F238E27FC236}">
                        <a16:creationId xmlns:a16="http://schemas.microsoft.com/office/drawing/2014/main" id="{837B754B-221C-6A59-3141-CE854DBA2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6" name="Freeform 1201">
                    <a:extLst>
                      <a:ext uri="{FF2B5EF4-FFF2-40B4-BE49-F238E27FC236}">
                        <a16:creationId xmlns:a16="http://schemas.microsoft.com/office/drawing/2014/main" id="{4E3B5A43-3204-CA3F-B09E-EBD6BF3E81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5" name="Group 1202">
                  <a:extLst>
                    <a:ext uri="{FF2B5EF4-FFF2-40B4-BE49-F238E27FC236}">
                      <a16:creationId xmlns:a16="http://schemas.microsoft.com/office/drawing/2014/main" id="{E60F93C6-B998-FA76-CF7E-D72656865B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613" name="Freeform 1203">
                    <a:extLst>
                      <a:ext uri="{FF2B5EF4-FFF2-40B4-BE49-F238E27FC236}">
                        <a16:creationId xmlns:a16="http://schemas.microsoft.com/office/drawing/2014/main" id="{F8B1F1B8-39E4-203D-1102-7E948E57E7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4" name="Freeform 1204">
                    <a:extLst>
                      <a:ext uri="{FF2B5EF4-FFF2-40B4-BE49-F238E27FC236}">
                        <a16:creationId xmlns:a16="http://schemas.microsoft.com/office/drawing/2014/main" id="{BB4571E3-4956-732F-5BE6-FF74F52C3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6" name="Group 1205">
                  <a:extLst>
                    <a:ext uri="{FF2B5EF4-FFF2-40B4-BE49-F238E27FC236}">
                      <a16:creationId xmlns:a16="http://schemas.microsoft.com/office/drawing/2014/main" id="{9C4EC4D2-E8BA-6A9C-1FA9-9A7539DEFB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611" name="Freeform 1206">
                    <a:extLst>
                      <a:ext uri="{FF2B5EF4-FFF2-40B4-BE49-F238E27FC236}">
                        <a16:creationId xmlns:a16="http://schemas.microsoft.com/office/drawing/2014/main" id="{7EA26A80-F705-CC74-F414-C45ED9ACEE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2" name="Freeform 1207">
                    <a:extLst>
                      <a:ext uri="{FF2B5EF4-FFF2-40B4-BE49-F238E27FC236}">
                        <a16:creationId xmlns:a16="http://schemas.microsoft.com/office/drawing/2014/main" id="{1BD7D81A-94BB-B5A0-5EB1-EA133B1CFE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7" name="Group 1208">
                  <a:extLst>
                    <a:ext uri="{FF2B5EF4-FFF2-40B4-BE49-F238E27FC236}">
                      <a16:creationId xmlns:a16="http://schemas.microsoft.com/office/drawing/2014/main" id="{C4C548FD-B453-F7E0-7BD5-1D83082E1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609" name="Freeform 1209">
                    <a:extLst>
                      <a:ext uri="{FF2B5EF4-FFF2-40B4-BE49-F238E27FC236}">
                        <a16:creationId xmlns:a16="http://schemas.microsoft.com/office/drawing/2014/main" id="{8ACB7EB9-9D92-DAE0-E285-FFF71DC09B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0" name="Freeform 1210">
                    <a:extLst>
                      <a:ext uri="{FF2B5EF4-FFF2-40B4-BE49-F238E27FC236}">
                        <a16:creationId xmlns:a16="http://schemas.microsoft.com/office/drawing/2014/main" id="{BD2D931E-277B-7787-6F0E-59267E983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8" name="Group 1211">
                  <a:extLst>
                    <a:ext uri="{FF2B5EF4-FFF2-40B4-BE49-F238E27FC236}">
                      <a16:creationId xmlns:a16="http://schemas.microsoft.com/office/drawing/2014/main" id="{DBA46C04-7461-3F17-0EDC-F65B848206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607" name="Freeform 1212">
                    <a:extLst>
                      <a:ext uri="{FF2B5EF4-FFF2-40B4-BE49-F238E27FC236}">
                        <a16:creationId xmlns:a16="http://schemas.microsoft.com/office/drawing/2014/main" id="{26D95748-A63F-C3F7-D2F9-5DCBFBED73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8" name="Freeform 1213">
                    <a:extLst>
                      <a:ext uri="{FF2B5EF4-FFF2-40B4-BE49-F238E27FC236}">
                        <a16:creationId xmlns:a16="http://schemas.microsoft.com/office/drawing/2014/main" id="{480DDD18-637A-BEAF-E72D-FB9EAB167A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9" name="Group 1214">
                  <a:extLst>
                    <a:ext uri="{FF2B5EF4-FFF2-40B4-BE49-F238E27FC236}">
                      <a16:creationId xmlns:a16="http://schemas.microsoft.com/office/drawing/2014/main" id="{770E0869-153D-FB51-EBF0-A2106B5FC5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605" name="Freeform 1215">
                    <a:extLst>
                      <a:ext uri="{FF2B5EF4-FFF2-40B4-BE49-F238E27FC236}">
                        <a16:creationId xmlns:a16="http://schemas.microsoft.com/office/drawing/2014/main" id="{35DA16C2-9D35-F6CB-0CB0-F285A85AF8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6" name="Freeform 1216">
                    <a:extLst>
                      <a:ext uri="{FF2B5EF4-FFF2-40B4-BE49-F238E27FC236}">
                        <a16:creationId xmlns:a16="http://schemas.microsoft.com/office/drawing/2014/main" id="{2659BE85-9BB8-642E-B460-39FDB7437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570" name="Freeform 1217">
                  <a:extLst>
                    <a:ext uri="{FF2B5EF4-FFF2-40B4-BE49-F238E27FC236}">
                      <a16:creationId xmlns:a16="http://schemas.microsoft.com/office/drawing/2014/main" id="{EF5C44C2-DE98-7BA6-FD64-BDF5FF0783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71" name="Freeform 1218">
                  <a:extLst>
                    <a:ext uri="{FF2B5EF4-FFF2-40B4-BE49-F238E27FC236}">
                      <a16:creationId xmlns:a16="http://schemas.microsoft.com/office/drawing/2014/main" id="{AB59F37A-CD6A-3BDE-B3B2-04378A21FDB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572" name="Group 1219">
                  <a:extLst>
                    <a:ext uri="{FF2B5EF4-FFF2-40B4-BE49-F238E27FC236}">
                      <a16:creationId xmlns:a16="http://schemas.microsoft.com/office/drawing/2014/main" id="{C1ACFBE6-2999-3513-16ED-4FC3F9FAA4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603" name="Freeform 1220">
                    <a:extLst>
                      <a:ext uri="{FF2B5EF4-FFF2-40B4-BE49-F238E27FC236}">
                        <a16:creationId xmlns:a16="http://schemas.microsoft.com/office/drawing/2014/main" id="{F334D778-8D55-9EFA-59BF-95FEAE7EF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4" name="Freeform 1221">
                    <a:extLst>
                      <a:ext uri="{FF2B5EF4-FFF2-40B4-BE49-F238E27FC236}">
                        <a16:creationId xmlns:a16="http://schemas.microsoft.com/office/drawing/2014/main" id="{8C595B3C-EFA1-3484-39B0-EF12A934F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3" name="Group 1222">
                  <a:extLst>
                    <a:ext uri="{FF2B5EF4-FFF2-40B4-BE49-F238E27FC236}">
                      <a16:creationId xmlns:a16="http://schemas.microsoft.com/office/drawing/2014/main" id="{73A323DF-78C4-6440-C1CF-E310945A3F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601" name="Freeform 1223">
                    <a:extLst>
                      <a:ext uri="{FF2B5EF4-FFF2-40B4-BE49-F238E27FC236}">
                        <a16:creationId xmlns:a16="http://schemas.microsoft.com/office/drawing/2014/main" id="{74C8FEE5-2330-E53C-5702-7EB39371A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2" name="Freeform 1224">
                    <a:extLst>
                      <a:ext uri="{FF2B5EF4-FFF2-40B4-BE49-F238E27FC236}">
                        <a16:creationId xmlns:a16="http://schemas.microsoft.com/office/drawing/2014/main" id="{C85AC1EA-3A27-5DB9-F2E7-AA9E3C6973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4" name="Group 1225">
                  <a:extLst>
                    <a:ext uri="{FF2B5EF4-FFF2-40B4-BE49-F238E27FC236}">
                      <a16:creationId xmlns:a16="http://schemas.microsoft.com/office/drawing/2014/main" id="{AE83FCCC-8CFF-E2A5-536F-E241C07857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599" name="Freeform 1226">
                    <a:extLst>
                      <a:ext uri="{FF2B5EF4-FFF2-40B4-BE49-F238E27FC236}">
                        <a16:creationId xmlns:a16="http://schemas.microsoft.com/office/drawing/2014/main" id="{9F3CC8CD-4BBF-DDF1-4B31-6EC61720C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0" name="Freeform 1227">
                    <a:extLst>
                      <a:ext uri="{FF2B5EF4-FFF2-40B4-BE49-F238E27FC236}">
                        <a16:creationId xmlns:a16="http://schemas.microsoft.com/office/drawing/2014/main" id="{AEA26289-3227-2CCE-553B-E24B2A25CC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5" name="Group 1228">
                  <a:extLst>
                    <a:ext uri="{FF2B5EF4-FFF2-40B4-BE49-F238E27FC236}">
                      <a16:creationId xmlns:a16="http://schemas.microsoft.com/office/drawing/2014/main" id="{CB2D2BE5-B861-7E12-5317-575F675F19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597" name="Freeform 1229">
                    <a:extLst>
                      <a:ext uri="{FF2B5EF4-FFF2-40B4-BE49-F238E27FC236}">
                        <a16:creationId xmlns:a16="http://schemas.microsoft.com/office/drawing/2014/main" id="{437E75DE-5C67-CDA5-BFC1-AB91758A7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8" name="Freeform 1230">
                    <a:extLst>
                      <a:ext uri="{FF2B5EF4-FFF2-40B4-BE49-F238E27FC236}">
                        <a16:creationId xmlns:a16="http://schemas.microsoft.com/office/drawing/2014/main" id="{F70C8E7A-1653-3E65-3601-AB04F671B8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6" name="Group 1231">
                  <a:extLst>
                    <a:ext uri="{FF2B5EF4-FFF2-40B4-BE49-F238E27FC236}">
                      <a16:creationId xmlns:a16="http://schemas.microsoft.com/office/drawing/2014/main" id="{35C35733-C4C7-AD70-2F6D-D8AA8A3806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595" name="Freeform 1232">
                    <a:extLst>
                      <a:ext uri="{FF2B5EF4-FFF2-40B4-BE49-F238E27FC236}">
                        <a16:creationId xmlns:a16="http://schemas.microsoft.com/office/drawing/2014/main" id="{0EA1F92D-EF9E-13DA-2466-14C729785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6" name="Freeform 1233">
                    <a:extLst>
                      <a:ext uri="{FF2B5EF4-FFF2-40B4-BE49-F238E27FC236}">
                        <a16:creationId xmlns:a16="http://schemas.microsoft.com/office/drawing/2014/main" id="{5A005AD1-56F3-9BE7-64D4-7712B639DD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7" name="Group 1234">
                  <a:extLst>
                    <a:ext uri="{FF2B5EF4-FFF2-40B4-BE49-F238E27FC236}">
                      <a16:creationId xmlns:a16="http://schemas.microsoft.com/office/drawing/2014/main" id="{477E911A-8CE7-398D-6D27-44D5E3A8D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593" name="Freeform 1235">
                    <a:extLst>
                      <a:ext uri="{FF2B5EF4-FFF2-40B4-BE49-F238E27FC236}">
                        <a16:creationId xmlns:a16="http://schemas.microsoft.com/office/drawing/2014/main" id="{FC1C5605-56AC-979E-7978-937973168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4" name="Freeform 1236">
                    <a:extLst>
                      <a:ext uri="{FF2B5EF4-FFF2-40B4-BE49-F238E27FC236}">
                        <a16:creationId xmlns:a16="http://schemas.microsoft.com/office/drawing/2014/main" id="{CC543800-F90C-4636-581B-DC198E6E5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8" name="Group 1237">
                  <a:extLst>
                    <a:ext uri="{FF2B5EF4-FFF2-40B4-BE49-F238E27FC236}">
                      <a16:creationId xmlns:a16="http://schemas.microsoft.com/office/drawing/2014/main" id="{2951C05F-A0BB-6F89-F628-10B6A1F477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591" name="Freeform 1238">
                    <a:extLst>
                      <a:ext uri="{FF2B5EF4-FFF2-40B4-BE49-F238E27FC236}">
                        <a16:creationId xmlns:a16="http://schemas.microsoft.com/office/drawing/2014/main" id="{A94CC870-7D47-14E2-B9F0-BAFC2CED0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2" name="Freeform 1239">
                    <a:extLst>
                      <a:ext uri="{FF2B5EF4-FFF2-40B4-BE49-F238E27FC236}">
                        <a16:creationId xmlns:a16="http://schemas.microsoft.com/office/drawing/2014/main" id="{8FFA80B7-9BD7-FE23-1232-7C2E04079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9" name="Group 1240">
                  <a:extLst>
                    <a:ext uri="{FF2B5EF4-FFF2-40B4-BE49-F238E27FC236}">
                      <a16:creationId xmlns:a16="http://schemas.microsoft.com/office/drawing/2014/main" id="{2CCD7457-94AD-9662-320C-0D4078AF1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589" name="Freeform 1241">
                    <a:extLst>
                      <a:ext uri="{FF2B5EF4-FFF2-40B4-BE49-F238E27FC236}">
                        <a16:creationId xmlns:a16="http://schemas.microsoft.com/office/drawing/2014/main" id="{469950A9-D9D0-2AB6-EAAD-9C1F1E5D3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0" name="Freeform 1242">
                    <a:extLst>
                      <a:ext uri="{FF2B5EF4-FFF2-40B4-BE49-F238E27FC236}">
                        <a16:creationId xmlns:a16="http://schemas.microsoft.com/office/drawing/2014/main" id="{244C82B9-3E6A-B32D-1959-7F75CFE6C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0" name="Group 1243">
                  <a:extLst>
                    <a:ext uri="{FF2B5EF4-FFF2-40B4-BE49-F238E27FC236}">
                      <a16:creationId xmlns:a16="http://schemas.microsoft.com/office/drawing/2014/main" id="{71B5C3CE-E293-BDCB-D4D0-CC01BF3FA1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587" name="Freeform 1244">
                    <a:extLst>
                      <a:ext uri="{FF2B5EF4-FFF2-40B4-BE49-F238E27FC236}">
                        <a16:creationId xmlns:a16="http://schemas.microsoft.com/office/drawing/2014/main" id="{C651721A-3FDA-5BA3-F33E-6A13BFE3F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8" name="Freeform 1245">
                    <a:extLst>
                      <a:ext uri="{FF2B5EF4-FFF2-40B4-BE49-F238E27FC236}">
                        <a16:creationId xmlns:a16="http://schemas.microsoft.com/office/drawing/2014/main" id="{FA28DF45-D501-AAB9-CF23-635FA7E91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1" name="Group 1246">
                  <a:extLst>
                    <a:ext uri="{FF2B5EF4-FFF2-40B4-BE49-F238E27FC236}">
                      <a16:creationId xmlns:a16="http://schemas.microsoft.com/office/drawing/2014/main" id="{B1B34668-FC4B-51A2-DEFD-375CDEF163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585" name="Freeform 1247">
                    <a:extLst>
                      <a:ext uri="{FF2B5EF4-FFF2-40B4-BE49-F238E27FC236}">
                        <a16:creationId xmlns:a16="http://schemas.microsoft.com/office/drawing/2014/main" id="{6B9950E0-DE2C-81F8-0A04-994F2EE6B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6" name="Freeform 1248">
                    <a:extLst>
                      <a:ext uri="{FF2B5EF4-FFF2-40B4-BE49-F238E27FC236}">
                        <a16:creationId xmlns:a16="http://schemas.microsoft.com/office/drawing/2014/main" id="{DB2B2354-046C-BFA3-4CE8-2B3BA54A8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2" name="Group 1249">
                  <a:extLst>
                    <a:ext uri="{FF2B5EF4-FFF2-40B4-BE49-F238E27FC236}">
                      <a16:creationId xmlns:a16="http://schemas.microsoft.com/office/drawing/2014/main" id="{602B38F3-FC02-BDA9-D0B3-E02384D3AC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583" name="Freeform 1250">
                    <a:extLst>
                      <a:ext uri="{FF2B5EF4-FFF2-40B4-BE49-F238E27FC236}">
                        <a16:creationId xmlns:a16="http://schemas.microsoft.com/office/drawing/2014/main" id="{65171BFB-3520-97E7-0F81-F1E4434286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4" name="Freeform 1251">
                    <a:extLst>
                      <a:ext uri="{FF2B5EF4-FFF2-40B4-BE49-F238E27FC236}">
                        <a16:creationId xmlns:a16="http://schemas.microsoft.com/office/drawing/2014/main" id="{375188BA-43F3-58EC-6C2D-42D5B7371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527" name="Freeform 1252">
                <a:extLst>
                  <a:ext uri="{FF2B5EF4-FFF2-40B4-BE49-F238E27FC236}">
                    <a16:creationId xmlns:a16="http://schemas.microsoft.com/office/drawing/2014/main" id="{4989A515-F659-F6A9-0B6E-C0CDA188F5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8" name="Arc 1253">
                <a:extLst>
                  <a:ext uri="{FF2B5EF4-FFF2-40B4-BE49-F238E27FC236}">
                    <a16:creationId xmlns:a16="http://schemas.microsoft.com/office/drawing/2014/main" id="{3BA01BB3-8895-968C-1060-086062CCB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9" name="Arc 1254">
                <a:extLst>
                  <a:ext uri="{FF2B5EF4-FFF2-40B4-BE49-F238E27FC236}">
                    <a16:creationId xmlns:a16="http://schemas.microsoft.com/office/drawing/2014/main" id="{AED4DCF5-A2A5-8682-3854-42E0A75EF1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0" name="Arc 1255">
                <a:extLst>
                  <a:ext uri="{FF2B5EF4-FFF2-40B4-BE49-F238E27FC236}">
                    <a16:creationId xmlns:a16="http://schemas.microsoft.com/office/drawing/2014/main" id="{A5E4F808-B3A9-81B1-99B4-46A10C1EBE1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1" name="Arc 1256">
                <a:extLst>
                  <a:ext uri="{FF2B5EF4-FFF2-40B4-BE49-F238E27FC236}">
                    <a16:creationId xmlns:a16="http://schemas.microsoft.com/office/drawing/2014/main" id="{6058D557-9E5C-E485-BE8F-AE4DEFD58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2" name="Arc 1257">
                <a:extLst>
                  <a:ext uri="{FF2B5EF4-FFF2-40B4-BE49-F238E27FC236}">
                    <a16:creationId xmlns:a16="http://schemas.microsoft.com/office/drawing/2014/main" id="{E0C2FED9-2829-2CBE-33B8-5B5F7ECFD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3" name="Arc 1258">
                <a:extLst>
                  <a:ext uri="{FF2B5EF4-FFF2-40B4-BE49-F238E27FC236}">
                    <a16:creationId xmlns:a16="http://schemas.microsoft.com/office/drawing/2014/main" id="{DD10734D-4B34-811A-9D6C-58AC517D39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4" name="Arc 1259">
                <a:extLst>
                  <a:ext uri="{FF2B5EF4-FFF2-40B4-BE49-F238E27FC236}">
                    <a16:creationId xmlns:a16="http://schemas.microsoft.com/office/drawing/2014/main" id="{BAA4F357-6E35-911C-EF32-F7E7C80B74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5" name="Arc 1260">
                <a:extLst>
                  <a:ext uri="{FF2B5EF4-FFF2-40B4-BE49-F238E27FC236}">
                    <a16:creationId xmlns:a16="http://schemas.microsoft.com/office/drawing/2014/main" id="{ED34E792-C9DE-4D6F-3591-0A7468EA5F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6" name="Freeform 1261">
                <a:extLst>
                  <a:ext uri="{FF2B5EF4-FFF2-40B4-BE49-F238E27FC236}">
                    <a16:creationId xmlns:a16="http://schemas.microsoft.com/office/drawing/2014/main" id="{0C5C96FD-0448-B974-8127-D6CC054A63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7" name="Freeform 1262">
                <a:extLst>
                  <a:ext uri="{FF2B5EF4-FFF2-40B4-BE49-F238E27FC236}">
                    <a16:creationId xmlns:a16="http://schemas.microsoft.com/office/drawing/2014/main" id="{399512BC-C7D4-B823-EF08-D282729EA7B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8" name="Arc 1263">
                <a:extLst>
                  <a:ext uri="{FF2B5EF4-FFF2-40B4-BE49-F238E27FC236}">
                    <a16:creationId xmlns:a16="http://schemas.microsoft.com/office/drawing/2014/main" id="{310E9CF9-68D5-9F3A-CEA3-3345CED7091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9" name="Arc 1264">
                <a:extLst>
                  <a:ext uri="{FF2B5EF4-FFF2-40B4-BE49-F238E27FC236}">
                    <a16:creationId xmlns:a16="http://schemas.microsoft.com/office/drawing/2014/main" id="{4873A821-3586-D46F-E049-D3EA5591F7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0" name="Arc 1265">
                <a:extLst>
                  <a:ext uri="{FF2B5EF4-FFF2-40B4-BE49-F238E27FC236}">
                    <a16:creationId xmlns:a16="http://schemas.microsoft.com/office/drawing/2014/main" id="{B85B8C9E-C73F-359D-C5F4-F1EFD04DEF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1" name="Freeform 1266">
                <a:extLst>
                  <a:ext uri="{FF2B5EF4-FFF2-40B4-BE49-F238E27FC236}">
                    <a16:creationId xmlns:a16="http://schemas.microsoft.com/office/drawing/2014/main" id="{8D4AB2E8-6B43-1995-1BFC-6279DD3F73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2" name="Freeform 1267">
                <a:extLst>
                  <a:ext uri="{FF2B5EF4-FFF2-40B4-BE49-F238E27FC236}">
                    <a16:creationId xmlns:a16="http://schemas.microsoft.com/office/drawing/2014/main" id="{125C1804-42E6-860A-A9BE-9F564E0174C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3" name="Freeform 1268">
                <a:extLst>
                  <a:ext uri="{FF2B5EF4-FFF2-40B4-BE49-F238E27FC236}">
                    <a16:creationId xmlns:a16="http://schemas.microsoft.com/office/drawing/2014/main" id="{C8D05555-499D-65AB-59D8-8BCF7F270D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" name="Freeform 1269">
                <a:extLst>
                  <a:ext uri="{FF2B5EF4-FFF2-40B4-BE49-F238E27FC236}">
                    <a16:creationId xmlns:a16="http://schemas.microsoft.com/office/drawing/2014/main" id="{EAC04B08-C051-F392-A636-D9DF422AC9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5" name="Freeform 1270">
                <a:extLst>
                  <a:ext uri="{FF2B5EF4-FFF2-40B4-BE49-F238E27FC236}">
                    <a16:creationId xmlns:a16="http://schemas.microsoft.com/office/drawing/2014/main" id="{8EB76556-C4E3-1F99-2AF8-2B3C78E806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6" name="Freeform 1271">
                <a:extLst>
                  <a:ext uri="{FF2B5EF4-FFF2-40B4-BE49-F238E27FC236}">
                    <a16:creationId xmlns:a16="http://schemas.microsoft.com/office/drawing/2014/main" id="{8FE3A512-78C3-7096-14D5-8AE8C1516E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7" name="Freeform 1272">
                <a:extLst>
                  <a:ext uri="{FF2B5EF4-FFF2-40B4-BE49-F238E27FC236}">
                    <a16:creationId xmlns:a16="http://schemas.microsoft.com/office/drawing/2014/main" id="{A9FAD691-841D-773D-8EEB-A7206D99D67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8" name="Freeform 1273">
                <a:extLst>
                  <a:ext uri="{FF2B5EF4-FFF2-40B4-BE49-F238E27FC236}">
                    <a16:creationId xmlns:a16="http://schemas.microsoft.com/office/drawing/2014/main" id="{B207727A-6DEB-1E00-5C2A-161394FB46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378" name="Group 1274">
            <a:extLst>
              <a:ext uri="{FF2B5EF4-FFF2-40B4-BE49-F238E27FC236}">
                <a16:creationId xmlns:a16="http://schemas.microsoft.com/office/drawing/2014/main" id="{FB09BBB8-0790-6024-8BA2-824568AA3A2D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2387" name="Group 1275">
              <a:extLst>
                <a:ext uri="{FF2B5EF4-FFF2-40B4-BE49-F238E27FC236}">
                  <a16:creationId xmlns:a16="http://schemas.microsoft.com/office/drawing/2014/main" id="{7FFA9B88-D8ED-3AA7-0C99-CB53F26EA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519" name="Oval 1276">
                <a:extLst>
                  <a:ext uri="{FF2B5EF4-FFF2-40B4-BE49-F238E27FC236}">
                    <a16:creationId xmlns:a16="http://schemas.microsoft.com/office/drawing/2014/main" id="{4E421A00-8C83-599A-7CE0-F8BEDFA419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20" name="Oval 1277">
                <a:extLst>
                  <a:ext uri="{FF2B5EF4-FFF2-40B4-BE49-F238E27FC236}">
                    <a16:creationId xmlns:a16="http://schemas.microsoft.com/office/drawing/2014/main" id="{A02FA3D2-3C7A-0BEC-1DBB-C6D41BFBAAF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8" name="Group 1278">
              <a:extLst>
                <a:ext uri="{FF2B5EF4-FFF2-40B4-BE49-F238E27FC236}">
                  <a16:creationId xmlns:a16="http://schemas.microsoft.com/office/drawing/2014/main" id="{BEDB9918-EB29-A3E2-1C20-3BF96B92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517" name="Oval 1279">
                <a:extLst>
                  <a:ext uri="{FF2B5EF4-FFF2-40B4-BE49-F238E27FC236}">
                    <a16:creationId xmlns:a16="http://schemas.microsoft.com/office/drawing/2014/main" id="{4475AAD5-A766-974D-2D23-5788DB484E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8" name="Oval 1280">
                <a:extLst>
                  <a:ext uri="{FF2B5EF4-FFF2-40B4-BE49-F238E27FC236}">
                    <a16:creationId xmlns:a16="http://schemas.microsoft.com/office/drawing/2014/main" id="{F1C5C0E5-4F03-060E-AD71-C62560F79D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9" name="Group 1281">
              <a:extLst>
                <a:ext uri="{FF2B5EF4-FFF2-40B4-BE49-F238E27FC236}">
                  <a16:creationId xmlns:a16="http://schemas.microsoft.com/office/drawing/2014/main" id="{848A928F-A31F-0F89-CCD8-AAC52FB08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515" name="Oval 1282">
                <a:extLst>
                  <a:ext uri="{FF2B5EF4-FFF2-40B4-BE49-F238E27FC236}">
                    <a16:creationId xmlns:a16="http://schemas.microsoft.com/office/drawing/2014/main" id="{3E2F72EA-6989-825F-9813-040686F6EF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6" name="Oval 1283">
                <a:extLst>
                  <a:ext uri="{FF2B5EF4-FFF2-40B4-BE49-F238E27FC236}">
                    <a16:creationId xmlns:a16="http://schemas.microsoft.com/office/drawing/2014/main" id="{04E88A70-6001-65DC-F6D1-BE5E456695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90" name="Group 1284">
              <a:extLst>
                <a:ext uri="{FF2B5EF4-FFF2-40B4-BE49-F238E27FC236}">
                  <a16:creationId xmlns:a16="http://schemas.microsoft.com/office/drawing/2014/main" id="{7C47E4A4-72CA-B049-DF53-65C4CAFB6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391" name="Group 1285">
                <a:extLst>
                  <a:ext uri="{FF2B5EF4-FFF2-40B4-BE49-F238E27FC236}">
                    <a16:creationId xmlns:a16="http://schemas.microsoft.com/office/drawing/2014/main" id="{6A047B25-01AF-8988-13EF-3BF78F920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513" name="Oval 1286">
                  <a:extLst>
                    <a:ext uri="{FF2B5EF4-FFF2-40B4-BE49-F238E27FC236}">
                      <a16:creationId xmlns:a16="http://schemas.microsoft.com/office/drawing/2014/main" id="{DA323957-40F9-EC21-221F-ED2FC2B57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514" name="Oval 1287">
                  <a:extLst>
                    <a:ext uri="{FF2B5EF4-FFF2-40B4-BE49-F238E27FC236}">
                      <a16:creationId xmlns:a16="http://schemas.microsoft.com/office/drawing/2014/main" id="{83777922-0FC3-F8D6-BE04-221BB80F2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392" name="Group 1288">
                <a:extLst>
                  <a:ext uri="{FF2B5EF4-FFF2-40B4-BE49-F238E27FC236}">
                    <a16:creationId xmlns:a16="http://schemas.microsoft.com/office/drawing/2014/main" id="{1DA80D23-0B0D-13A3-9C3E-1D9BE6F751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415" name="Group 1289">
                  <a:extLst>
                    <a:ext uri="{FF2B5EF4-FFF2-40B4-BE49-F238E27FC236}">
                      <a16:creationId xmlns:a16="http://schemas.microsoft.com/office/drawing/2014/main" id="{2B32B63D-5366-3684-1DBC-8E58AE4CB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511" name="Freeform 1290">
                    <a:extLst>
                      <a:ext uri="{FF2B5EF4-FFF2-40B4-BE49-F238E27FC236}">
                        <a16:creationId xmlns:a16="http://schemas.microsoft.com/office/drawing/2014/main" id="{C21903D6-B6C5-306A-1F02-7C517B53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2" name="Freeform 1291">
                    <a:extLst>
                      <a:ext uri="{FF2B5EF4-FFF2-40B4-BE49-F238E27FC236}">
                        <a16:creationId xmlns:a16="http://schemas.microsoft.com/office/drawing/2014/main" id="{C8705917-53F9-4A92-292C-74C2B9AF6C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6" name="Group 1292">
                  <a:extLst>
                    <a:ext uri="{FF2B5EF4-FFF2-40B4-BE49-F238E27FC236}">
                      <a16:creationId xmlns:a16="http://schemas.microsoft.com/office/drawing/2014/main" id="{54289E27-CC66-5EFD-9FB7-91CBFB2B9C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509" name="Freeform 1293">
                    <a:extLst>
                      <a:ext uri="{FF2B5EF4-FFF2-40B4-BE49-F238E27FC236}">
                        <a16:creationId xmlns:a16="http://schemas.microsoft.com/office/drawing/2014/main" id="{D8E74002-DDF9-B7C0-AE87-F530AF1B57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0" name="Freeform 1294">
                    <a:extLst>
                      <a:ext uri="{FF2B5EF4-FFF2-40B4-BE49-F238E27FC236}">
                        <a16:creationId xmlns:a16="http://schemas.microsoft.com/office/drawing/2014/main" id="{B8D5E6F9-463A-3E90-E57F-77D3801FE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7" name="Group 1295">
                  <a:extLst>
                    <a:ext uri="{FF2B5EF4-FFF2-40B4-BE49-F238E27FC236}">
                      <a16:creationId xmlns:a16="http://schemas.microsoft.com/office/drawing/2014/main" id="{36C744E7-45BB-2418-B280-46357CE3DB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507" name="Freeform 1296">
                    <a:extLst>
                      <a:ext uri="{FF2B5EF4-FFF2-40B4-BE49-F238E27FC236}">
                        <a16:creationId xmlns:a16="http://schemas.microsoft.com/office/drawing/2014/main" id="{8885816C-CFF7-5BCD-98E9-91B5DDFB9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8" name="Freeform 1297">
                    <a:extLst>
                      <a:ext uri="{FF2B5EF4-FFF2-40B4-BE49-F238E27FC236}">
                        <a16:creationId xmlns:a16="http://schemas.microsoft.com/office/drawing/2014/main" id="{50DC711F-744D-E9FE-792A-2165BBA586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8" name="Group 1298">
                  <a:extLst>
                    <a:ext uri="{FF2B5EF4-FFF2-40B4-BE49-F238E27FC236}">
                      <a16:creationId xmlns:a16="http://schemas.microsoft.com/office/drawing/2014/main" id="{11DF0D52-9D4A-3F2B-840F-56B97BB421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505" name="Freeform 1299">
                    <a:extLst>
                      <a:ext uri="{FF2B5EF4-FFF2-40B4-BE49-F238E27FC236}">
                        <a16:creationId xmlns:a16="http://schemas.microsoft.com/office/drawing/2014/main" id="{52677910-7D8E-7174-504E-F621D37408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6" name="Freeform 1300">
                    <a:extLst>
                      <a:ext uri="{FF2B5EF4-FFF2-40B4-BE49-F238E27FC236}">
                        <a16:creationId xmlns:a16="http://schemas.microsoft.com/office/drawing/2014/main" id="{E6DE062E-4F27-C173-CE51-7C9D17996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9" name="Group 1301">
                  <a:extLst>
                    <a:ext uri="{FF2B5EF4-FFF2-40B4-BE49-F238E27FC236}">
                      <a16:creationId xmlns:a16="http://schemas.microsoft.com/office/drawing/2014/main" id="{5498D351-5C6A-E434-D7E0-2A6A1B1C8D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503" name="Freeform 1302">
                    <a:extLst>
                      <a:ext uri="{FF2B5EF4-FFF2-40B4-BE49-F238E27FC236}">
                        <a16:creationId xmlns:a16="http://schemas.microsoft.com/office/drawing/2014/main" id="{B3F613D9-CEF0-E75B-DFE7-D96A007F2D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4" name="Freeform 1303">
                    <a:extLst>
                      <a:ext uri="{FF2B5EF4-FFF2-40B4-BE49-F238E27FC236}">
                        <a16:creationId xmlns:a16="http://schemas.microsoft.com/office/drawing/2014/main" id="{8D138068-6A68-69DB-96CB-1F8FE7B4C2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0" name="Group 1304">
                  <a:extLst>
                    <a:ext uri="{FF2B5EF4-FFF2-40B4-BE49-F238E27FC236}">
                      <a16:creationId xmlns:a16="http://schemas.microsoft.com/office/drawing/2014/main" id="{5D32A123-2746-BD16-670C-95E3424961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501" name="Freeform 1305">
                    <a:extLst>
                      <a:ext uri="{FF2B5EF4-FFF2-40B4-BE49-F238E27FC236}">
                        <a16:creationId xmlns:a16="http://schemas.microsoft.com/office/drawing/2014/main" id="{B3F83F49-A620-AB18-8C2A-1CE1B36E8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2" name="Freeform 1306">
                    <a:extLst>
                      <a:ext uri="{FF2B5EF4-FFF2-40B4-BE49-F238E27FC236}">
                        <a16:creationId xmlns:a16="http://schemas.microsoft.com/office/drawing/2014/main" id="{26D11EF4-9DA7-040E-F6F8-153208E7C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1" name="Group 1307">
                  <a:extLst>
                    <a:ext uri="{FF2B5EF4-FFF2-40B4-BE49-F238E27FC236}">
                      <a16:creationId xmlns:a16="http://schemas.microsoft.com/office/drawing/2014/main" id="{AAB6DB76-A36B-F8D3-F487-782504CFAD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499" name="Freeform 1308">
                    <a:extLst>
                      <a:ext uri="{FF2B5EF4-FFF2-40B4-BE49-F238E27FC236}">
                        <a16:creationId xmlns:a16="http://schemas.microsoft.com/office/drawing/2014/main" id="{A19AA3BF-8830-DF90-4238-3FA89D750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0" name="Freeform 1309">
                    <a:extLst>
                      <a:ext uri="{FF2B5EF4-FFF2-40B4-BE49-F238E27FC236}">
                        <a16:creationId xmlns:a16="http://schemas.microsoft.com/office/drawing/2014/main" id="{48A91F5F-690E-C8FB-7570-10EF9C395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2" name="Group 1310">
                  <a:extLst>
                    <a:ext uri="{FF2B5EF4-FFF2-40B4-BE49-F238E27FC236}">
                      <a16:creationId xmlns:a16="http://schemas.microsoft.com/office/drawing/2014/main" id="{C9AFB013-2C92-1373-C9D3-D0714130F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497" name="Freeform 1311">
                    <a:extLst>
                      <a:ext uri="{FF2B5EF4-FFF2-40B4-BE49-F238E27FC236}">
                        <a16:creationId xmlns:a16="http://schemas.microsoft.com/office/drawing/2014/main" id="{CB265087-FA50-259B-FB79-C6694C71DB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8" name="Freeform 1312">
                    <a:extLst>
                      <a:ext uri="{FF2B5EF4-FFF2-40B4-BE49-F238E27FC236}">
                        <a16:creationId xmlns:a16="http://schemas.microsoft.com/office/drawing/2014/main" id="{E9B84D9E-3D46-9F2C-3031-16AFD169A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3" name="Group 1313">
                  <a:extLst>
                    <a:ext uri="{FF2B5EF4-FFF2-40B4-BE49-F238E27FC236}">
                      <a16:creationId xmlns:a16="http://schemas.microsoft.com/office/drawing/2014/main" id="{2750CEC4-FD27-B01B-AAEE-FFE528E558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495" name="Freeform 1314">
                    <a:extLst>
                      <a:ext uri="{FF2B5EF4-FFF2-40B4-BE49-F238E27FC236}">
                        <a16:creationId xmlns:a16="http://schemas.microsoft.com/office/drawing/2014/main" id="{99BB1823-917A-D6E8-E239-582B361494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6" name="Freeform 1315">
                    <a:extLst>
                      <a:ext uri="{FF2B5EF4-FFF2-40B4-BE49-F238E27FC236}">
                        <a16:creationId xmlns:a16="http://schemas.microsoft.com/office/drawing/2014/main" id="{DB8128D3-5441-E408-58A7-8F993BCF59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4" name="Group 1316">
                  <a:extLst>
                    <a:ext uri="{FF2B5EF4-FFF2-40B4-BE49-F238E27FC236}">
                      <a16:creationId xmlns:a16="http://schemas.microsoft.com/office/drawing/2014/main" id="{E0316338-F130-4DA4-44B4-8EE3619A15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493" name="Freeform 1317">
                    <a:extLst>
                      <a:ext uri="{FF2B5EF4-FFF2-40B4-BE49-F238E27FC236}">
                        <a16:creationId xmlns:a16="http://schemas.microsoft.com/office/drawing/2014/main" id="{6A603630-8A8D-CCCF-51C4-61E2C77ED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4" name="Freeform 1318">
                    <a:extLst>
                      <a:ext uri="{FF2B5EF4-FFF2-40B4-BE49-F238E27FC236}">
                        <a16:creationId xmlns:a16="http://schemas.microsoft.com/office/drawing/2014/main" id="{E6DC02C2-8709-FF8C-D802-1D0D0611E6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5" name="Group 1319">
                  <a:extLst>
                    <a:ext uri="{FF2B5EF4-FFF2-40B4-BE49-F238E27FC236}">
                      <a16:creationId xmlns:a16="http://schemas.microsoft.com/office/drawing/2014/main" id="{C099307C-8E1C-EE12-A5C7-7DDBD5615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491" name="Freeform 1320">
                    <a:extLst>
                      <a:ext uri="{FF2B5EF4-FFF2-40B4-BE49-F238E27FC236}">
                        <a16:creationId xmlns:a16="http://schemas.microsoft.com/office/drawing/2014/main" id="{E3BF14B9-1AE1-352D-0078-D0A19603BB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2" name="Freeform 1321">
                    <a:extLst>
                      <a:ext uri="{FF2B5EF4-FFF2-40B4-BE49-F238E27FC236}">
                        <a16:creationId xmlns:a16="http://schemas.microsoft.com/office/drawing/2014/main" id="{17BDFFB8-6CBB-F1B4-3BAE-EE671A4DB2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6" name="Group 1322">
                  <a:extLst>
                    <a:ext uri="{FF2B5EF4-FFF2-40B4-BE49-F238E27FC236}">
                      <a16:creationId xmlns:a16="http://schemas.microsoft.com/office/drawing/2014/main" id="{B654DF81-006B-24EC-36D2-B7BB156E65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489" name="Freeform 1323">
                    <a:extLst>
                      <a:ext uri="{FF2B5EF4-FFF2-40B4-BE49-F238E27FC236}">
                        <a16:creationId xmlns:a16="http://schemas.microsoft.com/office/drawing/2014/main" id="{AB1B914E-4791-0D38-9C94-1A89534663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0" name="Freeform 1324">
                    <a:extLst>
                      <a:ext uri="{FF2B5EF4-FFF2-40B4-BE49-F238E27FC236}">
                        <a16:creationId xmlns:a16="http://schemas.microsoft.com/office/drawing/2014/main" id="{BDEA390B-3767-9F5D-426B-30B478799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7" name="Group 1325">
                  <a:extLst>
                    <a:ext uri="{FF2B5EF4-FFF2-40B4-BE49-F238E27FC236}">
                      <a16:creationId xmlns:a16="http://schemas.microsoft.com/office/drawing/2014/main" id="{32DCCA6B-8AEC-46D3-5DFD-82FF2F021F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487" name="Freeform 1326">
                    <a:extLst>
                      <a:ext uri="{FF2B5EF4-FFF2-40B4-BE49-F238E27FC236}">
                        <a16:creationId xmlns:a16="http://schemas.microsoft.com/office/drawing/2014/main" id="{A394B2A3-2ADE-5C94-5C1C-B3D43C600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8" name="Freeform 1327">
                    <a:extLst>
                      <a:ext uri="{FF2B5EF4-FFF2-40B4-BE49-F238E27FC236}">
                        <a16:creationId xmlns:a16="http://schemas.microsoft.com/office/drawing/2014/main" id="{1061E727-50B0-3495-6C20-CDBF72806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8" name="Group 1328">
                  <a:extLst>
                    <a:ext uri="{FF2B5EF4-FFF2-40B4-BE49-F238E27FC236}">
                      <a16:creationId xmlns:a16="http://schemas.microsoft.com/office/drawing/2014/main" id="{899EE0E8-90DF-A47D-EC76-F915929FFD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485" name="Freeform 1329">
                    <a:extLst>
                      <a:ext uri="{FF2B5EF4-FFF2-40B4-BE49-F238E27FC236}">
                        <a16:creationId xmlns:a16="http://schemas.microsoft.com/office/drawing/2014/main" id="{B3F567D3-3993-390E-CCD3-58A6C3A03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6" name="Freeform 1330">
                    <a:extLst>
                      <a:ext uri="{FF2B5EF4-FFF2-40B4-BE49-F238E27FC236}">
                        <a16:creationId xmlns:a16="http://schemas.microsoft.com/office/drawing/2014/main" id="{04B7F3C7-F07F-4BD8-122B-3D44E8BED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9" name="Group 1331">
                  <a:extLst>
                    <a:ext uri="{FF2B5EF4-FFF2-40B4-BE49-F238E27FC236}">
                      <a16:creationId xmlns:a16="http://schemas.microsoft.com/office/drawing/2014/main" id="{576BE5DF-262A-F59C-3C20-8E63930DBF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483" name="Freeform 1332">
                    <a:extLst>
                      <a:ext uri="{FF2B5EF4-FFF2-40B4-BE49-F238E27FC236}">
                        <a16:creationId xmlns:a16="http://schemas.microsoft.com/office/drawing/2014/main" id="{2F9FCC63-9560-36CA-27DA-B462C71D9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4" name="Freeform 1333">
                    <a:extLst>
                      <a:ext uri="{FF2B5EF4-FFF2-40B4-BE49-F238E27FC236}">
                        <a16:creationId xmlns:a16="http://schemas.microsoft.com/office/drawing/2014/main" id="{9FE29F1E-04F7-DA92-BA1A-28978826AA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0" name="Group 1334">
                  <a:extLst>
                    <a:ext uri="{FF2B5EF4-FFF2-40B4-BE49-F238E27FC236}">
                      <a16:creationId xmlns:a16="http://schemas.microsoft.com/office/drawing/2014/main" id="{A6423465-F62D-4DFB-EB0C-BB747A3DE4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481" name="Freeform 1335">
                    <a:extLst>
                      <a:ext uri="{FF2B5EF4-FFF2-40B4-BE49-F238E27FC236}">
                        <a16:creationId xmlns:a16="http://schemas.microsoft.com/office/drawing/2014/main" id="{A8C4ABBA-379C-AECF-26D8-E75E129E1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2" name="Freeform 1336">
                    <a:extLst>
                      <a:ext uri="{FF2B5EF4-FFF2-40B4-BE49-F238E27FC236}">
                        <a16:creationId xmlns:a16="http://schemas.microsoft.com/office/drawing/2014/main" id="{9484E848-987E-7FBC-D1B1-CC061C15C2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1" name="Group 1337">
                  <a:extLst>
                    <a:ext uri="{FF2B5EF4-FFF2-40B4-BE49-F238E27FC236}">
                      <a16:creationId xmlns:a16="http://schemas.microsoft.com/office/drawing/2014/main" id="{E7A34820-ED3A-BE04-908C-DCA78CF18E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479" name="Freeform 1338">
                    <a:extLst>
                      <a:ext uri="{FF2B5EF4-FFF2-40B4-BE49-F238E27FC236}">
                        <a16:creationId xmlns:a16="http://schemas.microsoft.com/office/drawing/2014/main" id="{8650004F-6A0D-B6F4-2EEC-A42C12080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0" name="Freeform 1339">
                    <a:extLst>
                      <a:ext uri="{FF2B5EF4-FFF2-40B4-BE49-F238E27FC236}">
                        <a16:creationId xmlns:a16="http://schemas.microsoft.com/office/drawing/2014/main" id="{CAFA6206-6D94-C78C-09B2-E19659985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2" name="Group 1340">
                  <a:extLst>
                    <a:ext uri="{FF2B5EF4-FFF2-40B4-BE49-F238E27FC236}">
                      <a16:creationId xmlns:a16="http://schemas.microsoft.com/office/drawing/2014/main" id="{F8AA4BD6-FC03-AB2E-AE65-78A7EA333A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477" name="Freeform 1341">
                    <a:extLst>
                      <a:ext uri="{FF2B5EF4-FFF2-40B4-BE49-F238E27FC236}">
                        <a16:creationId xmlns:a16="http://schemas.microsoft.com/office/drawing/2014/main" id="{935266A7-2722-8DFC-B4C9-A9CF7DF97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8" name="Freeform 1342">
                    <a:extLst>
                      <a:ext uri="{FF2B5EF4-FFF2-40B4-BE49-F238E27FC236}">
                        <a16:creationId xmlns:a16="http://schemas.microsoft.com/office/drawing/2014/main" id="{02B70689-B291-3D7A-7C21-0620104DA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3" name="Group 1343">
                  <a:extLst>
                    <a:ext uri="{FF2B5EF4-FFF2-40B4-BE49-F238E27FC236}">
                      <a16:creationId xmlns:a16="http://schemas.microsoft.com/office/drawing/2014/main" id="{0807A48E-CDA0-5FC2-F386-32BBD79F2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475" name="Freeform 1344">
                    <a:extLst>
                      <a:ext uri="{FF2B5EF4-FFF2-40B4-BE49-F238E27FC236}">
                        <a16:creationId xmlns:a16="http://schemas.microsoft.com/office/drawing/2014/main" id="{7F00AB8D-AED3-24CB-4AE4-9CD6F1C54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6" name="Freeform 1345">
                    <a:extLst>
                      <a:ext uri="{FF2B5EF4-FFF2-40B4-BE49-F238E27FC236}">
                        <a16:creationId xmlns:a16="http://schemas.microsoft.com/office/drawing/2014/main" id="{6CDE4740-70FA-561B-E83A-3BD9FCD9B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4" name="Group 1346">
                  <a:extLst>
                    <a:ext uri="{FF2B5EF4-FFF2-40B4-BE49-F238E27FC236}">
                      <a16:creationId xmlns:a16="http://schemas.microsoft.com/office/drawing/2014/main" id="{092B0F50-3F76-C259-B064-58E770FBD2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473" name="Freeform 1347">
                    <a:extLst>
                      <a:ext uri="{FF2B5EF4-FFF2-40B4-BE49-F238E27FC236}">
                        <a16:creationId xmlns:a16="http://schemas.microsoft.com/office/drawing/2014/main" id="{8BF30A69-AE00-8086-1F83-AFA24F2F6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4" name="Freeform 1348">
                    <a:extLst>
                      <a:ext uri="{FF2B5EF4-FFF2-40B4-BE49-F238E27FC236}">
                        <a16:creationId xmlns:a16="http://schemas.microsoft.com/office/drawing/2014/main" id="{6A565490-BCA1-C139-2B2A-14468F1C63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5" name="Group 1349">
                  <a:extLst>
                    <a:ext uri="{FF2B5EF4-FFF2-40B4-BE49-F238E27FC236}">
                      <a16:creationId xmlns:a16="http://schemas.microsoft.com/office/drawing/2014/main" id="{768DB4ED-C8C1-0803-B87A-9B78DF745A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471" name="Freeform 1350">
                    <a:extLst>
                      <a:ext uri="{FF2B5EF4-FFF2-40B4-BE49-F238E27FC236}">
                        <a16:creationId xmlns:a16="http://schemas.microsoft.com/office/drawing/2014/main" id="{05730D67-DC64-BBA9-B567-58A194E2C8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2" name="Freeform 1351">
                    <a:extLst>
                      <a:ext uri="{FF2B5EF4-FFF2-40B4-BE49-F238E27FC236}">
                        <a16:creationId xmlns:a16="http://schemas.microsoft.com/office/drawing/2014/main" id="{BAA8BBAD-F053-F7DF-6723-06EA1F8F69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36" name="Freeform 1352">
                  <a:extLst>
                    <a:ext uri="{FF2B5EF4-FFF2-40B4-BE49-F238E27FC236}">
                      <a16:creationId xmlns:a16="http://schemas.microsoft.com/office/drawing/2014/main" id="{5E9882EB-2BC3-646A-EB69-C0CDC36398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7" name="Freeform 1353">
                  <a:extLst>
                    <a:ext uri="{FF2B5EF4-FFF2-40B4-BE49-F238E27FC236}">
                      <a16:creationId xmlns:a16="http://schemas.microsoft.com/office/drawing/2014/main" id="{C9F5FA1B-3118-EFF6-573E-243BBD4B8A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38" name="Group 1354">
                  <a:extLst>
                    <a:ext uri="{FF2B5EF4-FFF2-40B4-BE49-F238E27FC236}">
                      <a16:creationId xmlns:a16="http://schemas.microsoft.com/office/drawing/2014/main" id="{20798BFD-9424-D33D-76FA-E20A83A10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469" name="Freeform 1355">
                    <a:extLst>
                      <a:ext uri="{FF2B5EF4-FFF2-40B4-BE49-F238E27FC236}">
                        <a16:creationId xmlns:a16="http://schemas.microsoft.com/office/drawing/2014/main" id="{4D970EFC-0778-BFF6-735A-0A33BE48DE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0" name="Freeform 1356">
                    <a:extLst>
                      <a:ext uri="{FF2B5EF4-FFF2-40B4-BE49-F238E27FC236}">
                        <a16:creationId xmlns:a16="http://schemas.microsoft.com/office/drawing/2014/main" id="{A0D98323-EE0C-AA32-97A2-0FEE0E6AA8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9" name="Group 1357">
                  <a:extLst>
                    <a:ext uri="{FF2B5EF4-FFF2-40B4-BE49-F238E27FC236}">
                      <a16:creationId xmlns:a16="http://schemas.microsoft.com/office/drawing/2014/main" id="{ADA0DCC4-A8DE-218B-3A27-B18014AD08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467" name="Freeform 1358">
                    <a:extLst>
                      <a:ext uri="{FF2B5EF4-FFF2-40B4-BE49-F238E27FC236}">
                        <a16:creationId xmlns:a16="http://schemas.microsoft.com/office/drawing/2014/main" id="{ACBDD1C7-03C2-8728-90B9-9FF5B5CC2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8" name="Freeform 1359">
                    <a:extLst>
                      <a:ext uri="{FF2B5EF4-FFF2-40B4-BE49-F238E27FC236}">
                        <a16:creationId xmlns:a16="http://schemas.microsoft.com/office/drawing/2014/main" id="{61886797-1EA2-1D88-90CD-B5AC08DCF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0" name="Group 1360">
                  <a:extLst>
                    <a:ext uri="{FF2B5EF4-FFF2-40B4-BE49-F238E27FC236}">
                      <a16:creationId xmlns:a16="http://schemas.microsoft.com/office/drawing/2014/main" id="{A03B2165-C3A6-2DB0-AA2D-3149DC6200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465" name="Freeform 1361">
                    <a:extLst>
                      <a:ext uri="{FF2B5EF4-FFF2-40B4-BE49-F238E27FC236}">
                        <a16:creationId xmlns:a16="http://schemas.microsoft.com/office/drawing/2014/main" id="{05356271-5156-F3A4-E2C7-256F4035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6" name="Freeform 1362">
                    <a:extLst>
                      <a:ext uri="{FF2B5EF4-FFF2-40B4-BE49-F238E27FC236}">
                        <a16:creationId xmlns:a16="http://schemas.microsoft.com/office/drawing/2014/main" id="{6750460A-0A4A-69B8-BDBB-E2D5620D2F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1" name="Group 1363">
                  <a:extLst>
                    <a:ext uri="{FF2B5EF4-FFF2-40B4-BE49-F238E27FC236}">
                      <a16:creationId xmlns:a16="http://schemas.microsoft.com/office/drawing/2014/main" id="{E0185D16-3407-F46C-3F99-3CEE67DCB2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463" name="Freeform 1364">
                    <a:extLst>
                      <a:ext uri="{FF2B5EF4-FFF2-40B4-BE49-F238E27FC236}">
                        <a16:creationId xmlns:a16="http://schemas.microsoft.com/office/drawing/2014/main" id="{B97DBA9F-6555-CD8F-3010-67041D4A7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4" name="Freeform 1365">
                    <a:extLst>
                      <a:ext uri="{FF2B5EF4-FFF2-40B4-BE49-F238E27FC236}">
                        <a16:creationId xmlns:a16="http://schemas.microsoft.com/office/drawing/2014/main" id="{5ABB3B5B-CC95-1808-49C0-1FAB76E991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2" name="Group 1366">
                  <a:extLst>
                    <a:ext uri="{FF2B5EF4-FFF2-40B4-BE49-F238E27FC236}">
                      <a16:creationId xmlns:a16="http://schemas.microsoft.com/office/drawing/2014/main" id="{5FBB0F75-EC68-6DB8-B928-9F4A8F9054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461" name="Freeform 1367">
                    <a:extLst>
                      <a:ext uri="{FF2B5EF4-FFF2-40B4-BE49-F238E27FC236}">
                        <a16:creationId xmlns:a16="http://schemas.microsoft.com/office/drawing/2014/main" id="{D7C62392-CE83-786B-F594-B99A7A01C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2" name="Freeform 1368">
                    <a:extLst>
                      <a:ext uri="{FF2B5EF4-FFF2-40B4-BE49-F238E27FC236}">
                        <a16:creationId xmlns:a16="http://schemas.microsoft.com/office/drawing/2014/main" id="{FA3703DE-08FA-D6E2-D1B5-07F910C1D5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3" name="Group 1369">
                  <a:extLst>
                    <a:ext uri="{FF2B5EF4-FFF2-40B4-BE49-F238E27FC236}">
                      <a16:creationId xmlns:a16="http://schemas.microsoft.com/office/drawing/2014/main" id="{AB9A8A9C-4929-0DDA-C937-38BDEA6624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459" name="Freeform 1370">
                    <a:extLst>
                      <a:ext uri="{FF2B5EF4-FFF2-40B4-BE49-F238E27FC236}">
                        <a16:creationId xmlns:a16="http://schemas.microsoft.com/office/drawing/2014/main" id="{99DD68B8-ECAB-0A57-61BB-035B921BA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0" name="Freeform 1371">
                    <a:extLst>
                      <a:ext uri="{FF2B5EF4-FFF2-40B4-BE49-F238E27FC236}">
                        <a16:creationId xmlns:a16="http://schemas.microsoft.com/office/drawing/2014/main" id="{569D5D23-B1CB-6485-1B51-AA726F8179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4" name="Group 1372">
                  <a:extLst>
                    <a:ext uri="{FF2B5EF4-FFF2-40B4-BE49-F238E27FC236}">
                      <a16:creationId xmlns:a16="http://schemas.microsoft.com/office/drawing/2014/main" id="{97916BE0-CED4-B284-5775-E70547424B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457" name="Freeform 1373">
                    <a:extLst>
                      <a:ext uri="{FF2B5EF4-FFF2-40B4-BE49-F238E27FC236}">
                        <a16:creationId xmlns:a16="http://schemas.microsoft.com/office/drawing/2014/main" id="{1263F75A-71BE-F5E1-5A2C-484A33D2CF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8" name="Freeform 1374">
                    <a:extLst>
                      <a:ext uri="{FF2B5EF4-FFF2-40B4-BE49-F238E27FC236}">
                        <a16:creationId xmlns:a16="http://schemas.microsoft.com/office/drawing/2014/main" id="{794E38B9-976F-8FB3-E7F0-96B9C652E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5" name="Group 1375">
                  <a:extLst>
                    <a:ext uri="{FF2B5EF4-FFF2-40B4-BE49-F238E27FC236}">
                      <a16:creationId xmlns:a16="http://schemas.microsoft.com/office/drawing/2014/main" id="{45C5A806-B63A-EA08-BB1D-A05380AF8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455" name="Freeform 1376">
                    <a:extLst>
                      <a:ext uri="{FF2B5EF4-FFF2-40B4-BE49-F238E27FC236}">
                        <a16:creationId xmlns:a16="http://schemas.microsoft.com/office/drawing/2014/main" id="{89505A41-89FC-5826-A2B2-E34EF91519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6" name="Freeform 1377">
                    <a:extLst>
                      <a:ext uri="{FF2B5EF4-FFF2-40B4-BE49-F238E27FC236}">
                        <a16:creationId xmlns:a16="http://schemas.microsoft.com/office/drawing/2014/main" id="{814BCC6A-62C6-705A-C4CD-10F5D711E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6" name="Group 1378">
                  <a:extLst>
                    <a:ext uri="{FF2B5EF4-FFF2-40B4-BE49-F238E27FC236}">
                      <a16:creationId xmlns:a16="http://schemas.microsoft.com/office/drawing/2014/main" id="{232545AA-01BE-1064-8D22-E483F53090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453" name="Freeform 1379">
                    <a:extLst>
                      <a:ext uri="{FF2B5EF4-FFF2-40B4-BE49-F238E27FC236}">
                        <a16:creationId xmlns:a16="http://schemas.microsoft.com/office/drawing/2014/main" id="{E24F5ADA-4E46-71E5-C129-EBB0F01FA4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4" name="Freeform 1380">
                    <a:extLst>
                      <a:ext uri="{FF2B5EF4-FFF2-40B4-BE49-F238E27FC236}">
                        <a16:creationId xmlns:a16="http://schemas.microsoft.com/office/drawing/2014/main" id="{60464ADA-E82E-343D-2EE3-C49D7052D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7" name="Group 1381">
                  <a:extLst>
                    <a:ext uri="{FF2B5EF4-FFF2-40B4-BE49-F238E27FC236}">
                      <a16:creationId xmlns:a16="http://schemas.microsoft.com/office/drawing/2014/main" id="{1419E4D8-DEB1-9B19-8C12-32E0ECD0ED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451" name="Freeform 1382">
                    <a:extLst>
                      <a:ext uri="{FF2B5EF4-FFF2-40B4-BE49-F238E27FC236}">
                        <a16:creationId xmlns:a16="http://schemas.microsoft.com/office/drawing/2014/main" id="{7E0E535B-4B18-0D67-D567-5979955A0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2" name="Freeform 1383">
                    <a:extLst>
                      <a:ext uri="{FF2B5EF4-FFF2-40B4-BE49-F238E27FC236}">
                        <a16:creationId xmlns:a16="http://schemas.microsoft.com/office/drawing/2014/main" id="{95F3839A-2021-C3F3-6007-B78C13AF42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8" name="Group 1384">
                  <a:extLst>
                    <a:ext uri="{FF2B5EF4-FFF2-40B4-BE49-F238E27FC236}">
                      <a16:creationId xmlns:a16="http://schemas.microsoft.com/office/drawing/2014/main" id="{3DA5C2C9-AA89-6A8B-AE7A-03008DA6F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449" name="Freeform 1385">
                    <a:extLst>
                      <a:ext uri="{FF2B5EF4-FFF2-40B4-BE49-F238E27FC236}">
                        <a16:creationId xmlns:a16="http://schemas.microsoft.com/office/drawing/2014/main" id="{E34C1632-0322-46D5-E80D-862F2F3C9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0" name="Freeform 1386">
                    <a:extLst>
                      <a:ext uri="{FF2B5EF4-FFF2-40B4-BE49-F238E27FC236}">
                        <a16:creationId xmlns:a16="http://schemas.microsoft.com/office/drawing/2014/main" id="{A4C0ACC9-179F-B750-BD5F-1E6866FE7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93" name="Freeform 1387">
                <a:extLst>
                  <a:ext uri="{FF2B5EF4-FFF2-40B4-BE49-F238E27FC236}">
                    <a16:creationId xmlns:a16="http://schemas.microsoft.com/office/drawing/2014/main" id="{998FF205-5044-0ADD-44A3-261E39FF86D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" name="Arc 1388">
                <a:extLst>
                  <a:ext uri="{FF2B5EF4-FFF2-40B4-BE49-F238E27FC236}">
                    <a16:creationId xmlns:a16="http://schemas.microsoft.com/office/drawing/2014/main" id="{AB0D05FF-0DC2-E102-F4E8-1F0634920F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" name="Arc 1389">
                <a:extLst>
                  <a:ext uri="{FF2B5EF4-FFF2-40B4-BE49-F238E27FC236}">
                    <a16:creationId xmlns:a16="http://schemas.microsoft.com/office/drawing/2014/main" id="{89B8FD85-D6CE-A5AA-1D2F-910D77D7A3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Arc 1390">
                <a:extLst>
                  <a:ext uri="{FF2B5EF4-FFF2-40B4-BE49-F238E27FC236}">
                    <a16:creationId xmlns:a16="http://schemas.microsoft.com/office/drawing/2014/main" id="{063DDEE5-A2F2-2793-9782-60CDFDE99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Arc 1391">
                <a:extLst>
                  <a:ext uri="{FF2B5EF4-FFF2-40B4-BE49-F238E27FC236}">
                    <a16:creationId xmlns:a16="http://schemas.microsoft.com/office/drawing/2014/main" id="{B87A8FC0-16CE-501D-A328-0107351A135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Arc 1392">
                <a:extLst>
                  <a:ext uri="{FF2B5EF4-FFF2-40B4-BE49-F238E27FC236}">
                    <a16:creationId xmlns:a16="http://schemas.microsoft.com/office/drawing/2014/main" id="{F0ED1F8A-0F9C-D5A4-5A4C-54616A0AE6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" name="Arc 1393">
                <a:extLst>
                  <a:ext uri="{FF2B5EF4-FFF2-40B4-BE49-F238E27FC236}">
                    <a16:creationId xmlns:a16="http://schemas.microsoft.com/office/drawing/2014/main" id="{E2B9B1EE-5830-5199-FBDD-210A175F86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" name="Arc 1394">
                <a:extLst>
                  <a:ext uri="{FF2B5EF4-FFF2-40B4-BE49-F238E27FC236}">
                    <a16:creationId xmlns:a16="http://schemas.microsoft.com/office/drawing/2014/main" id="{B9466E64-BFF0-3421-67FE-1B10DAD900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1" name="Arc 1395">
                <a:extLst>
                  <a:ext uri="{FF2B5EF4-FFF2-40B4-BE49-F238E27FC236}">
                    <a16:creationId xmlns:a16="http://schemas.microsoft.com/office/drawing/2014/main" id="{5C068BC2-E9FB-FDE2-781D-9977C0BD1F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2" name="Freeform 1396">
                <a:extLst>
                  <a:ext uri="{FF2B5EF4-FFF2-40B4-BE49-F238E27FC236}">
                    <a16:creationId xmlns:a16="http://schemas.microsoft.com/office/drawing/2014/main" id="{1572FB11-7EA1-BC92-F138-EA5079FB16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3" name="Freeform 1397">
                <a:extLst>
                  <a:ext uri="{FF2B5EF4-FFF2-40B4-BE49-F238E27FC236}">
                    <a16:creationId xmlns:a16="http://schemas.microsoft.com/office/drawing/2014/main" id="{1DADA88A-1433-63CF-D270-334DBE6CF79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4" name="Arc 1398">
                <a:extLst>
                  <a:ext uri="{FF2B5EF4-FFF2-40B4-BE49-F238E27FC236}">
                    <a16:creationId xmlns:a16="http://schemas.microsoft.com/office/drawing/2014/main" id="{32D35BDF-B8F2-0D8A-3CE4-2103CD29FD4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5" name="Arc 1399">
                <a:extLst>
                  <a:ext uri="{FF2B5EF4-FFF2-40B4-BE49-F238E27FC236}">
                    <a16:creationId xmlns:a16="http://schemas.microsoft.com/office/drawing/2014/main" id="{BE1D536C-DA91-32A7-C914-AAE864DB39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6" name="Arc 1400">
                <a:extLst>
                  <a:ext uri="{FF2B5EF4-FFF2-40B4-BE49-F238E27FC236}">
                    <a16:creationId xmlns:a16="http://schemas.microsoft.com/office/drawing/2014/main" id="{79460E6C-34D7-77CF-6650-DDBCA7F100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7" name="Freeform 1401">
                <a:extLst>
                  <a:ext uri="{FF2B5EF4-FFF2-40B4-BE49-F238E27FC236}">
                    <a16:creationId xmlns:a16="http://schemas.microsoft.com/office/drawing/2014/main" id="{BFDB7FB0-851E-9008-8C9B-BFFDF7EAB6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8" name="Freeform 1402">
                <a:extLst>
                  <a:ext uri="{FF2B5EF4-FFF2-40B4-BE49-F238E27FC236}">
                    <a16:creationId xmlns:a16="http://schemas.microsoft.com/office/drawing/2014/main" id="{186126C5-4654-6DE4-95D3-7594758D54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9" name="Freeform 1403">
                <a:extLst>
                  <a:ext uri="{FF2B5EF4-FFF2-40B4-BE49-F238E27FC236}">
                    <a16:creationId xmlns:a16="http://schemas.microsoft.com/office/drawing/2014/main" id="{D9796FD3-449B-755D-AC72-FFCE6D63C2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0" name="Freeform 1404">
                <a:extLst>
                  <a:ext uri="{FF2B5EF4-FFF2-40B4-BE49-F238E27FC236}">
                    <a16:creationId xmlns:a16="http://schemas.microsoft.com/office/drawing/2014/main" id="{B0934401-5E9F-580F-05AD-AEE0CDA768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" name="Freeform 1405">
                <a:extLst>
                  <a:ext uri="{FF2B5EF4-FFF2-40B4-BE49-F238E27FC236}">
                    <a16:creationId xmlns:a16="http://schemas.microsoft.com/office/drawing/2014/main" id="{86F475FD-45B2-56EF-B1EC-811D51BA58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2" name="Freeform 1406">
                <a:extLst>
                  <a:ext uri="{FF2B5EF4-FFF2-40B4-BE49-F238E27FC236}">
                    <a16:creationId xmlns:a16="http://schemas.microsoft.com/office/drawing/2014/main" id="{9BCF8EF0-BB73-1322-2557-DD7C0C49F7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3" name="Freeform 1407">
                <a:extLst>
                  <a:ext uri="{FF2B5EF4-FFF2-40B4-BE49-F238E27FC236}">
                    <a16:creationId xmlns:a16="http://schemas.microsoft.com/office/drawing/2014/main" id="{D8CFB5C8-455A-51E9-1E25-581CE6F315B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4" name="Freeform 1408">
                <a:extLst>
                  <a:ext uri="{FF2B5EF4-FFF2-40B4-BE49-F238E27FC236}">
                    <a16:creationId xmlns:a16="http://schemas.microsoft.com/office/drawing/2014/main" id="{472B04C9-2406-B509-27B0-1586B1A9BCC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76513" name="Picture 1409" descr="dao">
            <a:extLst>
              <a:ext uri="{FF2B5EF4-FFF2-40B4-BE49-F238E27FC236}">
                <a16:creationId xmlns:a16="http://schemas.microsoft.com/office/drawing/2014/main" id="{7A14828A-EB1E-9E5D-7E6A-D9C02A4D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8" name="Picture 1410" descr="dao">
            <a:extLst>
              <a:ext uri="{FF2B5EF4-FFF2-40B4-BE49-F238E27FC236}">
                <a16:creationId xmlns:a16="http://schemas.microsoft.com/office/drawing/2014/main" id="{1D7FC45E-744F-5826-DD74-17F50FDEF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9" name="Picture 1411" descr="dao">
            <a:extLst>
              <a:ext uri="{FF2B5EF4-FFF2-40B4-BE49-F238E27FC236}">
                <a16:creationId xmlns:a16="http://schemas.microsoft.com/office/drawing/2014/main" id="{8F36E58D-4E44-4AAB-788B-EC400840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6" name="Picture 1412" descr="dao">
            <a:extLst>
              <a:ext uri="{FF2B5EF4-FFF2-40B4-BE49-F238E27FC236}">
                <a16:creationId xmlns:a16="http://schemas.microsoft.com/office/drawing/2014/main" id="{CFC46D29-6E23-3457-AA0C-C481F063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7" name="Picture 1413" descr="dao">
            <a:extLst>
              <a:ext uri="{FF2B5EF4-FFF2-40B4-BE49-F238E27FC236}">
                <a16:creationId xmlns:a16="http://schemas.microsoft.com/office/drawing/2014/main" id="{8E9FD172-467E-B7D4-59AF-8549AD0D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8" name="Picture 1414" descr="dao">
            <a:extLst>
              <a:ext uri="{FF2B5EF4-FFF2-40B4-BE49-F238E27FC236}">
                <a16:creationId xmlns:a16="http://schemas.microsoft.com/office/drawing/2014/main" id="{36189960-491C-1717-95E5-4FA6336F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3" name="Picture 1415" descr="dao">
            <a:extLst>
              <a:ext uri="{FF2B5EF4-FFF2-40B4-BE49-F238E27FC236}">
                <a16:creationId xmlns:a16="http://schemas.microsoft.com/office/drawing/2014/main" id="{0F119D40-79FD-5C74-9A37-56AED60A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4" name="Picture 1416" descr="dao">
            <a:extLst>
              <a:ext uri="{FF2B5EF4-FFF2-40B4-BE49-F238E27FC236}">
                <a16:creationId xmlns:a16="http://schemas.microsoft.com/office/drawing/2014/main" id="{4B849850-FEBC-47B3-11D0-75988AE7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1" name="Picture 1417" descr="dao">
            <a:extLst>
              <a:ext uri="{FF2B5EF4-FFF2-40B4-BE49-F238E27FC236}">
                <a16:creationId xmlns:a16="http://schemas.microsoft.com/office/drawing/2014/main" id="{70C38A33-4F91-82C0-1ED2-63CFB804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2" name="Picture 1418" descr="dao">
            <a:extLst>
              <a:ext uri="{FF2B5EF4-FFF2-40B4-BE49-F238E27FC236}">
                <a16:creationId xmlns:a16="http://schemas.microsoft.com/office/drawing/2014/main" id="{1C833E7B-6B71-6125-CA56-2888B046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3" name="Picture 1419" descr="dao">
            <a:extLst>
              <a:ext uri="{FF2B5EF4-FFF2-40B4-BE49-F238E27FC236}">
                <a16:creationId xmlns:a16="http://schemas.microsoft.com/office/drawing/2014/main" id="{D93DD407-29A3-0114-DA2E-82D6EE3B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8" name="Picture 1420" descr="dao">
            <a:extLst>
              <a:ext uri="{FF2B5EF4-FFF2-40B4-BE49-F238E27FC236}">
                <a16:creationId xmlns:a16="http://schemas.microsoft.com/office/drawing/2014/main" id="{E1862056-C905-8132-F459-BD70491E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9" name="Picture 1421" descr="dao">
            <a:extLst>
              <a:ext uri="{FF2B5EF4-FFF2-40B4-BE49-F238E27FC236}">
                <a16:creationId xmlns:a16="http://schemas.microsoft.com/office/drawing/2014/main" id="{E60BDF8A-4112-3806-21F8-945333AD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6" name="Picture 1422" descr="dao">
            <a:extLst>
              <a:ext uri="{FF2B5EF4-FFF2-40B4-BE49-F238E27FC236}">
                <a16:creationId xmlns:a16="http://schemas.microsoft.com/office/drawing/2014/main" id="{604D2F7B-57BB-2923-AB2C-18527FAB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7" name="Picture 1423" descr="dao">
            <a:extLst>
              <a:ext uri="{FF2B5EF4-FFF2-40B4-BE49-F238E27FC236}">
                <a16:creationId xmlns:a16="http://schemas.microsoft.com/office/drawing/2014/main" id="{457212CB-3BC2-557A-4DF8-0F943B43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8" name="Picture 1424" descr="dao">
            <a:extLst>
              <a:ext uri="{FF2B5EF4-FFF2-40B4-BE49-F238E27FC236}">
                <a16:creationId xmlns:a16="http://schemas.microsoft.com/office/drawing/2014/main" id="{595881A5-A545-E9F0-6316-BB8E18BE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3" name="Picture 1425" descr="dao">
            <a:extLst>
              <a:ext uri="{FF2B5EF4-FFF2-40B4-BE49-F238E27FC236}">
                <a16:creationId xmlns:a16="http://schemas.microsoft.com/office/drawing/2014/main" id="{82CF424B-627B-7FEC-F8E1-20B2125E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4" name="Picture 1426" descr="dao">
            <a:extLst>
              <a:ext uri="{FF2B5EF4-FFF2-40B4-BE49-F238E27FC236}">
                <a16:creationId xmlns:a16="http://schemas.microsoft.com/office/drawing/2014/main" id="{BB9E9925-8978-A1CA-A269-4F12DB60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1" name="Picture 1427" descr="dao">
            <a:extLst>
              <a:ext uri="{FF2B5EF4-FFF2-40B4-BE49-F238E27FC236}">
                <a16:creationId xmlns:a16="http://schemas.microsoft.com/office/drawing/2014/main" id="{BBC90627-0800-D74D-27D4-DEA13F13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2" name="Picture 1428" descr="dao">
            <a:extLst>
              <a:ext uri="{FF2B5EF4-FFF2-40B4-BE49-F238E27FC236}">
                <a16:creationId xmlns:a16="http://schemas.microsoft.com/office/drawing/2014/main" id="{DC5672DD-563E-0771-0B42-180B142F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3" name="Picture 1429" descr="dao">
            <a:extLst>
              <a:ext uri="{FF2B5EF4-FFF2-40B4-BE49-F238E27FC236}">
                <a16:creationId xmlns:a16="http://schemas.microsoft.com/office/drawing/2014/main" id="{E66BB8E2-2D85-F8C3-FE4C-42683D62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8" name="Picture 1430" descr="dao">
            <a:extLst>
              <a:ext uri="{FF2B5EF4-FFF2-40B4-BE49-F238E27FC236}">
                <a16:creationId xmlns:a16="http://schemas.microsoft.com/office/drawing/2014/main" id="{1FDFABF8-03A9-3212-34CC-5A4E8A5E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9" name="Picture 1431" descr="dao">
            <a:extLst>
              <a:ext uri="{FF2B5EF4-FFF2-40B4-BE49-F238E27FC236}">
                <a16:creationId xmlns:a16="http://schemas.microsoft.com/office/drawing/2014/main" id="{451CD74B-86FA-377F-C994-73401C56F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6" name="Picture 1432" descr="dao">
            <a:extLst>
              <a:ext uri="{FF2B5EF4-FFF2-40B4-BE49-F238E27FC236}">
                <a16:creationId xmlns:a16="http://schemas.microsoft.com/office/drawing/2014/main" id="{677BBE67-3516-C695-7878-B6CB26B7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7" name="Picture 1433" descr="dao">
            <a:extLst>
              <a:ext uri="{FF2B5EF4-FFF2-40B4-BE49-F238E27FC236}">
                <a16:creationId xmlns:a16="http://schemas.microsoft.com/office/drawing/2014/main" id="{80177319-249E-513E-8424-1A7D6B10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8" name="Picture 1434" descr="dao">
            <a:extLst>
              <a:ext uri="{FF2B5EF4-FFF2-40B4-BE49-F238E27FC236}">
                <a16:creationId xmlns:a16="http://schemas.microsoft.com/office/drawing/2014/main" id="{FAE4ADFC-5C01-9656-308F-E1597C02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3" name="Picture 1435" descr="dao">
            <a:extLst>
              <a:ext uri="{FF2B5EF4-FFF2-40B4-BE49-F238E27FC236}">
                <a16:creationId xmlns:a16="http://schemas.microsoft.com/office/drawing/2014/main" id="{5EFCC709-DC8F-4877-3A8C-7D2C32DF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4" name="Picture 1436" descr="dao">
            <a:extLst>
              <a:ext uri="{FF2B5EF4-FFF2-40B4-BE49-F238E27FC236}">
                <a16:creationId xmlns:a16="http://schemas.microsoft.com/office/drawing/2014/main" id="{36F8BFBA-6C2C-CF97-78A9-0CFAAF26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1" name="Picture 1437" descr="dao">
            <a:extLst>
              <a:ext uri="{FF2B5EF4-FFF2-40B4-BE49-F238E27FC236}">
                <a16:creationId xmlns:a16="http://schemas.microsoft.com/office/drawing/2014/main" id="{513AD54E-107F-723D-2110-D9A70E306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2" name="Picture 1438" descr="dao">
            <a:extLst>
              <a:ext uri="{FF2B5EF4-FFF2-40B4-BE49-F238E27FC236}">
                <a16:creationId xmlns:a16="http://schemas.microsoft.com/office/drawing/2014/main" id="{9C216481-B517-CF60-5076-BCAB4ECC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7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7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7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7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7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7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ay-dao">
            <a:extLst>
              <a:ext uri="{FF2B5EF4-FFF2-40B4-BE49-F238E27FC236}">
                <a16:creationId xmlns:a16="http://schemas.microsoft.com/office/drawing/2014/main" id="{6B6D2CE3-34C9-262A-256D-8FC3B5F8E6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>
          <a:xfrm>
            <a:off x="365760" y="304800"/>
            <a:ext cx="573024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5" name="Picture 3" descr="hoa mai">
            <a:extLst>
              <a:ext uri="{FF2B5EF4-FFF2-40B4-BE49-F238E27FC236}">
                <a16:creationId xmlns:a16="http://schemas.microsoft.com/office/drawing/2014/main" id="{2B049BA2-F392-638E-DAC6-8EE57AD85C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0"/>
            <a:ext cx="6004560" cy="6553200"/>
          </a:xfrm>
        </p:spPr>
      </p:pic>
      <p:sp>
        <p:nvSpPr>
          <p:cNvPr id="182276" name="Rectangle 4">
            <a:extLst>
              <a:ext uri="{FF2B5EF4-FFF2-40B4-BE49-F238E27FC236}">
                <a16:creationId xmlns:a16="http://schemas.microsoft.com/office/drawing/2014/main" id="{F751C75D-C531-A5AD-8144-79511AEC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953001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mai trong vườn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Rung rinh cánh trắng</a:t>
            </a:r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B1686202-84A2-5FAC-B254-53C5013A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57801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đào trước ngõ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Cười vui sáng hồng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042547676,C:\Documents and Settings\Administrator\Desktop\fai nop\doibannho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88</Words>
  <Application>Microsoft Office PowerPoint</Application>
  <PresentationFormat>Widescreen</PresentationFormat>
  <Paragraphs>16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đọc thơ theo tranh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ĐẾN ĐÂY LÀ 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3</cp:revision>
  <dcterms:created xsi:type="dcterms:W3CDTF">2024-12-29T13:40:34Z</dcterms:created>
  <dcterms:modified xsi:type="dcterms:W3CDTF">2026-02-02T01:23:22Z</dcterms:modified>
</cp:coreProperties>
</file>