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5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5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0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1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9E2C-CBF3-4D0E-B167-0E0C79ADF4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FB29F-FEE8-4D6E-8F30-876A281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464050" y="274966"/>
            <a:ext cx="32357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169" y="1456284"/>
            <a:ext cx="8873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5400" b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2815" y="3633135"/>
            <a:ext cx="9260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34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34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Tìm hiểu lá cờ Việt Nam</a:t>
            </a:r>
            <a:endParaRPr lang="en-US" sz="34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7127" y="4303085"/>
            <a:ext cx="4371988" cy="112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2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2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Yến</a:t>
            </a:r>
            <a:endParaRPr lang="en-US" sz="22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799" y="6238169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2024 - 2025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4109" y="2621654"/>
            <a:ext cx="731802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00" b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</a:t>
            </a:r>
            <a:r>
              <a:rPr lang="en-US" sz="4600" b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 hội</a:t>
            </a:r>
            <a:endParaRPr lang="en-US" sz="4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0"/>
            <a:ext cx="10321636" cy="68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ờ Tổ quốc tung bay đầy kiêu hãnh trong niềm hạnh phúc vỡ òa của những cô gái vàng khi giành chức vô địch bộ môn bóng đá nữ SEA Games 31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r="5811"/>
          <a:stretch/>
        </p:blipFill>
        <p:spPr bwMode="auto">
          <a:xfrm>
            <a:off x="82204" y="244464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64" y="244462"/>
            <a:ext cx="3882683" cy="3014679"/>
          </a:xfrm>
          <a:prstGeom prst="rect">
            <a:avLst/>
          </a:prstGeom>
        </p:spPr>
      </p:pic>
      <p:pic>
        <p:nvPicPr>
          <p:cNvPr id="1030" name="Picture 6" descr="SEA Games 31: Phạm Tiến Sản giành HCV lịch sử cho Duathlon Việt Nam | VOV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4308"/>
          <a:stretch/>
        </p:blipFill>
        <p:spPr bwMode="auto">
          <a:xfrm>
            <a:off x="8195013" y="244463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ân số Việt Nam - nguồn lực to lớn cho thời kỳ phát triển mớ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45" y="3544874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ững con ngõ Thủ đô rợp cờ đỏ sao vàng trong ngày Quốc khánh 2/9 |  Vietnam+ (VietnamPlu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71" y="3544874"/>
            <a:ext cx="3882683" cy="30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ủ tướng Chính phủ Phạm Minh Chính tuyên thệ nhậm chứ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68274"/>
            <a:ext cx="5643563" cy="31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77" y="168274"/>
            <a:ext cx="5562597" cy="3128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705" y="3432517"/>
            <a:ext cx="5781821" cy="32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ập Nhật Mới Nhất Giờ Mở Cửa Lăng Bác 2025: Quy Định và Hướng Dẫn Mua V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9" y="172778"/>
            <a:ext cx="517146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cờ Phú Quý: Điểm check-in thiêng liêng trên đ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19" y="172778"/>
            <a:ext cx="5716872" cy="32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ội đàm giữa 12 đồn Biên phòng thuộc BĐBP Cao Bằng, Hà Giang với Chi đội  Quản lý Biên giới Bách Sắc, Quảng Tây, Trung Quố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7" b="6792"/>
          <a:stretch/>
        </p:blipFill>
        <p:spPr bwMode="auto">
          <a:xfrm>
            <a:off x="3017545" y="3671667"/>
            <a:ext cx="5511016" cy="30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432" y="1295085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1" y="3157133"/>
            <a:ext cx="10917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Chọn đáp án đúng</a:t>
            </a:r>
            <a:endParaRPr lang="en-US" sz="88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36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5527" y="277090"/>
            <a:ext cx="6383637" cy="1004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tx1"/>
                </a:solidFill>
              </a:rPr>
              <a:t>Câu 1: </a:t>
            </a:r>
            <a:r>
              <a:rPr lang="en-US" sz="3200" smtClean="0">
                <a:solidFill>
                  <a:schemeClr val="tx1"/>
                </a:solidFill>
              </a:rPr>
              <a:t>Đâu là Quốc kỳ của Việt Nam?</a:t>
            </a:r>
            <a:endParaRPr lang="en-US" sz="320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3450" y="1568254"/>
            <a:ext cx="3726872" cy="4294909"/>
            <a:chOff x="443346" y="1801089"/>
            <a:chExt cx="3491345" cy="4350328"/>
          </a:xfrm>
        </p:grpSpPr>
        <p:sp>
          <p:nvSpPr>
            <p:cNvPr id="3" name="Rounded Rectangle 2"/>
            <p:cNvSpPr/>
            <p:nvPr/>
          </p:nvSpPr>
          <p:spPr>
            <a:xfrm>
              <a:off x="443346" y="1801089"/>
              <a:ext cx="3491345" cy="435032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BC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098" name="Picture 2" descr="Người Việt Nam yêu cờ Tổ quốc mình | Báo Lào Cai điện tử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03" y="2191470"/>
              <a:ext cx="3279051" cy="213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18753" y="5056906"/>
              <a:ext cx="2008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chemeClr val="tx1"/>
                  </a:solidFill>
                </a:rPr>
                <a:t>Đáp án 1: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23097" y="1568253"/>
            <a:ext cx="3726872" cy="4294909"/>
            <a:chOff x="4223097" y="1745677"/>
            <a:chExt cx="3726872" cy="4294909"/>
          </a:xfrm>
        </p:grpSpPr>
        <p:grpSp>
          <p:nvGrpSpPr>
            <p:cNvPr id="11" name="Group 10"/>
            <p:cNvGrpSpPr/>
            <p:nvPr/>
          </p:nvGrpSpPr>
          <p:grpSpPr>
            <a:xfrm>
              <a:off x="4223097" y="1745677"/>
              <a:ext cx="3726872" cy="4294909"/>
              <a:chOff x="443346" y="1801089"/>
              <a:chExt cx="3491345" cy="4350328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43346" y="1801089"/>
                <a:ext cx="3491345" cy="435032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CBC1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18753" y="5056906"/>
                <a:ext cx="2008910" cy="65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chemeClr val="tx1"/>
                    </a:solidFill>
                  </a:rPr>
                  <a:t>Đáp án 2: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0534" y="2176891"/>
              <a:ext cx="3491998" cy="205819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282744" y="1568253"/>
            <a:ext cx="3726872" cy="4294909"/>
            <a:chOff x="8282744" y="1745678"/>
            <a:chExt cx="3726872" cy="4294909"/>
          </a:xfrm>
        </p:grpSpPr>
        <p:grpSp>
          <p:nvGrpSpPr>
            <p:cNvPr id="15" name="Group 14"/>
            <p:cNvGrpSpPr/>
            <p:nvPr/>
          </p:nvGrpSpPr>
          <p:grpSpPr>
            <a:xfrm>
              <a:off x="8282744" y="1745678"/>
              <a:ext cx="3726872" cy="4294909"/>
              <a:chOff x="443346" y="1801089"/>
              <a:chExt cx="3491345" cy="435032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43346" y="1801089"/>
                <a:ext cx="3491345" cy="435032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CBC1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18753" y="5056906"/>
                <a:ext cx="2008910" cy="65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chemeClr val="tx1"/>
                    </a:solidFill>
                  </a:rPr>
                  <a:t>Đáp án 3: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0181" y="2178671"/>
              <a:ext cx="3491998" cy="2008828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DB9F06-A81F-176B-FDE3-D9E54D9099C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2B65188-0185-5A0E-5ECF-E3B7604C016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E24CF0F-5DE2-13FF-5464-5807D862EEF4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E42478-6745-9EB8-8161-65E041E22DBF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F386C2-787D-61B5-841D-38010B4F770E}"/>
              </a:ext>
            </a:extLst>
          </p:cNvPr>
          <p:cNvGrpSpPr/>
          <p:nvPr/>
        </p:nvGrpSpPr>
        <p:grpSpPr>
          <a:xfrm>
            <a:off x="11314235" y="6064460"/>
            <a:ext cx="809525" cy="733926"/>
            <a:chOff x="8703446" y="4904072"/>
            <a:chExt cx="965716" cy="8115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5C13151-C0F3-7A83-1E16-C7953DDDD1B0}"/>
                </a:ext>
              </a:extLst>
            </p:cNvPr>
            <p:cNvSpPr/>
            <p:nvPr/>
          </p:nvSpPr>
          <p:spPr>
            <a:xfrm>
              <a:off x="8703446" y="4904072"/>
              <a:ext cx="902970" cy="81153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7952D8-923B-69A2-514C-34A7402FFB6B}"/>
                </a:ext>
              </a:extLst>
            </p:cNvPr>
            <p:cNvSpPr txBox="1"/>
            <p:nvPr/>
          </p:nvSpPr>
          <p:spPr>
            <a:xfrm>
              <a:off x="8766192" y="4980660"/>
              <a:ext cx="9029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</a:p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6283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33411 -0.0004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1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2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18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1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2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DB9F06-A81F-176B-FDE3-D9E54D9099C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B65188-0185-5A0E-5ECF-E3B7604C016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24CF0F-5DE2-13FF-5464-5807D862EEF4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E42478-6745-9EB8-8161-65E041E22DBF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F386C2-787D-61B5-841D-38010B4F770E}"/>
              </a:ext>
            </a:extLst>
          </p:cNvPr>
          <p:cNvGrpSpPr/>
          <p:nvPr/>
        </p:nvGrpSpPr>
        <p:grpSpPr>
          <a:xfrm>
            <a:off x="11314235" y="6064460"/>
            <a:ext cx="809525" cy="733926"/>
            <a:chOff x="8703446" y="4904072"/>
            <a:chExt cx="965716" cy="8115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C13151-C0F3-7A83-1E16-C7953DDDD1B0}"/>
                </a:ext>
              </a:extLst>
            </p:cNvPr>
            <p:cNvSpPr/>
            <p:nvPr/>
          </p:nvSpPr>
          <p:spPr>
            <a:xfrm>
              <a:off x="8703446" y="4904072"/>
              <a:ext cx="902970" cy="81153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7952D8-923B-69A2-514C-34A7402FFB6B}"/>
                </a:ext>
              </a:extLst>
            </p:cNvPr>
            <p:cNvSpPr txBox="1"/>
            <p:nvPr/>
          </p:nvSpPr>
          <p:spPr>
            <a:xfrm>
              <a:off x="8766192" y="4980660"/>
              <a:ext cx="9029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</a:p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1800" b="1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35527" y="277090"/>
            <a:ext cx="7762061" cy="1004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tx1"/>
                </a:solidFill>
              </a:rPr>
              <a:t>Câu 2: </a:t>
            </a:r>
            <a:r>
              <a:rPr lang="en-US" sz="3200" smtClean="0">
                <a:solidFill>
                  <a:schemeClr val="tx1"/>
                </a:solidFill>
              </a:rPr>
              <a:t>Quốc kỳ của Việt Nam gồm mấy màu?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7170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7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7028598" y="1644554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1: </a:t>
            </a:r>
            <a:r>
              <a:rPr lang="en-US" sz="3200" smtClean="0">
                <a:solidFill>
                  <a:schemeClr val="tx1"/>
                </a:solidFill>
              </a:rPr>
              <a:t>3 màu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28598" y="4597859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3: </a:t>
            </a:r>
            <a:r>
              <a:rPr lang="en-US" sz="3200">
                <a:solidFill>
                  <a:schemeClr val="tx1"/>
                </a:solidFill>
              </a:rPr>
              <a:t>2</a:t>
            </a:r>
            <a:r>
              <a:rPr lang="en-US" sz="3200" smtClean="0">
                <a:solidFill>
                  <a:schemeClr val="tx1"/>
                </a:solidFill>
              </a:rPr>
              <a:t> màu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8598" y="3121206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2: </a:t>
            </a:r>
            <a:r>
              <a:rPr lang="en-US" sz="3200">
                <a:solidFill>
                  <a:schemeClr val="tx1"/>
                </a:solidFill>
              </a:rPr>
              <a:t>4</a:t>
            </a:r>
            <a:r>
              <a:rPr lang="en-US" sz="3200" smtClean="0">
                <a:solidFill>
                  <a:schemeClr val="tx1"/>
                </a:solidFill>
              </a:rPr>
              <a:t> màu 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7172" name="Picture 4" descr="Bản đồ Việt Nam - Vietnam map vector f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6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00065 -0.2145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2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18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1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2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DB9F06-A81F-176B-FDE3-D9E54D9099C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B65188-0185-5A0E-5ECF-E3B7604C0168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24CF0F-5DE2-13FF-5464-5807D862EEF4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E42478-6745-9EB8-8161-65E041E22DBF}"/>
              </a:ext>
            </a:extLst>
          </p:cNvPr>
          <p:cNvSpPr/>
          <p:nvPr/>
        </p:nvSpPr>
        <p:spPr>
          <a:xfrm>
            <a:off x="11313367" y="6064460"/>
            <a:ext cx="756926" cy="73392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F386C2-787D-61B5-841D-38010B4F770E}"/>
              </a:ext>
            </a:extLst>
          </p:cNvPr>
          <p:cNvGrpSpPr/>
          <p:nvPr/>
        </p:nvGrpSpPr>
        <p:grpSpPr>
          <a:xfrm>
            <a:off x="11314235" y="6064460"/>
            <a:ext cx="809525" cy="733926"/>
            <a:chOff x="8703446" y="4904072"/>
            <a:chExt cx="965716" cy="8115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C13151-C0F3-7A83-1E16-C7953DDDD1B0}"/>
                </a:ext>
              </a:extLst>
            </p:cNvPr>
            <p:cNvSpPr/>
            <p:nvPr/>
          </p:nvSpPr>
          <p:spPr>
            <a:xfrm>
              <a:off x="8703446" y="4904072"/>
              <a:ext cx="902970" cy="81153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7952D8-923B-69A2-514C-34A7402FFB6B}"/>
                </a:ext>
              </a:extLst>
            </p:cNvPr>
            <p:cNvSpPr txBox="1"/>
            <p:nvPr/>
          </p:nvSpPr>
          <p:spPr>
            <a:xfrm>
              <a:off x="8766192" y="4980660"/>
              <a:ext cx="9029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</a:p>
            <a:p>
              <a:r>
                <a:rPr lang="vi-VN" sz="18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1800" b="1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35527" y="277090"/>
            <a:ext cx="8062312" cy="1004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tx1"/>
                </a:solidFill>
              </a:rPr>
              <a:t>Câu 3: </a:t>
            </a:r>
            <a:r>
              <a:rPr lang="en-US" sz="3200" smtClean="0">
                <a:solidFill>
                  <a:schemeClr val="tx1"/>
                </a:solidFill>
              </a:rPr>
              <a:t>Quốc kỳ của Việt Nam có mấy ngôi sao?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11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7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ản đồ Việt Nam - Vietnam map vector f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7" y="1876566"/>
            <a:ext cx="5517110" cy="36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328849" y="1671850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1: </a:t>
            </a:r>
            <a:r>
              <a:rPr lang="en-US" sz="3200">
                <a:solidFill>
                  <a:schemeClr val="tx1"/>
                </a:solidFill>
              </a:rPr>
              <a:t>2</a:t>
            </a:r>
            <a:r>
              <a:rPr lang="en-US" sz="3200" smtClean="0">
                <a:solidFill>
                  <a:schemeClr val="tx1"/>
                </a:solidFill>
              </a:rPr>
              <a:t> ngôi sao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28849" y="4694828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3: </a:t>
            </a:r>
            <a:r>
              <a:rPr lang="en-US" sz="3200" smtClean="0">
                <a:solidFill>
                  <a:schemeClr val="tx1"/>
                </a:solidFill>
              </a:rPr>
              <a:t>5 ngôi sao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28849" y="3183339"/>
            <a:ext cx="3671248" cy="1064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Đáp án 2: </a:t>
            </a:r>
            <a:r>
              <a:rPr lang="en-US" sz="3200" smtClean="0">
                <a:solidFill>
                  <a:schemeClr val="tx1"/>
                </a:solidFill>
              </a:rPr>
              <a:t>1 ngôi sao 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1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2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18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1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2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166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12</cp:revision>
  <dcterms:created xsi:type="dcterms:W3CDTF">2025-05-05T08:46:53Z</dcterms:created>
  <dcterms:modified xsi:type="dcterms:W3CDTF">2025-05-06T02:04:01Z</dcterms:modified>
</cp:coreProperties>
</file>