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79" r:id="rId4"/>
    <p:sldId id="258" r:id="rId5"/>
    <p:sldId id="259" r:id="rId6"/>
    <p:sldId id="276" r:id="rId7"/>
    <p:sldId id="277" r:id="rId8"/>
    <p:sldId id="283" r:id="rId9"/>
    <p:sldId id="28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35AF6-AB1A-4D4F-A8C5-725DD1579F0E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19A4-B8B8-41AA-A629-0366E6874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373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35AF6-AB1A-4D4F-A8C5-725DD1579F0E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19A4-B8B8-41AA-A629-0366E6874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063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35AF6-AB1A-4D4F-A8C5-725DD1579F0E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19A4-B8B8-41AA-A629-0366E6874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749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35AF6-AB1A-4D4F-A8C5-725DD1579F0E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19A4-B8B8-41AA-A629-0366E6874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481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35AF6-AB1A-4D4F-A8C5-725DD1579F0E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19A4-B8B8-41AA-A629-0366E6874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214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35AF6-AB1A-4D4F-A8C5-725DD1579F0E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19A4-B8B8-41AA-A629-0366E6874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393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35AF6-AB1A-4D4F-A8C5-725DD1579F0E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19A4-B8B8-41AA-A629-0366E6874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81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35AF6-AB1A-4D4F-A8C5-725DD1579F0E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19A4-B8B8-41AA-A629-0366E6874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868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35AF6-AB1A-4D4F-A8C5-725DD1579F0E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19A4-B8B8-41AA-A629-0366E6874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052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35AF6-AB1A-4D4F-A8C5-725DD1579F0E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19A4-B8B8-41AA-A629-0366E6874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09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35AF6-AB1A-4D4F-A8C5-725DD1579F0E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19A4-B8B8-41AA-A629-0366E6874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852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35AF6-AB1A-4D4F-A8C5-725DD1579F0E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019A4-B8B8-41AA-A629-0366E6874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572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fif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g"/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f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f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fif"/><Relationship Id="rId2" Type="http://schemas.openxmlformats.org/officeDocument/2006/relationships/image" Target="../media/image28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681045-575E-48A6-8C25-8954A31B9A8B}"/>
              </a:ext>
            </a:extLst>
          </p:cNvPr>
          <p:cNvSpPr txBox="1"/>
          <p:nvPr/>
        </p:nvSpPr>
        <p:spPr>
          <a:xfrm>
            <a:off x="4087246" y="260648"/>
            <a:ext cx="4017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ỜNG MẦM NON LONG BIÊN 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ACC32E-9270-4C1A-910E-0189E3D71173}"/>
              </a:ext>
            </a:extLst>
          </p:cNvPr>
          <p:cNvSpPr txBox="1"/>
          <p:nvPr/>
        </p:nvSpPr>
        <p:spPr>
          <a:xfrm>
            <a:off x="3771069" y="1916832"/>
            <a:ext cx="46498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CHIỀU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Thí nghiệm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chìm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A23B90-DF29-408F-85B3-830C61F8342A}"/>
              </a:ext>
            </a:extLst>
          </p:cNvPr>
          <p:cNvSpPr/>
          <p:nvPr/>
        </p:nvSpPr>
        <p:spPr>
          <a:xfrm>
            <a:off x="4087246" y="3351482"/>
            <a:ext cx="6096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 – Nguyễn Thị Hải Yến</a:t>
            </a:r>
            <a:endParaRPr lang="en-US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5-6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44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116373"/>
              </p:ext>
            </p:extLst>
          </p:nvPr>
        </p:nvGraphicFramePr>
        <p:xfrm>
          <a:off x="382137" y="1514902"/>
          <a:ext cx="11532359" cy="4804012"/>
        </p:xfrm>
        <a:graphic>
          <a:graphicData uri="http://schemas.openxmlformats.org/drawingml/2006/table">
            <a:tbl>
              <a:tblPr/>
              <a:tblGrid>
                <a:gridCol w="1678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536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02006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sz="2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nổi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2006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sz="2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chìm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662815" y="241827"/>
            <a:ext cx="69397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6" name="Right Arrow 5"/>
          <p:cNvSpPr/>
          <p:nvPr/>
        </p:nvSpPr>
        <p:spPr>
          <a:xfrm rot="16200000">
            <a:off x="542567" y="2829301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5400000">
            <a:off x="542567" y="5133834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50"/>
          <a:stretch/>
        </p:blipFill>
        <p:spPr>
          <a:xfrm>
            <a:off x="2442840" y="1640031"/>
            <a:ext cx="2507122" cy="188476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840" y="4098421"/>
            <a:ext cx="2897612" cy="19916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249" y="1719066"/>
            <a:ext cx="2573790" cy="19283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913" y="1719066"/>
            <a:ext cx="2991327" cy="201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02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116373"/>
              </p:ext>
            </p:extLst>
          </p:nvPr>
        </p:nvGraphicFramePr>
        <p:xfrm>
          <a:off x="382137" y="1514902"/>
          <a:ext cx="11532359" cy="4804012"/>
        </p:xfrm>
        <a:graphic>
          <a:graphicData uri="http://schemas.openxmlformats.org/drawingml/2006/table">
            <a:tbl>
              <a:tblPr/>
              <a:tblGrid>
                <a:gridCol w="1678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536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02006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sz="2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nổi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2006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sz="2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chìm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662815" y="241827"/>
            <a:ext cx="69397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 rot="16200000">
            <a:off x="542567" y="2829301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5400000">
            <a:off x="542567" y="5133834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2" r="3754"/>
          <a:stretch/>
        </p:blipFill>
        <p:spPr>
          <a:xfrm>
            <a:off x="2247595" y="1829571"/>
            <a:ext cx="2665599" cy="18516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23" t="27077"/>
          <a:stretch/>
        </p:blipFill>
        <p:spPr>
          <a:xfrm>
            <a:off x="3074622" y="4098420"/>
            <a:ext cx="2475881" cy="21051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677" y="1829570"/>
            <a:ext cx="3091505" cy="18492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" t="9452" r="-567" b="-4537"/>
          <a:stretch/>
        </p:blipFill>
        <p:spPr>
          <a:xfrm>
            <a:off x="8457084" y="1793474"/>
            <a:ext cx="3174509" cy="20534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0" t="15008" r="10414" b="5384"/>
          <a:stretch/>
        </p:blipFill>
        <p:spPr>
          <a:xfrm rot="16200000">
            <a:off x="6809616" y="3624593"/>
            <a:ext cx="2079632" cy="297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25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362042"/>
              </p:ext>
            </p:extLst>
          </p:nvPr>
        </p:nvGraphicFramePr>
        <p:xfrm>
          <a:off x="382137" y="1514902"/>
          <a:ext cx="11532359" cy="4804012"/>
        </p:xfrm>
        <a:graphic>
          <a:graphicData uri="http://schemas.openxmlformats.org/drawingml/2006/table">
            <a:tbl>
              <a:tblPr/>
              <a:tblGrid>
                <a:gridCol w="2306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25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02006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sz="2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nổi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2006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sz="2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chìm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662815" y="241827"/>
            <a:ext cx="69397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" name="Right Arrow 5"/>
          <p:cNvSpPr/>
          <p:nvPr/>
        </p:nvSpPr>
        <p:spPr>
          <a:xfrm rot="16200000">
            <a:off x="1798161" y="2265528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5400000">
            <a:off x="1931295" y="4874526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454" y="1610033"/>
            <a:ext cx="2661360" cy="212337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674193" y="1717356"/>
            <a:ext cx="3179929" cy="2016054"/>
            <a:chOff x="6605516" y="1713752"/>
            <a:chExt cx="3179929" cy="2016054"/>
          </a:xfrm>
        </p:grpSpPr>
        <p:sp>
          <p:nvSpPr>
            <p:cNvPr id="15" name="Rectangle 14"/>
            <p:cNvSpPr/>
            <p:nvPr/>
          </p:nvSpPr>
          <p:spPr>
            <a:xfrm>
              <a:off x="6605516" y="1713752"/>
              <a:ext cx="3179929" cy="2016054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30806">
              <a:off x="7312427" y="1860253"/>
              <a:ext cx="1766106" cy="1766106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546" y="4129138"/>
            <a:ext cx="3297576" cy="19736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387917" y="1379941"/>
            <a:ext cx="2016054" cy="26908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401975" y="3846331"/>
            <a:ext cx="2100056" cy="28030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69" b="5680"/>
          <a:stretch/>
        </p:blipFill>
        <p:spPr>
          <a:xfrm>
            <a:off x="2843572" y="4129138"/>
            <a:ext cx="2607123" cy="210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2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027016"/>
              </p:ext>
            </p:extLst>
          </p:nvPr>
        </p:nvGraphicFramePr>
        <p:xfrm>
          <a:off x="382137" y="1514902"/>
          <a:ext cx="11532359" cy="4804012"/>
        </p:xfrm>
        <a:graphic>
          <a:graphicData uri="http://schemas.openxmlformats.org/drawingml/2006/table">
            <a:tbl>
              <a:tblPr/>
              <a:tblGrid>
                <a:gridCol w="2306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25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02006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sz="2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nổi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2006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sz="2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chìm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662815" y="241827"/>
            <a:ext cx="69397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" name="Right Arrow 5"/>
          <p:cNvSpPr/>
          <p:nvPr/>
        </p:nvSpPr>
        <p:spPr>
          <a:xfrm rot="16200000">
            <a:off x="1798161" y="2265528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5400000">
            <a:off x="1931295" y="4874526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001" y="4270419"/>
            <a:ext cx="2816846" cy="18571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04580" y="1318697"/>
            <a:ext cx="1949688" cy="28168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38552" y="1379567"/>
            <a:ext cx="1949686" cy="26023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3" t="19552" r="13244" b="18126"/>
          <a:stretch/>
        </p:blipFill>
        <p:spPr>
          <a:xfrm rot="16200000">
            <a:off x="8356773" y="3869781"/>
            <a:ext cx="2021426" cy="249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40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21374" y="110405"/>
            <a:ext cx="5154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chìm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SAILBOT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43" y="636327"/>
            <a:ext cx="3897711" cy="288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68" y="3876956"/>
            <a:ext cx="4074663" cy="26603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027" y="810029"/>
            <a:ext cx="4408227" cy="27118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430" y="3695436"/>
            <a:ext cx="4435419" cy="302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83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097" y="1276078"/>
            <a:ext cx="5540218" cy="35329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76" y="3452811"/>
            <a:ext cx="4696691" cy="31188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92452" y="23011"/>
            <a:ext cx="4090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Những thúng thuyền mang màu biển cả năm 20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31" y="518075"/>
            <a:ext cx="4485436" cy="280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45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67" y="463875"/>
            <a:ext cx="4825116" cy="29227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067" y="957156"/>
            <a:ext cx="4524594" cy="28559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25" y="3649134"/>
            <a:ext cx="4572000" cy="305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77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ác thải nhựa trên biển - Nỗi ám ảnh của đại dương và sinh vật biể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68" y="2937165"/>
            <a:ext cx="5670154" cy="336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Ô nhiễm trắng' đe dọa môi trường và sức khỏe con người | baotintuc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405" y="436418"/>
            <a:ext cx="5798799" cy="359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02198" y="203121"/>
            <a:ext cx="3525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Môi trường nước đang bị ô nhiễm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72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</TotalTime>
  <Words>123</Words>
  <Application>Microsoft Office PowerPoint</Application>
  <PresentationFormat>Widescreen</PresentationFormat>
  <Paragraphs>37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TTC</dc:creator>
  <cp:lastModifiedBy>NMT</cp:lastModifiedBy>
  <cp:revision>113</cp:revision>
  <dcterms:created xsi:type="dcterms:W3CDTF">2024-04-02T06:07:13Z</dcterms:created>
  <dcterms:modified xsi:type="dcterms:W3CDTF">2026-03-31T08:32:54Z</dcterms:modified>
</cp:coreProperties>
</file>