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291" r:id="rId3"/>
    <p:sldId id="264" r:id="rId4"/>
    <p:sldId id="298" r:id="rId5"/>
    <p:sldId id="296" r:id="rId6"/>
    <p:sldId id="295" r:id="rId7"/>
    <p:sldId id="290" r:id="rId8"/>
    <p:sldId id="294" r:id="rId9"/>
    <p:sldId id="29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F4EF"/>
    <a:srgbClr val="F8CBAD"/>
    <a:srgbClr val="5777BA"/>
    <a:srgbClr val="399EFE"/>
    <a:srgbClr val="3E7DC1"/>
    <a:srgbClr val="147E3D"/>
    <a:srgbClr val="167B3A"/>
    <a:srgbClr val="FFB836"/>
    <a:srgbClr val="65D916"/>
    <a:srgbClr val="4A78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06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9510-3AEB-417E-9FDE-6B5D93765C55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302F-6717-4342-8B4B-917B12C2A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182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9510-3AEB-417E-9FDE-6B5D93765C55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302F-6717-4342-8B4B-917B12C2A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062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9510-3AEB-417E-9FDE-6B5D93765C55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302F-6717-4342-8B4B-917B12C2A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552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9510-3AEB-417E-9FDE-6B5D93765C55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302F-6717-4342-8B4B-917B12C2A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399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9510-3AEB-417E-9FDE-6B5D93765C55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302F-6717-4342-8B4B-917B12C2A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942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9510-3AEB-417E-9FDE-6B5D93765C55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302F-6717-4342-8B4B-917B12C2A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956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9510-3AEB-417E-9FDE-6B5D93765C55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302F-6717-4342-8B4B-917B12C2A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652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9510-3AEB-417E-9FDE-6B5D93765C55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302F-6717-4342-8B4B-917B12C2A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570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9510-3AEB-417E-9FDE-6B5D93765C55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302F-6717-4342-8B4B-917B12C2A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523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9510-3AEB-417E-9FDE-6B5D93765C55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302F-6717-4342-8B4B-917B12C2A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480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9510-3AEB-417E-9FDE-6B5D93765C55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302F-6717-4342-8B4B-917B12C2A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597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E9510-3AEB-417E-9FDE-6B5D93765C55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0302F-6717-4342-8B4B-917B12C2A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662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245008" cy="6858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8888" y="169326"/>
            <a:ext cx="6267231" cy="8474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0974" y="1016743"/>
            <a:ext cx="7864522" cy="20057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9145" y="2033487"/>
            <a:ext cx="5706351" cy="240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49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22"/>
            <a:ext cx="12192001" cy="6858001"/>
          </a:xfrm>
        </p:spPr>
      </p:pic>
      <p:sp>
        <p:nvSpPr>
          <p:cNvPr id="3" name="TextBox 2"/>
          <p:cNvSpPr txBox="1"/>
          <p:nvPr/>
        </p:nvSpPr>
        <p:spPr>
          <a:xfrm>
            <a:off x="1638300" y="962939"/>
            <a:ext cx="838402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trình ảo thuật</a:t>
            </a:r>
            <a:endParaRPr lang="en-US" sz="66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Nhạc làm ảo thuật - Cô Huyền Mầm no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92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86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22"/>
            <a:ext cx="12192001" cy="6858001"/>
          </a:xfrm>
        </p:spPr>
      </p:pic>
      <p:sp>
        <p:nvSpPr>
          <p:cNvPr id="3" name="TextBox 2"/>
          <p:cNvSpPr txBox="1"/>
          <p:nvPr/>
        </p:nvSpPr>
        <p:spPr>
          <a:xfrm>
            <a:off x="1638300" y="962939"/>
            <a:ext cx="793358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trang trại bò sữa</a:t>
            </a:r>
            <a:endParaRPr lang="en-US" sz="66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37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22"/>
            <a:ext cx="12192001" cy="6858001"/>
          </a:xfrm>
        </p:spPr>
      </p:pic>
      <p:sp>
        <p:nvSpPr>
          <p:cNvPr id="3" name="TextBox 2"/>
          <p:cNvSpPr txBox="1"/>
          <p:nvPr/>
        </p:nvSpPr>
        <p:spPr>
          <a:xfrm>
            <a:off x="1638300" y="962939"/>
            <a:ext cx="793358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trang trại bò sữa</a:t>
            </a:r>
            <a:endParaRPr lang="en-US" sz="66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ld MacDonald Had A Farm  Nursery Rhymes  Super Simple Songs - Super Simple Songs - Kids Song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692" end="15960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43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22"/>
            <a:ext cx="12192001" cy="6858001"/>
          </a:xfrm>
        </p:spPr>
      </p:pic>
      <p:sp>
        <p:nvSpPr>
          <p:cNvPr id="3" name="TextBox 2"/>
          <p:cNvSpPr txBox="1"/>
          <p:nvPr/>
        </p:nvSpPr>
        <p:spPr>
          <a:xfrm>
            <a:off x="867389" y="1136690"/>
            <a:ext cx="1045722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TRÌNH TIỆT TRÙNG</a:t>
            </a:r>
            <a:endParaRPr lang="en-US" sz="66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83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22"/>
            <a:ext cx="12192001" cy="6858001"/>
          </a:xfrm>
        </p:spPr>
      </p:pic>
      <p:sp>
        <p:nvSpPr>
          <p:cNvPr id="3" name="TextBox 2"/>
          <p:cNvSpPr txBox="1"/>
          <p:nvPr/>
        </p:nvSpPr>
        <p:spPr>
          <a:xfrm>
            <a:off x="1638300" y="962939"/>
            <a:ext cx="659988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rộng- củng cố</a:t>
            </a:r>
            <a:endParaRPr lang="en-US" sz="66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21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22"/>
            <a:ext cx="12192001" cy="6858001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81330"/>
            <a:ext cx="3376670" cy="33766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7252" y="-16935"/>
            <a:ext cx="3984748" cy="29885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61051" y="543651"/>
            <a:ext cx="3054567" cy="30545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0429" y="143449"/>
            <a:ext cx="3236901" cy="30944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7646" y="3693395"/>
            <a:ext cx="3846276" cy="25641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42606" y="3693395"/>
            <a:ext cx="3914040" cy="260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22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22"/>
            <a:ext cx="12192001" cy="6858001"/>
          </a:xfrm>
        </p:spPr>
      </p:pic>
      <p:sp>
        <p:nvSpPr>
          <p:cNvPr id="3" name="TextBox 2"/>
          <p:cNvSpPr txBox="1"/>
          <p:nvPr/>
        </p:nvSpPr>
        <p:spPr>
          <a:xfrm>
            <a:off x="1638300" y="962939"/>
            <a:ext cx="3841116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Vè Bò sữa</a:t>
            </a:r>
          </a:p>
          <a:p>
            <a:endParaRPr lang="en-US" sz="66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NHẠC ĐỆM GÕ VÈ  ĐỌC VÈ  RẤT HAY - NHẠC GÕ VÈ - VTT VLOG - Nhạc Beat Chuẩn - VTT STUD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5417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4291" y="2070935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8799" y="2230001"/>
            <a:ext cx="576349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 vẻ vè ve</a:t>
            </a:r>
          </a:p>
          <a:p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 vè bạn nhé</a:t>
            </a:r>
          </a:p>
          <a:p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Trắng thơm, ngọt béo là sữa bò tươi</a:t>
            </a:r>
          </a:p>
          <a:p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 cũng như tôi mình cùng nhau uống</a:t>
            </a:r>
          </a:p>
          <a:p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 minh cao lớn, da dẻ hồng hào</a:t>
            </a:r>
          </a:p>
          <a:p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Sức khỏe dồi dào, bạn nào cũng thích</a:t>
            </a:r>
          </a:p>
          <a:p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 vẻ vè ve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346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245008" cy="6858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8888" y="169326"/>
            <a:ext cx="6267231" cy="8474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0974" y="1016743"/>
            <a:ext cx="7864522" cy="20057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9145" y="2033487"/>
            <a:ext cx="5706351" cy="240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19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3376</TotalTime>
  <Words>72</Words>
  <Application>Microsoft Office PowerPoint</Application>
  <PresentationFormat>Widescreen</PresentationFormat>
  <Paragraphs>13</Paragraphs>
  <Slides>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DUNG LINH</dc:creator>
  <cp:lastModifiedBy>Administrator</cp:lastModifiedBy>
  <cp:revision>121</cp:revision>
  <dcterms:created xsi:type="dcterms:W3CDTF">2023-01-28T15:22:56Z</dcterms:created>
  <dcterms:modified xsi:type="dcterms:W3CDTF">2025-11-05T10:26:04Z</dcterms:modified>
</cp:coreProperties>
</file>