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43D44-21C2-4110-A74A-0749A8134A43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1D374-5E54-4F8A-8850-2471397E6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FC10-FB34-4ED7-96DC-DFF6CD764736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C27E-96FF-4CAA-A51A-43D739C262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ltimo\Downloads\AnhPhiCongOiBeat-V.A-4009484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/>
          <p:cNvSpPr txBox="1">
            <a:spLocks/>
          </p:cNvSpPr>
          <p:nvPr/>
        </p:nvSpPr>
        <p:spPr>
          <a:xfrm>
            <a:off x="0" y="3500438"/>
            <a:ext cx="9144000" cy="1499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76470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LONG </a:t>
            </a:r>
            <a:r>
              <a:rPr lang="en-US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2132856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TÌM HIỂU MỘT SỐ PTGT ĐƯỜNG HÀNG KHÔNG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7704" y="3900115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620482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2025 - 2026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_vien-tren-tua-de-ba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5786" y="928671"/>
            <a:ext cx="6715172" cy="1643075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571472" y="285728"/>
            <a:ext cx="7772400" cy="1470025"/>
          </a:xfrm>
          <a:prstGeom prst="rect">
            <a:avLst/>
          </a:prstGeom>
        </p:spPr>
        <p:txBody>
          <a:bodyPr>
            <a:no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TRÒ CHƠI</a:t>
            </a:r>
            <a:endParaRPr kumimoji="0" lang="en-US" sz="10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inh-Anh-Dong-Cuc-Dep-Sieu-De-Thuong-Trang-Tri-Blog- (319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799570" y="3915679"/>
            <a:ext cx="1268019" cy="4580943"/>
          </a:xfrm>
          <a:prstGeom prst="rect">
            <a:avLst/>
          </a:prstGeom>
        </p:spPr>
      </p:pic>
      <p:pic>
        <p:nvPicPr>
          <p:cNvPr id="6" name="AnhPhiCongOiBeat-V.A-40094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214290"/>
            <a:ext cx="1143008" cy="1143008"/>
          </a:xfrm>
          <a:prstGeom prst="rect">
            <a:avLst/>
          </a:prstGeom>
        </p:spPr>
      </p:pic>
      <p:pic>
        <p:nvPicPr>
          <p:cNvPr id="8" name="Picture 7" descr="4189_hinh_anh_dong_maybay_truc_thang_31__yd5k_zps5fd3c67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918" y="2285992"/>
            <a:ext cx="8215370" cy="3477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ìaasdfd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644130" cy="5999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2910" y="534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TÌM HIỂU VỀ CÁC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-bay-vietnam-airli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4111">
            <a:off x="67200" y="-99699"/>
            <a:ext cx="9077625" cy="5518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357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.VnArial" pitchFamily="34" charset="0"/>
              </a:rPr>
              <a:t>MÁY BAY DÂN DỤNG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993 0.23449 C -0.16077 0.14491 -0.08143 0.05533 0.01284 0.02523 C 0.10659 -0.00486 0.19496 0.11759 0.32326 0.05394 C 0.45156 -0.00926 0.67083 -0.26852 0.78316 -0.35509 C 0.89513 -0.44143 0.94566 -0.45347 0.99635 -0.46528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00" y="-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37 -0.4199 L -2.5E-6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rial" pitchFamily="34" charset="0"/>
              </a:rPr>
              <a:t>KHINH KHÍ CẦU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omanh.com-Khinh-Khí-Cầu-5-sl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0485"/>
            <a:ext cx="9144000" cy="2943225"/>
          </a:xfrm>
          <a:prstGeom prst="rect">
            <a:avLst/>
          </a:prstGeom>
        </p:spPr>
      </p:pic>
      <p:pic>
        <p:nvPicPr>
          <p:cNvPr id="3" name="Picture 2" descr="amthucgiaitri-le-hoi-khinh-khi-cau-quoc-te-tai-phan-thie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290"/>
            <a:ext cx="4459027" cy="3143248"/>
          </a:xfrm>
          <a:prstGeom prst="rect">
            <a:avLst/>
          </a:prstGeom>
        </p:spPr>
      </p:pic>
      <p:pic>
        <p:nvPicPr>
          <p:cNvPr id="4" name="Picture 3" descr="1-tung-bung-ngam-khi-ca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214314"/>
            <a:ext cx="4786314" cy="3143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rial" pitchFamily="34" charset="0"/>
              </a:rPr>
              <a:t>TÀU VŨ TRỤ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74912_Binhthuan_kinh+khi+c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3327661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o-hinh-truc-thang-UH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1838">
            <a:off x="4481196" y="3971093"/>
            <a:ext cx="5138002" cy="3076171"/>
          </a:xfrm>
          <a:prstGeom prst="rect">
            <a:avLst/>
          </a:prstGeom>
        </p:spPr>
      </p:pic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658265" cy="3429000"/>
          </a:xfrm>
          <a:prstGeom prst="rect">
            <a:avLst/>
          </a:prstGeom>
        </p:spPr>
      </p:pic>
      <p:pic>
        <p:nvPicPr>
          <p:cNvPr id="4" name="Picture 3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47395">
            <a:off x="-13595" y="4003263"/>
            <a:ext cx="4453050" cy="2707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58</Words>
  <Application>Microsoft Office PowerPoint</Application>
  <PresentationFormat>On-screen Show (4:3)</PresentationFormat>
  <Paragraphs>13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Administrator</cp:lastModifiedBy>
  <cp:revision>7</cp:revision>
  <dcterms:created xsi:type="dcterms:W3CDTF">2016-04-06T13:56:36Z</dcterms:created>
  <dcterms:modified xsi:type="dcterms:W3CDTF">2026-04-07T15:27:09Z</dcterms:modified>
</cp:coreProperties>
</file>