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9" r:id="rId2"/>
    <p:sldId id="321" r:id="rId3"/>
    <p:sldId id="322" r:id="rId4"/>
    <p:sldId id="300" r:id="rId5"/>
    <p:sldId id="312" r:id="rId6"/>
    <p:sldId id="301" r:id="rId7"/>
    <p:sldId id="310" r:id="rId8"/>
    <p:sldId id="311" r:id="rId9"/>
    <p:sldId id="305" r:id="rId10"/>
    <p:sldId id="317" r:id="rId11"/>
    <p:sldId id="318" r:id="rId12"/>
    <p:sldId id="309" r:id="rId13"/>
    <p:sldId id="293" r:id="rId14"/>
    <p:sldId id="294" r:id="rId15"/>
    <p:sldId id="295" r:id="rId16"/>
    <p:sldId id="296" r:id="rId17"/>
    <p:sldId id="297" r:id="rId18"/>
    <p:sldId id="298" r:id="rId19"/>
    <p:sldId id="314" r:id="rId20"/>
    <p:sldId id="315" r:id="rId21"/>
    <p:sldId id="316" r:id="rId22"/>
    <p:sldId id="32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1EE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F95A3F-3D27-4D6F-BDF6-E516F10A12B2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44195110-DD84-44DE-8AC4-E3FE5D3BE8C3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17C5C185-E8BA-4169-8C0D-F18FA24B4C0B}" type="presOf" srcId="{35114534-A34D-4572-B18F-62CF935C3538}" destId="{7B01D7E2-9C1E-4572-B264-C2D631825405}" srcOrd="0" destOrd="0" presId="urn:microsoft.com/office/officeart/2005/8/layout/vList5"/>
    <dgm:cxn modelId="{3621392D-AD00-4D49-8133-14DE5AC78E26}" type="presParOf" srcId="{7B01D7E2-9C1E-4572-B264-C2D631825405}" destId="{0A04105F-659F-4F87-961D-F9B05EB257A3}" srcOrd="0" destOrd="0" presId="urn:microsoft.com/office/officeart/2005/8/layout/vList5"/>
    <dgm:cxn modelId="{9E99B02F-C607-474F-8664-AF7E030669B0}" type="presParOf" srcId="{0A04105F-659F-4F87-961D-F9B05EB257A3}" destId="{214226AE-366D-44A1-96C1-179BE90E4D56}" srcOrd="0" destOrd="0" presId="urn:microsoft.com/office/officeart/2005/8/layout/vList5"/>
    <dgm:cxn modelId="{3FC5E171-F3F3-4566-8388-A5F56863F42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62248E6A-854B-4F32-A83D-3EE5B83C9200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63414FE0-B0BA-4A85-A6FB-F55CB97067BB}" type="presOf" srcId="{BC98A0AC-7D80-432E-A63D-3E129E9BEF1F}" destId="{214226AE-366D-44A1-96C1-179BE90E4D56}" srcOrd="0" destOrd="0" presId="urn:microsoft.com/office/officeart/2005/8/layout/vList5"/>
    <dgm:cxn modelId="{45A923EC-26A7-44DB-8B2C-E701511DAC09}" type="presOf" srcId="{683B5C01-8A8E-4D58-811A-D3301B871E08}" destId="{7B8CBDF6-A30A-49B0-8B2C-1F1CB53657EA}" srcOrd="0" destOrd="0" presId="urn:microsoft.com/office/officeart/2005/8/layout/vList5"/>
    <dgm:cxn modelId="{D84F983F-8491-4FEC-8A40-23B0493F3DB6}" type="presParOf" srcId="{7B01D7E2-9C1E-4572-B264-C2D631825405}" destId="{0A04105F-659F-4F87-961D-F9B05EB257A3}" srcOrd="0" destOrd="0" presId="urn:microsoft.com/office/officeart/2005/8/layout/vList5"/>
    <dgm:cxn modelId="{5BA84C59-7401-4827-9BB3-17DEE0590409}" type="presParOf" srcId="{0A04105F-659F-4F87-961D-F9B05EB257A3}" destId="{214226AE-366D-44A1-96C1-179BE90E4D56}" srcOrd="0" destOrd="0" presId="urn:microsoft.com/office/officeart/2005/8/layout/vList5"/>
    <dgm:cxn modelId="{D7EAF542-2790-422D-9617-F08F236C6E9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193AA7-3B67-438D-A589-2C81E335AD9D}" type="presOf" srcId="{BC98A0AC-7D80-432E-A63D-3E129E9BEF1F}" destId="{214226AE-366D-44A1-96C1-179BE90E4D56}" srcOrd="0" destOrd="0" presId="urn:microsoft.com/office/officeart/2005/8/layout/vList5"/>
    <dgm:cxn modelId="{9F9B29D6-9E3A-4D7A-A531-9FEE5DA277C5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783EABE1-279C-4CDC-A130-5830EAF4D296}" type="presOf" srcId="{683B5C01-8A8E-4D58-811A-D3301B871E08}" destId="{7B8CBDF6-A30A-49B0-8B2C-1F1CB53657EA}" srcOrd="0" destOrd="0" presId="urn:microsoft.com/office/officeart/2005/8/layout/vList5"/>
    <dgm:cxn modelId="{3CCEA3B5-9443-4146-A474-FAB28D85A1FC}" type="presParOf" srcId="{7B01D7E2-9C1E-4572-B264-C2D631825405}" destId="{0A04105F-659F-4F87-961D-F9B05EB257A3}" srcOrd="0" destOrd="0" presId="urn:microsoft.com/office/officeart/2005/8/layout/vList5"/>
    <dgm:cxn modelId="{C4556927-4643-4CCB-A347-F72D5F34E1A6}" type="presParOf" srcId="{0A04105F-659F-4F87-961D-F9B05EB257A3}" destId="{214226AE-366D-44A1-96C1-179BE90E4D56}" srcOrd="0" destOrd="0" presId="urn:microsoft.com/office/officeart/2005/8/layout/vList5"/>
    <dgm:cxn modelId="{F0DBCF47-7FB7-4DE7-B67C-54A9BB1E33D4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F2613F-7EB4-4E65-974E-D87548D36BFF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5FCD105C-1189-41B6-A485-F70B0134E7F9}" type="presOf" srcId="{683B5C01-8A8E-4D58-811A-D3301B871E08}" destId="{7B8CBDF6-A30A-49B0-8B2C-1F1CB53657EA}" srcOrd="0" destOrd="0" presId="urn:microsoft.com/office/officeart/2005/8/layout/vList5"/>
    <dgm:cxn modelId="{C92EF68E-5D35-423A-AB52-9596038AC4A1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89EE3397-EB28-4F83-BBAE-F29C7E7A7BD1}" type="presParOf" srcId="{7B01D7E2-9C1E-4572-B264-C2D631825405}" destId="{0A04105F-659F-4F87-961D-F9B05EB257A3}" srcOrd="0" destOrd="0" presId="urn:microsoft.com/office/officeart/2005/8/layout/vList5"/>
    <dgm:cxn modelId="{A253BD50-5FA2-4166-BA26-DC444B2ED4F4}" type="presParOf" srcId="{0A04105F-659F-4F87-961D-F9B05EB257A3}" destId="{214226AE-366D-44A1-96C1-179BE90E4D56}" srcOrd="0" destOrd="0" presId="urn:microsoft.com/office/officeart/2005/8/layout/vList5"/>
    <dgm:cxn modelId="{0101DEDD-9C3F-4005-9F85-A26ECCA31018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i="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máy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1E6B8A-DCD5-40A5-8E9C-051D45EF09A9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5C06BC55-BFCE-4EEC-B376-8F3AD9A40E3A}" type="presOf" srcId="{683B5C01-8A8E-4D58-811A-D3301B871E08}" destId="{7B8CBDF6-A30A-49B0-8B2C-1F1CB53657EA}" srcOrd="0" destOrd="0" presId="urn:microsoft.com/office/officeart/2005/8/layout/vList5"/>
    <dgm:cxn modelId="{D5B0402D-5B75-4646-B93A-6F451346356E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0BC05FEA-1907-4220-BBD8-6AD1B6D23159}" type="presParOf" srcId="{7B01D7E2-9C1E-4572-B264-C2D631825405}" destId="{0A04105F-659F-4F87-961D-F9B05EB257A3}" srcOrd="0" destOrd="0" presId="urn:microsoft.com/office/officeart/2005/8/layout/vList5"/>
    <dgm:cxn modelId="{DF7193D7-202A-4D1E-9094-273540AF607B}" type="presParOf" srcId="{0A04105F-659F-4F87-961D-F9B05EB257A3}" destId="{214226AE-366D-44A1-96C1-179BE90E4D56}" srcOrd="0" destOrd="0" presId="urn:microsoft.com/office/officeart/2005/8/layout/vList5"/>
    <dgm:cxn modelId="{6DB5CB59-DBB4-40C7-9155-A73A98DE6841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400" b="1" baseline="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baseline="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xích</a:t>
          </a:r>
          <a:r>
            <a:rPr lang="en-US" sz="2400" b="1" baseline="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baseline="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lô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F91EB85C-035B-46A0-B433-D5A44BCFC31E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9E096298-66B3-485F-A8E3-738FFEBAB190}" type="presOf" srcId="{35114534-A34D-4572-B18F-62CF935C3538}" destId="{7B01D7E2-9C1E-4572-B264-C2D631825405}" srcOrd="0" destOrd="0" presId="urn:microsoft.com/office/officeart/2005/8/layout/vList5"/>
    <dgm:cxn modelId="{9E53BB9F-0C78-43CC-9DAA-E12AA7A4DDC4}" type="presOf" srcId="{683B5C01-8A8E-4D58-811A-D3301B871E08}" destId="{7B8CBDF6-A30A-49B0-8B2C-1F1CB53657EA}" srcOrd="0" destOrd="0" presId="urn:microsoft.com/office/officeart/2005/8/layout/vList5"/>
    <dgm:cxn modelId="{CDEF79DF-54C5-401E-8A52-542F44F5D4EF}" type="presParOf" srcId="{7B01D7E2-9C1E-4572-B264-C2D631825405}" destId="{0A04105F-659F-4F87-961D-F9B05EB257A3}" srcOrd="0" destOrd="0" presId="urn:microsoft.com/office/officeart/2005/8/layout/vList5"/>
    <dgm:cxn modelId="{4E4D3547-FB88-4925-8BD7-66C2E06B48CC}" type="presParOf" srcId="{0A04105F-659F-4F87-961D-F9B05EB257A3}" destId="{214226AE-366D-44A1-96C1-179BE90E4D56}" srcOrd="0" destOrd="0" presId="urn:microsoft.com/office/officeart/2005/8/layout/vList5"/>
    <dgm:cxn modelId="{5D6EF610-A4F8-45DA-8113-3D33ACC4AC7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baseline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đạp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16093" custLinFactNeighborY="-4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793092-C706-4383-839D-D186B759A30B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1B58BCB6-607E-4040-B641-C23278F7C53D}" type="presOf" srcId="{683B5C01-8A8E-4D58-811A-D3301B871E08}" destId="{7B8CBDF6-A30A-49B0-8B2C-1F1CB53657EA}" srcOrd="0" destOrd="0" presId="urn:microsoft.com/office/officeart/2005/8/layout/vList5"/>
    <dgm:cxn modelId="{852B228C-9E6D-4119-8259-CD3EFC05A9BD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8D3BA39C-3820-404E-825F-34EFE2C6A561}" type="presParOf" srcId="{7B01D7E2-9C1E-4572-B264-C2D631825405}" destId="{0A04105F-659F-4F87-961D-F9B05EB257A3}" srcOrd="0" destOrd="0" presId="urn:microsoft.com/office/officeart/2005/8/layout/vList5"/>
    <dgm:cxn modelId="{7FD5BD40-F3D6-452D-93BF-B942638286AB}" type="presParOf" srcId="{0A04105F-659F-4F87-961D-F9B05EB257A3}" destId="{214226AE-366D-44A1-96C1-179BE90E4D56}" srcOrd="0" destOrd="0" presId="urn:microsoft.com/office/officeart/2005/8/layout/vList5"/>
    <dgm:cxn modelId="{240BB5A5-E9BF-44E5-9BCB-BCB3FD4042A9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Ô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BDE803-E754-473D-BC15-CF2FC865F367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EDA2DCDD-A8D4-4EF5-878A-A5C444F7DF0E}" type="presOf" srcId="{683B5C01-8A8E-4D58-811A-D3301B871E08}" destId="{7B8CBDF6-A30A-49B0-8B2C-1F1CB53657EA}" srcOrd="0" destOrd="0" presId="urn:microsoft.com/office/officeart/2005/8/layout/vList5"/>
    <dgm:cxn modelId="{7F88589C-AC3A-46DA-B3AA-F68526F7CF6C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FAD22348-B46B-494E-96CB-0657013DFFCB}" type="presParOf" srcId="{7B01D7E2-9C1E-4572-B264-C2D631825405}" destId="{0A04105F-659F-4F87-961D-F9B05EB257A3}" srcOrd="0" destOrd="0" presId="urn:microsoft.com/office/officeart/2005/8/layout/vList5"/>
    <dgm:cxn modelId="{CDE4D96C-67DE-40F4-84BB-98F9140D47A9}" type="presParOf" srcId="{0A04105F-659F-4F87-961D-F9B05EB257A3}" destId="{214226AE-366D-44A1-96C1-179BE90E4D56}" srcOrd="0" destOrd="0" presId="urn:microsoft.com/office/officeart/2005/8/layout/vList5"/>
    <dgm:cxn modelId="{F7FA7932-6D44-4800-9EF6-BEB7E14C1D15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8067B1-A725-4B20-B490-A41057B2E5F6}" type="presOf" srcId="{35114534-A34D-4572-B18F-62CF935C3538}" destId="{7B01D7E2-9C1E-4572-B264-C2D631825405}" srcOrd="0" destOrd="0" presId="urn:microsoft.com/office/officeart/2005/8/layout/vList5"/>
    <dgm:cxn modelId="{96341553-984F-4FE8-A0C2-DF3CD4AC9108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E908C3CD-E8BC-43A3-A08E-414E4A27DE38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D54D195B-1453-46CA-B375-83E588C18351}" type="presParOf" srcId="{7B01D7E2-9C1E-4572-B264-C2D631825405}" destId="{0A04105F-659F-4F87-961D-F9B05EB257A3}" srcOrd="0" destOrd="0" presId="urn:microsoft.com/office/officeart/2005/8/layout/vList5"/>
    <dgm:cxn modelId="{3C12632B-FF2C-403E-8D64-E1BE511640B2}" type="presParOf" srcId="{0A04105F-659F-4F87-961D-F9B05EB257A3}" destId="{214226AE-366D-44A1-96C1-179BE90E4D56}" srcOrd="0" destOrd="0" presId="urn:microsoft.com/office/officeart/2005/8/layout/vList5"/>
    <dgm:cxn modelId="{F72E6E1A-338E-405E-8C18-C074720EA77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hỏa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43CC8D-6EC4-49FD-9331-CFC7480201D0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8046CF8E-03BA-46A8-B82D-E2628143E216}" type="presOf" srcId="{BC98A0AC-7D80-432E-A63D-3E129E9BEF1F}" destId="{214226AE-366D-44A1-96C1-179BE90E4D56}" srcOrd="0" destOrd="0" presId="urn:microsoft.com/office/officeart/2005/8/layout/vList5"/>
    <dgm:cxn modelId="{BC4C7BD2-F395-43AF-A643-8155CFD0EE78}" type="presOf" srcId="{683B5C01-8A8E-4D58-811A-D3301B871E08}" destId="{7B8CBDF6-A30A-49B0-8B2C-1F1CB53657EA}" srcOrd="0" destOrd="0" presId="urn:microsoft.com/office/officeart/2005/8/layout/vList5"/>
    <dgm:cxn modelId="{65EC9B10-06F4-4BE5-9EA3-F1554D5A8C0C}" type="presParOf" srcId="{7B01D7E2-9C1E-4572-B264-C2D631825405}" destId="{0A04105F-659F-4F87-961D-F9B05EB257A3}" srcOrd="0" destOrd="0" presId="urn:microsoft.com/office/officeart/2005/8/layout/vList5"/>
    <dgm:cxn modelId="{3E5D6C6F-57BF-4802-AA0B-7ED158318AB8}" type="presParOf" srcId="{0A04105F-659F-4F87-961D-F9B05EB257A3}" destId="{214226AE-366D-44A1-96C1-179BE90E4D56}" srcOrd="0" destOrd="0" presId="urn:microsoft.com/office/officeart/2005/8/layout/vList5"/>
    <dgm:cxn modelId="{3B4DEC01-583A-45B7-BA63-4794CAE336CB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Ô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B25CEA-D007-49BB-9CEB-6C5788DBF388}" type="presOf" srcId="{683B5C01-8A8E-4D58-811A-D3301B871E08}" destId="{7B8CBDF6-A30A-49B0-8B2C-1F1CB53657EA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B5A35551-63B4-4826-A5BB-80F177DD65B7}" type="presOf" srcId="{BC98A0AC-7D80-432E-A63D-3E129E9BEF1F}" destId="{214226AE-366D-44A1-96C1-179BE90E4D56}" srcOrd="0" destOrd="0" presId="urn:microsoft.com/office/officeart/2005/8/layout/vList5"/>
    <dgm:cxn modelId="{84F60020-94E4-4460-B029-8C6934E06B0A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6CB2A95F-6ED2-43F0-BD3C-DEEA32186E63}" type="presParOf" srcId="{7B01D7E2-9C1E-4572-B264-C2D631825405}" destId="{0A04105F-659F-4F87-961D-F9B05EB257A3}" srcOrd="0" destOrd="0" presId="urn:microsoft.com/office/officeart/2005/8/layout/vList5"/>
    <dgm:cxn modelId="{0BD0225B-A9F0-43E8-A69A-AC9CD3209C1E}" type="presParOf" srcId="{0A04105F-659F-4F87-961D-F9B05EB257A3}" destId="{214226AE-366D-44A1-96C1-179BE90E4D56}" srcOrd="0" destOrd="0" presId="urn:microsoft.com/office/officeart/2005/8/layout/vList5"/>
    <dgm:cxn modelId="{A7BC22AD-C645-4B4E-8CD1-FBEDF073F462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-14640" custLinFactNeighborY="1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424941-3B0C-43AD-A3ED-B66CBE408FFD}" type="presOf" srcId="{683B5C01-8A8E-4D58-811A-D3301B871E08}" destId="{7B8CBDF6-A30A-49B0-8B2C-1F1CB53657EA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4EB3D51F-6FD3-4655-9EC8-40839125D28C}" type="presOf" srcId="{BC98A0AC-7D80-432E-A63D-3E129E9BEF1F}" destId="{214226AE-366D-44A1-96C1-179BE90E4D56}" srcOrd="0" destOrd="0" presId="urn:microsoft.com/office/officeart/2005/8/layout/vList5"/>
    <dgm:cxn modelId="{6EB22412-16F4-42E6-A661-1BD6EF3D2812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2A5647F7-4B8D-4EA4-9268-CCEF86CA9DF8}" type="presParOf" srcId="{7B01D7E2-9C1E-4572-B264-C2D631825405}" destId="{0A04105F-659F-4F87-961D-F9B05EB257A3}" srcOrd="0" destOrd="0" presId="urn:microsoft.com/office/officeart/2005/8/layout/vList5"/>
    <dgm:cxn modelId="{540BDCB1-5501-4AAC-B70E-A88D60EFC45C}" type="presParOf" srcId="{0A04105F-659F-4F87-961D-F9B05EB257A3}" destId="{214226AE-366D-44A1-96C1-179BE90E4D56}" srcOrd="0" destOrd="0" presId="urn:microsoft.com/office/officeart/2005/8/layout/vList5"/>
    <dgm:cxn modelId="{47A063E0-11E3-4DB0-AEA0-7EED346E1060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150776-9616-41C0-91A4-F39BD52A2EDA}" type="presOf" srcId="{683B5C01-8A8E-4D58-811A-D3301B871E08}" destId="{7B8CBDF6-A30A-49B0-8B2C-1F1CB53657EA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5D77D7A3-FD8F-442A-9E1D-0789B9E10326}" type="presOf" srcId="{BC98A0AC-7D80-432E-A63D-3E129E9BEF1F}" destId="{214226AE-366D-44A1-96C1-179BE90E4D56}" srcOrd="0" destOrd="0" presId="urn:microsoft.com/office/officeart/2005/8/layout/vList5"/>
    <dgm:cxn modelId="{E5734A0C-74DB-4E81-9BD8-27273FB738C6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7275F8A3-DA9A-4875-8A1B-703C1E599536}" type="presParOf" srcId="{7B01D7E2-9C1E-4572-B264-C2D631825405}" destId="{0A04105F-659F-4F87-961D-F9B05EB257A3}" srcOrd="0" destOrd="0" presId="urn:microsoft.com/office/officeart/2005/8/layout/vList5"/>
    <dgm:cxn modelId="{6A1079F5-A625-4644-8F6F-8BC91B9DC083}" type="presParOf" srcId="{0A04105F-659F-4F87-961D-F9B05EB257A3}" destId="{214226AE-366D-44A1-96C1-179BE90E4D56}" srcOrd="0" destOrd="0" presId="urn:microsoft.com/office/officeart/2005/8/layout/vList5"/>
    <dgm:cxn modelId="{54217B78-2223-49BB-9BF0-9B2593474A5A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đạp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A37A06-F7BA-46F1-B53C-1D1947FC5734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BCDEC860-1D1F-4662-AE3F-A60E0C425626}" type="presOf" srcId="{35114534-A34D-4572-B18F-62CF935C3538}" destId="{7B01D7E2-9C1E-4572-B264-C2D631825405}" srcOrd="0" destOrd="0" presId="urn:microsoft.com/office/officeart/2005/8/layout/vList5"/>
    <dgm:cxn modelId="{E8096EB5-2DE5-4AF4-A7A0-345DB1C57584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EF553BAD-3C2C-4877-9280-CD2891EFE992}" type="presParOf" srcId="{7B01D7E2-9C1E-4572-B264-C2D631825405}" destId="{0A04105F-659F-4F87-961D-F9B05EB257A3}" srcOrd="0" destOrd="0" presId="urn:microsoft.com/office/officeart/2005/8/layout/vList5"/>
    <dgm:cxn modelId="{2D60560B-BF84-4F12-A420-C17AAFB89A63}" type="presParOf" srcId="{0A04105F-659F-4F87-961D-F9B05EB257A3}" destId="{214226AE-366D-44A1-96C1-179BE90E4D56}" srcOrd="0" destOrd="0" presId="urn:microsoft.com/office/officeart/2005/8/layout/vList5"/>
    <dgm:cxn modelId="{B3810658-47CD-4CE9-9954-F42DB7E19E60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đạp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điện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546B04-E433-405B-BD7B-CE84E5C9733B}" type="presOf" srcId="{BC98A0AC-7D80-432E-A63D-3E129E9BEF1F}" destId="{214226AE-366D-44A1-96C1-179BE90E4D56}" srcOrd="0" destOrd="0" presId="urn:microsoft.com/office/officeart/2005/8/layout/vList5"/>
    <dgm:cxn modelId="{597AA587-5919-4EB9-8B97-640DDC197049}" type="presOf" srcId="{683B5C01-8A8E-4D58-811A-D3301B871E08}" destId="{7B8CBDF6-A30A-49B0-8B2C-1F1CB53657EA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6EBEB834-22C5-4EB9-90C4-A6ECD8CFA228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BA3D65A1-ADBF-4E25-8306-431C35444E81}" type="presParOf" srcId="{7B01D7E2-9C1E-4572-B264-C2D631825405}" destId="{0A04105F-659F-4F87-961D-F9B05EB257A3}" srcOrd="0" destOrd="0" presId="urn:microsoft.com/office/officeart/2005/8/layout/vList5"/>
    <dgm:cxn modelId="{FD4D2AE2-6358-478B-A834-98DE92A69836}" type="presParOf" srcId="{0A04105F-659F-4F87-961D-F9B05EB257A3}" destId="{214226AE-366D-44A1-96C1-179BE90E4D56}" srcOrd="0" destOrd="0" presId="urn:microsoft.com/office/officeart/2005/8/layout/vList5"/>
    <dgm:cxn modelId="{D8E2976C-66D1-4D46-986E-AE44A3F1B32E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máy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-14640" custLinFactNeighborY="1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2440EE-370D-49ED-8B84-CAFC823D298C}" type="presOf" srcId="{BC98A0AC-7D80-432E-A63D-3E129E9BEF1F}" destId="{214226AE-366D-44A1-96C1-179BE90E4D56}" srcOrd="0" destOrd="0" presId="urn:microsoft.com/office/officeart/2005/8/layout/vList5"/>
    <dgm:cxn modelId="{202321FA-E837-4826-83B9-DE31E846995F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883675A5-396A-4222-97F1-799B2F3350E0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17217AD4-6A81-4E59-8732-A7D9FF32DC53}" type="presParOf" srcId="{7B01D7E2-9C1E-4572-B264-C2D631825405}" destId="{0A04105F-659F-4F87-961D-F9B05EB257A3}" srcOrd="0" destOrd="0" presId="urn:microsoft.com/office/officeart/2005/8/layout/vList5"/>
    <dgm:cxn modelId="{8B021427-92C0-4F3C-A9A6-88166428E900}" type="presParOf" srcId="{0A04105F-659F-4F87-961D-F9B05EB257A3}" destId="{214226AE-366D-44A1-96C1-179BE90E4D56}" srcOrd="0" destOrd="0" presId="urn:microsoft.com/office/officeart/2005/8/layout/vList5"/>
    <dgm:cxn modelId="{FB80465D-6629-45A3-BEA4-3B647B2582E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ô </a:t>
          </a:r>
          <a:r>
            <a:rPr lang="en-US" sz="2800" b="1" baseline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F6230C-FF52-4BB6-B4C9-AA3A95586636}" type="presOf" srcId="{BC98A0AC-7D80-432E-A63D-3E129E9BEF1F}" destId="{214226AE-366D-44A1-96C1-179BE90E4D56}" srcOrd="0" destOrd="0" presId="urn:microsoft.com/office/officeart/2005/8/layout/vList5"/>
    <dgm:cxn modelId="{F17468CC-40FF-4678-BF1D-85426772C266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90B6D554-E3E8-4F08-91D7-09264CCC65EE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1DB3D942-BEB3-4F98-8708-94F14A322FA3}" type="presParOf" srcId="{7B01D7E2-9C1E-4572-B264-C2D631825405}" destId="{0A04105F-659F-4F87-961D-F9B05EB257A3}" srcOrd="0" destOrd="0" presId="urn:microsoft.com/office/officeart/2005/8/layout/vList5"/>
    <dgm:cxn modelId="{0EAC02FF-7C12-4288-8B53-E7B06EDAFCFA}" type="presParOf" srcId="{0A04105F-659F-4F87-961D-F9B05EB257A3}" destId="{214226AE-366D-44A1-96C1-179BE90E4D56}" srcOrd="0" destOrd="0" presId="urn:microsoft.com/office/officeart/2005/8/layout/vList5"/>
    <dgm:cxn modelId="{DA2CEBBE-791D-48FC-95B4-163BD678C5A6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8DEB5EC1-7D62-479E-8439-027E88BBB28E}" type="presOf" srcId="{BC98A0AC-7D80-432E-A63D-3E129E9BEF1F}" destId="{214226AE-366D-44A1-96C1-179BE90E4D56}" srcOrd="0" destOrd="0" presId="urn:microsoft.com/office/officeart/2005/8/layout/vList5"/>
    <dgm:cxn modelId="{CA7B4FE3-8B1D-4F54-9134-765D1C486AB1}" type="presOf" srcId="{35114534-A34D-4572-B18F-62CF935C3538}" destId="{7B01D7E2-9C1E-4572-B264-C2D631825405}" srcOrd="0" destOrd="0" presId="urn:microsoft.com/office/officeart/2005/8/layout/vList5"/>
    <dgm:cxn modelId="{EE02C590-C996-465B-B19A-420F84BC6076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4CABBF16-5EF4-4438-8573-0266346AC895}" type="presParOf" srcId="{7B01D7E2-9C1E-4572-B264-C2D631825405}" destId="{0A04105F-659F-4F87-961D-F9B05EB257A3}" srcOrd="0" destOrd="0" presId="urn:microsoft.com/office/officeart/2005/8/layout/vList5"/>
    <dgm:cxn modelId="{0F277A2B-4876-441D-B013-7690FE3858FB}" type="presParOf" srcId="{0A04105F-659F-4F87-961D-F9B05EB257A3}" destId="{214226AE-366D-44A1-96C1-179BE90E4D56}" srcOrd="0" destOrd="0" presId="urn:microsoft.com/office/officeart/2005/8/layout/vList5"/>
    <dgm:cxn modelId="{A29026D5-219D-4188-963C-5AB5CB105919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19ADE-E971-48A5-86F9-7575A3E8EA35}" type="presOf" srcId="{35114534-A34D-4572-B18F-62CF935C3538}" destId="{7B01D7E2-9C1E-4572-B264-C2D631825405}" srcOrd="0" destOrd="0" presId="urn:microsoft.com/office/officeart/2005/8/layout/vList5"/>
    <dgm:cxn modelId="{366CA0B7-9617-4851-BBF4-A208A50EB533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8C7F9BBC-F1EF-4B4C-AA3E-1707358D262C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5E6E385E-D565-4898-949F-227BBBC1A061}" type="presParOf" srcId="{7B01D7E2-9C1E-4572-B264-C2D631825405}" destId="{0A04105F-659F-4F87-961D-F9B05EB257A3}" srcOrd="0" destOrd="0" presId="urn:microsoft.com/office/officeart/2005/8/layout/vList5"/>
    <dgm:cxn modelId="{92ED8F49-5154-4BC8-A104-340E182B012E}" type="presParOf" srcId="{0A04105F-659F-4F87-961D-F9B05EB257A3}" destId="{214226AE-366D-44A1-96C1-179BE90E4D56}" srcOrd="0" destOrd="0" presId="urn:microsoft.com/office/officeart/2005/8/layout/vList5"/>
    <dgm:cxn modelId="{4991AEBD-16C3-4677-BFE0-7297C5F7C47F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5F66C619-8D76-40B9-A6D5-D2469B128909}" type="presOf" srcId="{35114534-A34D-4572-B18F-62CF935C3538}" destId="{7B01D7E2-9C1E-4572-B264-C2D631825405}" srcOrd="0" destOrd="0" presId="urn:microsoft.com/office/officeart/2005/8/layout/vList5"/>
    <dgm:cxn modelId="{02EA8B92-183F-46A8-9F97-6C1EEB8CC984}" type="presOf" srcId="{683B5C01-8A8E-4D58-811A-D3301B871E08}" destId="{7B8CBDF6-A30A-49B0-8B2C-1F1CB53657EA}" srcOrd="0" destOrd="0" presId="urn:microsoft.com/office/officeart/2005/8/layout/vList5"/>
    <dgm:cxn modelId="{BC86CE52-91E7-4F6C-AC72-3395653560FC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02675CC3-7B07-419B-9D77-B3830D240F30}" type="presParOf" srcId="{7B01D7E2-9C1E-4572-B264-C2D631825405}" destId="{0A04105F-659F-4F87-961D-F9B05EB257A3}" srcOrd="0" destOrd="0" presId="urn:microsoft.com/office/officeart/2005/8/layout/vList5"/>
    <dgm:cxn modelId="{849BE0DE-462B-45E2-9936-877C0FBACA8B}" type="presParOf" srcId="{0A04105F-659F-4F87-961D-F9B05EB257A3}" destId="{214226AE-366D-44A1-96C1-179BE90E4D56}" srcOrd="0" destOrd="0" presId="urn:microsoft.com/office/officeart/2005/8/layout/vList5"/>
    <dgm:cxn modelId="{CB292228-502B-4E52-829E-7B66924FC919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7D049270-D661-4524-AA9D-3C0FEFA7D4C9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3F379768-5935-4E98-9D37-CA7040747298}" type="presOf" srcId="{683B5C01-8A8E-4D58-811A-D3301B871E08}" destId="{7B8CBDF6-A30A-49B0-8B2C-1F1CB53657EA}" srcOrd="0" destOrd="0" presId="urn:microsoft.com/office/officeart/2005/8/layout/vList5"/>
    <dgm:cxn modelId="{B5D0D7B4-9E8D-4348-B7DF-DF228460B0AB}" type="presOf" srcId="{35114534-A34D-4572-B18F-62CF935C3538}" destId="{7B01D7E2-9C1E-4572-B264-C2D631825405}" srcOrd="0" destOrd="0" presId="urn:microsoft.com/office/officeart/2005/8/layout/vList5"/>
    <dgm:cxn modelId="{9C62C92B-5609-430A-A8FA-1BD16109848F}" type="presParOf" srcId="{7B01D7E2-9C1E-4572-B264-C2D631825405}" destId="{0A04105F-659F-4F87-961D-F9B05EB257A3}" srcOrd="0" destOrd="0" presId="urn:microsoft.com/office/officeart/2005/8/layout/vList5"/>
    <dgm:cxn modelId="{6748D04E-5765-438D-BC87-6587DBDC2C92}" type="presParOf" srcId="{0A04105F-659F-4F87-961D-F9B05EB257A3}" destId="{214226AE-366D-44A1-96C1-179BE90E4D56}" srcOrd="0" destOrd="0" presId="urn:microsoft.com/office/officeart/2005/8/layout/vList5"/>
    <dgm:cxn modelId="{1BF7B972-E056-467E-86CA-B597E8705EB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155C65-5B5D-448B-A7E7-33DF0CD1A952}" type="presOf" srcId="{35114534-A34D-4572-B18F-62CF935C3538}" destId="{7B01D7E2-9C1E-4572-B264-C2D631825405}" srcOrd="0" destOrd="0" presId="urn:microsoft.com/office/officeart/2005/8/layout/vList5"/>
    <dgm:cxn modelId="{F66C36D4-B8EA-4D5A-94E8-5378E5F80C61}" type="presOf" srcId="{683B5C01-8A8E-4D58-811A-D3301B871E08}" destId="{7B8CBDF6-A30A-49B0-8B2C-1F1CB53657EA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F0233D2C-425F-45BB-B891-8EC5F7FC3762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ECDA45F9-16EC-49D2-A3FA-7C7EB5740004}" type="presParOf" srcId="{7B01D7E2-9C1E-4572-B264-C2D631825405}" destId="{0A04105F-659F-4F87-961D-F9B05EB257A3}" srcOrd="0" destOrd="0" presId="urn:microsoft.com/office/officeart/2005/8/layout/vList5"/>
    <dgm:cxn modelId="{B3F49723-7CC5-47C4-A105-A18961D4E583}" type="presParOf" srcId="{0A04105F-659F-4F87-961D-F9B05EB257A3}" destId="{214226AE-366D-44A1-96C1-179BE90E4D56}" srcOrd="0" destOrd="0" presId="urn:microsoft.com/office/officeart/2005/8/layout/vList5"/>
    <dgm:cxn modelId="{89D4C4DB-44C8-48D7-989B-6EC9CFB0ED7E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3F3012-86B1-4AC6-8AAA-660DF9F3D5A7}" type="presOf" srcId="{35114534-A34D-4572-B18F-62CF935C3538}" destId="{7B01D7E2-9C1E-4572-B264-C2D631825405}" srcOrd="0" destOrd="0" presId="urn:microsoft.com/office/officeart/2005/8/layout/vList5"/>
    <dgm:cxn modelId="{B6F0AB5A-79FB-4353-9E08-F6E5006304E4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0A084931-5EE7-4542-89B9-69D23B3CAB84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6C5602D7-5679-44EA-AA45-24A1A57818A9}" type="presParOf" srcId="{7B01D7E2-9C1E-4572-B264-C2D631825405}" destId="{0A04105F-659F-4F87-961D-F9B05EB257A3}" srcOrd="0" destOrd="0" presId="urn:microsoft.com/office/officeart/2005/8/layout/vList5"/>
    <dgm:cxn modelId="{73CCF287-A373-4D2F-AE9C-623D73772918}" type="presParOf" srcId="{0A04105F-659F-4F87-961D-F9B05EB257A3}" destId="{214226AE-366D-44A1-96C1-179BE90E4D56}" srcOrd="0" destOrd="0" presId="urn:microsoft.com/office/officeart/2005/8/layout/vList5"/>
    <dgm:cxn modelId="{A69C032B-5BBF-48CA-AC2C-308354D6BB89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97BF40-EE00-43E4-BEDC-1F120A8290A6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AAD87BD9-EA53-4E09-BB17-FCD62EB80BF6}" type="presOf" srcId="{683B5C01-8A8E-4D58-811A-D3301B871E08}" destId="{7B8CBDF6-A30A-49B0-8B2C-1F1CB53657EA}" srcOrd="0" destOrd="0" presId="urn:microsoft.com/office/officeart/2005/8/layout/vList5"/>
    <dgm:cxn modelId="{F0610B6B-7DB8-408C-A681-8620F6304E6D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7F735ED6-A467-4033-B984-27C833ABC0B3}" type="presParOf" srcId="{7B01D7E2-9C1E-4572-B264-C2D631825405}" destId="{0A04105F-659F-4F87-961D-F9B05EB257A3}" srcOrd="0" destOrd="0" presId="urn:microsoft.com/office/officeart/2005/8/layout/vList5"/>
    <dgm:cxn modelId="{177B5327-BA3C-42CD-AF1B-E55E4B00AA6A}" type="presParOf" srcId="{0A04105F-659F-4F87-961D-F9B05EB257A3}" destId="{214226AE-366D-44A1-96C1-179BE90E4D56}" srcOrd="0" destOrd="0" presId="urn:microsoft.com/office/officeart/2005/8/layout/vList5"/>
    <dgm:cxn modelId="{A3045F16-EEFC-4D1C-B45C-0B6D76A1D131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9CFAFA-0B51-46CC-AB97-27C9FD3E8D47}" type="presOf" srcId="{683B5C01-8A8E-4D58-811A-D3301B871E08}" destId="{7B8CBDF6-A30A-49B0-8B2C-1F1CB53657EA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65A036B1-FE79-4890-A701-572068267CCC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A0FB87D2-DA94-4C4C-9E4B-4266AFC75DDB}" type="presOf" srcId="{BC98A0AC-7D80-432E-A63D-3E129E9BEF1F}" destId="{214226AE-366D-44A1-96C1-179BE90E4D56}" srcOrd="0" destOrd="0" presId="urn:microsoft.com/office/officeart/2005/8/layout/vList5"/>
    <dgm:cxn modelId="{3BEB3302-7E23-4A4A-8F81-5203C457A10E}" type="presParOf" srcId="{7B01D7E2-9C1E-4572-B264-C2D631825405}" destId="{0A04105F-659F-4F87-961D-F9B05EB257A3}" srcOrd="0" destOrd="0" presId="urn:microsoft.com/office/officeart/2005/8/layout/vList5"/>
    <dgm:cxn modelId="{D5D8118B-6BA3-4E04-A45C-8E2AB8CEC5E4}" type="presParOf" srcId="{0A04105F-659F-4F87-961D-F9B05EB257A3}" destId="{214226AE-366D-44A1-96C1-179BE90E4D56}" srcOrd="0" destOrd="0" presId="urn:microsoft.com/office/officeart/2005/8/layout/vList5"/>
    <dgm:cxn modelId="{99687309-B949-4470-B364-168DF17E01FA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7F0FE5-E303-4EDD-BD2A-C7ACC42E91E2}" type="presOf" srcId="{683B5C01-8A8E-4D58-811A-D3301B871E08}" destId="{7B8CBDF6-A30A-49B0-8B2C-1F1CB53657EA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534D2E56-6D74-4659-982E-3446FD564C19}" type="presOf" srcId="{35114534-A34D-4572-B18F-62CF935C3538}" destId="{7B01D7E2-9C1E-4572-B264-C2D631825405}" srcOrd="0" destOrd="0" presId="urn:microsoft.com/office/officeart/2005/8/layout/vList5"/>
    <dgm:cxn modelId="{C395EF04-B2DC-4796-907C-0D41689146B0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B9DB95C9-FEF2-48CD-9F8F-A8736D8BC368}" type="presParOf" srcId="{7B01D7E2-9C1E-4572-B264-C2D631825405}" destId="{0A04105F-659F-4F87-961D-F9B05EB257A3}" srcOrd="0" destOrd="0" presId="urn:microsoft.com/office/officeart/2005/8/layout/vList5"/>
    <dgm:cxn modelId="{8E978943-272D-4336-AC10-8CD6DE34A3A7}" type="presParOf" srcId="{0A04105F-659F-4F87-961D-F9B05EB257A3}" destId="{214226AE-366D-44A1-96C1-179BE90E4D56}" srcOrd="0" destOrd="0" presId="urn:microsoft.com/office/officeart/2005/8/layout/vList5"/>
    <dgm:cxn modelId="{AE463CF8-6534-45E6-A223-60ED7BBC0C35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4679238A-42F6-4680-9B69-B86C61A23CBF}" type="presOf" srcId="{35114534-A34D-4572-B18F-62CF935C3538}" destId="{7B01D7E2-9C1E-4572-B264-C2D631825405}" srcOrd="0" destOrd="0" presId="urn:microsoft.com/office/officeart/2005/8/layout/vList5"/>
    <dgm:cxn modelId="{36983490-AE10-4303-B92C-244E464331D9}" type="presOf" srcId="{683B5C01-8A8E-4D58-811A-D3301B871E08}" destId="{7B8CBDF6-A30A-49B0-8B2C-1F1CB53657EA}" srcOrd="0" destOrd="0" presId="urn:microsoft.com/office/officeart/2005/8/layout/vList5"/>
    <dgm:cxn modelId="{8D603EC2-8BD3-43C2-85DB-637693FF7B24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EF92229C-5787-441C-AA35-8A78CBED7CC6}" type="presParOf" srcId="{7B01D7E2-9C1E-4572-B264-C2D631825405}" destId="{0A04105F-659F-4F87-961D-F9B05EB257A3}" srcOrd="0" destOrd="0" presId="urn:microsoft.com/office/officeart/2005/8/layout/vList5"/>
    <dgm:cxn modelId="{883C1DE9-960D-491E-9372-2D445110853C}" type="presParOf" srcId="{0A04105F-659F-4F87-961D-F9B05EB257A3}" destId="{214226AE-366D-44A1-96C1-179BE90E4D56}" srcOrd="0" destOrd="0" presId="urn:microsoft.com/office/officeart/2005/8/layout/vList5"/>
    <dgm:cxn modelId="{E6A01A51-E86A-4591-A8DA-5FCEA01E2E97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32366" y="-1224897"/>
          <a:ext cx="609004" cy="3197348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38195" y="99003"/>
        <a:ext cx="3167619" cy="549546"/>
      </dsp:txXfrm>
    </dsp:sp>
    <dsp:sp modelId="{214226AE-366D-44A1-96C1-179BE90E4D56}">
      <dsp:nvSpPr>
        <dsp:cNvPr id="0" name=""/>
        <dsp:cNvSpPr/>
      </dsp:nvSpPr>
      <dsp:spPr>
        <a:xfrm>
          <a:off x="304809" y="744"/>
          <a:ext cx="838821" cy="76125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1</a:t>
          </a:r>
        </a:p>
      </dsp:txBody>
      <dsp:txXfrm>
        <a:off x="341970" y="37905"/>
        <a:ext cx="764499" cy="6869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26235" y="-954742"/>
          <a:ext cx="853439" cy="2956039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74936" y="138218"/>
        <a:ext cx="2914378" cy="770117"/>
      </dsp:txXfrm>
    </dsp:sp>
    <dsp:sp modelId="{214226AE-366D-44A1-96C1-179BE90E4D56}">
      <dsp:nvSpPr>
        <dsp:cNvPr id="0" name=""/>
        <dsp:cNvSpPr/>
      </dsp:nvSpPr>
      <dsp:spPr>
        <a:xfrm>
          <a:off x="281804" y="0"/>
          <a:ext cx="775514" cy="106679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/>
            <a:t>1</a:t>
          </a:r>
        </a:p>
      </dsp:txBody>
      <dsp:txXfrm>
        <a:off x="319661" y="37857"/>
        <a:ext cx="699800" cy="9910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019340" y="-1146993"/>
          <a:ext cx="670560" cy="3063159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23041" y="82040"/>
        <a:ext cx="3030425" cy="605092"/>
      </dsp:txXfrm>
    </dsp:sp>
    <dsp:sp modelId="{214226AE-366D-44A1-96C1-179BE90E4D56}">
      <dsp:nvSpPr>
        <dsp:cNvPr id="0" name=""/>
        <dsp:cNvSpPr/>
      </dsp:nvSpPr>
      <dsp:spPr>
        <a:xfrm>
          <a:off x="219916" y="0"/>
          <a:ext cx="820204" cy="8382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2</a:t>
          </a:r>
        </a:p>
      </dsp:txBody>
      <dsp:txXfrm>
        <a:off x="259955" y="40039"/>
        <a:ext cx="740126" cy="7581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992828" y="-1117783"/>
          <a:ext cx="629536" cy="300480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05194" y="100582"/>
        <a:ext cx="2974075" cy="568074"/>
      </dsp:txXfrm>
    </dsp:sp>
    <dsp:sp modelId="{214226AE-366D-44A1-96C1-179BE90E4D56}">
      <dsp:nvSpPr>
        <dsp:cNvPr id="0" name=""/>
        <dsp:cNvSpPr/>
      </dsp:nvSpPr>
      <dsp:spPr>
        <a:xfrm>
          <a:off x="107881" y="0"/>
          <a:ext cx="803356" cy="837381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3</a:t>
          </a:r>
        </a:p>
      </dsp:txBody>
      <dsp:txXfrm>
        <a:off x="147098" y="39217"/>
        <a:ext cx="724922" cy="7589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93874" y="-1247846"/>
          <a:ext cx="669905" cy="3318003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i="0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máy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69825" y="108905"/>
        <a:ext cx="3285301" cy="604501"/>
      </dsp:txXfrm>
    </dsp:sp>
    <dsp:sp modelId="{214226AE-366D-44A1-96C1-179BE90E4D56}">
      <dsp:nvSpPr>
        <dsp:cNvPr id="0" name=""/>
        <dsp:cNvSpPr/>
      </dsp:nvSpPr>
      <dsp:spPr>
        <a:xfrm>
          <a:off x="316311" y="818"/>
          <a:ext cx="870475" cy="837381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1</a:t>
          </a:r>
        </a:p>
      </dsp:txBody>
      <dsp:txXfrm>
        <a:off x="357189" y="41696"/>
        <a:ext cx="788719" cy="7556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250185" y="-1297148"/>
          <a:ext cx="670560" cy="3363469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400" b="1" kern="1200" baseline="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baseline="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xích</a:t>
          </a:r>
          <a:r>
            <a:rPr lang="en-US" sz="2400" b="1" kern="1200" baseline="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baseline="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lô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03731" y="82040"/>
        <a:ext cx="3330735" cy="605092"/>
      </dsp:txXfrm>
    </dsp:sp>
    <dsp:sp modelId="{214226AE-366D-44A1-96C1-179BE90E4D56}">
      <dsp:nvSpPr>
        <dsp:cNvPr id="0" name=""/>
        <dsp:cNvSpPr/>
      </dsp:nvSpPr>
      <dsp:spPr>
        <a:xfrm>
          <a:off x="241476" y="0"/>
          <a:ext cx="900616" cy="8382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2</a:t>
          </a:r>
        </a:p>
      </dsp:txBody>
      <dsp:txXfrm>
        <a:off x="282394" y="40918"/>
        <a:ext cx="818780" cy="7563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269739" y="-1291721"/>
          <a:ext cx="629536" cy="3365383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kern="1200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baseline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đạp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01816" y="106933"/>
        <a:ext cx="3334652" cy="568074"/>
      </dsp:txXfrm>
    </dsp:sp>
    <dsp:sp modelId="{214226AE-366D-44A1-96C1-179BE90E4D56}">
      <dsp:nvSpPr>
        <dsp:cNvPr id="0" name=""/>
        <dsp:cNvSpPr/>
      </dsp:nvSpPr>
      <dsp:spPr>
        <a:xfrm>
          <a:off x="120827" y="0"/>
          <a:ext cx="899759" cy="837381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3</a:t>
          </a:r>
        </a:p>
      </dsp:txBody>
      <dsp:txXfrm>
        <a:off x="161705" y="40878"/>
        <a:ext cx="818003" cy="75562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055938" y="-1157356"/>
          <a:ext cx="669904" cy="3137021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Ô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22380" y="108904"/>
        <a:ext cx="3104319" cy="604500"/>
      </dsp:txXfrm>
    </dsp:sp>
    <dsp:sp modelId="{214226AE-366D-44A1-96C1-179BE90E4D56}">
      <dsp:nvSpPr>
        <dsp:cNvPr id="0" name=""/>
        <dsp:cNvSpPr/>
      </dsp:nvSpPr>
      <dsp:spPr>
        <a:xfrm>
          <a:off x="299058" y="818"/>
          <a:ext cx="822995" cy="8373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1</a:t>
          </a:r>
        </a:p>
      </dsp:txBody>
      <dsp:txXfrm>
        <a:off x="339233" y="40993"/>
        <a:ext cx="742645" cy="75703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42455" y="-1241987"/>
          <a:ext cx="609004" cy="3183283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55316" y="74881"/>
        <a:ext cx="3153554" cy="549546"/>
      </dsp:txXfrm>
    </dsp:sp>
    <dsp:sp modelId="{214226AE-366D-44A1-96C1-179BE90E4D56}">
      <dsp:nvSpPr>
        <dsp:cNvPr id="0" name=""/>
        <dsp:cNvSpPr/>
      </dsp:nvSpPr>
      <dsp:spPr>
        <a:xfrm>
          <a:off x="228540" y="0"/>
          <a:ext cx="852369" cy="76125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2</a:t>
          </a:r>
        </a:p>
      </dsp:txBody>
      <dsp:txXfrm>
        <a:off x="265701" y="37161"/>
        <a:ext cx="778047" cy="68693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050058" y="-1187714"/>
          <a:ext cx="515075" cy="300480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hỏa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05193" y="82295"/>
        <a:ext cx="2979662" cy="464787"/>
      </dsp:txXfrm>
    </dsp:sp>
    <dsp:sp modelId="{214226AE-366D-44A1-96C1-179BE90E4D56}">
      <dsp:nvSpPr>
        <dsp:cNvPr id="0" name=""/>
        <dsp:cNvSpPr/>
      </dsp:nvSpPr>
      <dsp:spPr>
        <a:xfrm>
          <a:off x="107881" y="0"/>
          <a:ext cx="803356" cy="685130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3</a:t>
          </a:r>
        </a:p>
      </dsp:txBody>
      <dsp:txXfrm>
        <a:off x="141326" y="33445"/>
        <a:ext cx="736466" cy="6182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055938" y="-1157356"/>
          <a:ext cx="669904" cy="3137021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Ô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22380" y="108904"/>
        <a:ext cx="3104319" cy="604500"/>
      </dsp:txXfrm>
    </dsp:sp>
    <dsp:sp modelId="{214226AE-366D-44A1-96C1-179BE90E4D56}">
      <dsp:nvSpPr>
        <dsp:cNvPr id="0" name=""/>
        <dsp:cNvSpPr/>
      </dsp:nvSpPr>
      <dsp:spPr>
        <a:xfrm>
          <a:off x="299058" y="818"/>
          <a:ext cx="822995" cy="8373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1</a:t>
          </a:r>
        </a:p>
      </dsp:txBody>
      <dsp:txXfrm>
        <a:off x="339233" y="40993"/>
        <a:ext cx="742645" cy="757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973356" y="-1211360"/>
          <a:ext cx="548104" cy="3123221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85798" y="102954"/>
        <a:ext cx="3096465" cy="494592"/>
      </dsp:txXfrm>
    </dsp:sp>
    <dsp:sp modelId="{214226AE-366D-44A1-96C1-179BE90E4D56}">
      <dsp:nvSpPr>
        <dsp:cNvPr id="0" name=""/>
        <dsp:cNvSpPr/>
      </dsp:nvSpPr>
      <dsp:spPr>
        <a:xfrm>
          <a:off x="224228" y="0"/>
          <a:ext cx="836286" cy="68513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2</a:t>
          </a:r>
        </a:p>
      </dsp:txBody>
      <dsp:txXfrm>
        <a:off x="257673" y="33445"/>
        <a:ext cx="769396" cy="6182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42455" y="-1241987"/>
          <a:ext cx="609004" cy="3183283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55316" y="74881"/>
        <a:ext cx="3153554" cy="549546"/>
      </dsp:txXfrm>
    </dsp:sp>
    <dsp:sp modelId="{214226AE-366D-44A1-96C1-179BE90E4D56}">
      <dsp:nvSpPr>
        <dsp:cNvPr id="0" name=""/>
        <dsp:cNvSpPr/>
      </dsp:nvSpPr>
      <dsp:spPr>
        <a:xfrm>
          <a:off x="228540" y="0"/>
          <a:ext cx="852369" cy="76125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2</a:t>
          </a:r>
        </a:p>
      </dsp:txBody>
      <dsp:txXfrm>
        <a:off x="265701" y="37161"/>
        <a:ext cx="778047" cy="68693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050058" y="-1187714"/>
          <a:ext cx="515075" cy="300480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đạp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05193" y="82295"/>
        <a:ext cx="2979662" cy="464787"/>
      </dsp:txXfrm>
    </dsp:sp>
    <dsp:sp modelId="{214226AE-366D-44A1-96C1-179BE90E4D56}">
      <dsp:nvSpPr>
        <dsp:cNvPr id="0" name=""/>
        <dsp:cNvSpPr/>
      </dsp:nvSpPr>
      <dsp:spPr>
        <a:xfrm>
          <a:off x="107881" y="0"/>
          <a:ext cx="803356" cy="685130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3</a:t>
          </a:r>
        </a:p>
      </dsp:txBody>
      <dsp:txXfrm>
        <a:off x="141326" y="33445"/>
        <a:ext cx="736466" cy="61824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32366" y="-1224897"/>
          <a:ext cx="609004" cy="3197348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đạp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điện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38195" y="99003"/>
        <a:ext cx="3167619" cy="549546"/>
      </dsp:txXfrm>
    </dsp:sp>
    <dsp:sp modelId="{214226AE-366D-44A1-96C1-179BE90E4D56}">
      <dsp:nvSpPr>
        <dsp:cNvPr id="0" name=""/>
        <dsp:cNvSpPr/>
      </dsp:nvSpPr>
      <dsp:spPr>
        <a:xfrm>
          <a:off x="304809" y="744"/>
          <a:ext cx="838821" cy="76125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1</a:t>
          </a:r>
        </a:p>
      </dsp:txBody>
      <dsp:txXfrm>
        <a:off x="341970" y="37905"/>
        <a:ext cx="764499" cy="68693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973356" y="-1211360"/>
          <a:ext cx="548104" cy="3123221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máy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85798" y="102954"/>
        <a:ext cx="3096465" cy="494592"/>
      </dsp:txXfrm>
    </dsp:sp>
    <dsp:sp modelId="{214226AE-366D-44A1-96C1-179BE90E4D56}">
      <dsp:nvSpPr>
        <dsp:cNvPr id="0" name=""/>
        <dsp:cNvSpPr/>
      </dsp:nvSpPr>
      <dsp:spPr>
        <a:xfrm>
          <a:off x="224228" y="0"/>
          <a:ext cx="836286" cy="68513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2</a:t>
          </a:r>
        </a:p>
      </dsp:txBody>
      <dsp:txXfrm>
        <a:off x="257673" y="33445"/>
        <a:ext cx="769396" cy="61824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24826" y="-1252727"/>
          <a:ext cx="457844" cy="3064903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kern="1200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ô </a:t>
          </a:r>
          <a:r>
            <a:rPr lang="en-US" sz="2800" b="1" kern="1200" baseline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21297" y="73152"/>
        <a:ext cx="3042553" cy="413144"/>
      </dsp:txXfrm>
    </dsp:sp>
    <dsp:sp modelId="{214226AE-366D-44A1-96C1-179BE90E4D56}">
      <dsp:nvSpPr>
        <dsp:cNvPr id="0" name=""/>
        <dsp:cNvSpPr/>
      </dsp:nvSpPr>
      <dsp:spPr>
        <a:xfrm>
          <a:off x="110039" y="0"/>
          <a:ext cx="819423" cy="609004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3</a:t>
          </a:r>
        </a:p>
      </dsp:txBody>
      <dsp:txXfrm>
        <a:off x="139768" y="29729"/>
        <a:ext cx="759965" cy="54954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672800" y="-871464"/>
          <a:ext cx="792479" cy="2714730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11675" y="128347"/>
        <a:ext cx="2676044" cy="715107"/>
      </dsp:txXfrm>
    </dsp:sp>
    <dsp:sp modelId="{214226AE-366D-44A1-96C1-179BE90E4D56}">
      <dsp:nvSpPr>
        <dsp:cNvPr id="0" name=""/>
        <dsp:cNvSpPr/>
      </dsp:nvSpPr>
      <dsp:spPr>
        <a:xfrm>
          <a:off x="258800" y="0"/>
          <a:ext cx="712207" cy="99059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1</a:t>
          </a:r>
        </a:p>
      </dsp:txBody>
      <dsp:txXfrm>
        <a:off x="293567" y="34767"/>
        <a:ext cx="642673" cy="92106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80833" y="-1056900"/>
          <a:ext cx="670560" cy="2882973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74627" y="82040"/>
        <a:ext cx="2850239" cy="605092"/>
      </dsp:txXfrm>
    </dsp:sp>
    <dsp:sp modelId="{214226AE-366D-44A1-96C1-179BE90E4D56}">
      <dsp:nvSpPr>
        <dsp:cNvPr id="0" name=""/>
        <dsp:cNvSpPr/>
      </dsp:nvSpPr>
      <dsp:spPr>
        <a:xfrm>
          <a:off x="206980" y="0"/>
          <a:ext cx="771956" cy="8382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2</a:t>
          </a:r>
        </a:p>
      </dsp:txBody>
      <dsp:txXfrm>
        <a:off x="244664" y="37684"/>
        <a:ext cx="696588" cy="76283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25757" y="-992673"/>
          <a:ext cx="686767" cy="282451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56882" y="109727"/>
        <a:ext cx="2790993" cy="619717"/>
      </dsp:txXfrm>
    </dsp:sp>
    <dsp:sp modelId="{214226AE-366D-44A1-96C1-179BE90E4D56}">
      <dsp:nvSpPr>
        <dsp:cNvPr id="0" name=""/>
        <dsp:cNvSpPr/>
      </dsp:nvSpPr>
      <dsp:spPr>
        <a:xfrm>
          <a:off x="101408" y="0"/>
          <a:ext cx="755154" cy="913507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/>
            <a:t>3</a:t>
          </a:r>
        </a:p>
      </dsp:txBody>
      <dsp:txXfrm>
        <a:off x="138272" y="36864"/>
        <a:ext cx="681426" cy="839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24826" y="-1252727"/>
          <a:ext cx="457844" cy="3064903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21297" y="73152"/>
        <a:ext cx="3042553" cy="413144"/>
      </dsp:txXfrm>
    </dsp:sp>
    <dsp:sp modelId="{214226AE-366D-44A1-96C1-179BE90E4D56}">
      <dsp:nvSpPr>
        <dsp:cNvPr id="0" name=""/>
        <dsp:cNvSpPr/>
      </dsp:nvSpPr>
      <dsp:spPr>
        <a:xfrm>
          <a:off x="110039" y="0"/>
          <a:ext cx="819423" cy="609004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3</a:t>
          </a:r>
        </a:p>
      </dsp:txBody>
      <dsp:txXfrm>
        <a:off x="139768" y="29729"/>
        <a:ext cx="759965" cy="549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672800" y="-871464"/>
          <a:ext cx="792479" cy="2714730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11675" y="128347"/>
        <a:ext cx="2676044" cy="715107"/>
      </dsp:txXfrm>
    </dsp:sp>
    <dsp:sp modelId="{214226AE-366D-44A1-96C1-179BE90E4D56}">
      <dsp:nvSpPr>
        <dsp:cNvPr id="0" name=""/>
        <dsp:cNvSpPr/>
      </dsp:nvSpPr>
      <dsp:spPr>
        <a:xfrm>
          <a:off x="258800" y="0"/>
          <a:ext cx="712207" cy="99059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1</a:t>
          </a:r>
        </a:p>
      </dsp:txBody>
      <dsp:txXfrm>
        <a:off x="293567" y="34767"/>
        <a:ext cx="642673" cy="9210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80833" y="-1056900"/>
          <a:ext cx="670560" cy="2882973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74627" y="82040"/>
        <a:ext cx="2850239" cy="605092"/>
      </dsp:txXfrm>
    </dsp:sp>
    <dsp:sp modelId="{214226AE-366D-44A1-96C1-179BE90E4D56}">
      <dsp:nvSpPr>
        <dsp:cNvPr id="0" name=""/>
        <dsp:cNvSpPr/>
      </dsp:nvSpPr>
      <dsp:spPr>
        <a:xfrm>
          <a:off x="206980" y="0"/>
          <a:ext cx="771956" cy="8382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2</a:t>
          </a:r>
        </a:p>
      </dsp:txBody>
      <dsp:txXfrm>
        <a:off x="244664" y="37684"/>
        <a:ext cx="696588" cy="7628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25757" y="-992673"/>
          <a:ext cx="686767" cy="282451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56882" y="109727"/>
        <a:ext cx="2790993" cy="619717"/>
      </dsp:txXfrm>
    </dsp:sp>
    <dsp:sp modelId="{214226AE-366D-44A1-96C1-179BE90E4D56}">
      <dsp:nvSpPr>
        <dsp:cNvPr id="0" name=""/>
        <dsp:cNvSpPr/>
      </dsp:nvSpPr>
      <dsp:spPr>
        <a:xfrm>
          <a:off x="101408" y="0"/>
          <a:ext cx="755154" cy="913507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/>
            <a:t>3</a:t>
          </a:r>
        </a:p>
      </dsp:txBody>
      <dsp:txXfrm>
        <a:off x="138272" y="36864"/>
        <a:ext cx="681426" cy="8397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26044" y="-1006537"/>
          <a:ext cx="669905" cy="2835384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43305" y="108904"/>
        <a:ext cx="2802682" cy="604501"/>
      </dsp:txXfrm>
    </dsp:sp>
    <dsp:sp modelId="{214226AE-366D-44A1-96C1-179BE90E4D56}">
      <dsp:nvSpPr>
        <dsp:cNvPr id="0" name=""/>
        <dsp:cNvSpPr/>
      </dsp:nvSpPr>
      <dsp:spPr>
        <a:xfrm>
          <a:off x="270302" y="818"/>
          <a:ext cx="743860" cy="837381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1</a:t>
          </a:r>
        </a:p>
      </dsp:txBody>
      <dsp:txXfrm>
        <a:off x="306614" y="37130"/>
        <a:ext cx="671236" cy="7647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711845" y="-931845"/>
          <a:ext cx="731520" cy="270278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26211" y="89499"/>
        <a:ext cx="2667078" cy="660100"/>
      </dsp:txXfrm>
    </dsp:sp>
    <dsp:sp modelId="{214226AE-366D-44A1-96C1-179BE90E4D56}">
      <dsp:nvSpPr>
        <dsp:cNvPr id="0" name=""/>
        <dsp:cNvSpPr/>
      </dsp:nvSpPr>
      <dsp:spPr>
        <a:xfrm>
          <a:off x="194044" y="0"/>
          <a:ext cx="723709" cy="9144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/>
            <a:t>2</a:t>
          </a:r>
        </a:p>
      </dsp:txBody>
      <dsp:txXfrm>
        <a:off x="229373" y="35329"/>
        <a:ext cx="653051" cy="8437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686965" y="-902566"/>
          <a:ext cx="687438" cy="2644230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08569" y="109388"/>
        <a:ext cx="2610672" cy="620322"/>
      </dsp:txXfrm>
    </dsp:sp>
    <dsp:sp modelId="{214226AE-366D-44A1-96C1-179BE90E4D56}">
      <dsp:nvSpPr>
        <dsp:cNvPr id="0" name=""/>
        <dsp:cNvSpPr/>
      </dsp:nvSpPr>
      <dsp:spPr>
        <a:xfrm>
          <a:off x="94935" y="0"/>
          <a:ext cx="706953" cy="914400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3</a:t>
          </a:r>
        </a:p>
      </dsp:txBody>
      <dsp:txXfrm>
        <a:off x="129446" y="34511"/>
        <a:ext cx="637931" cy="84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DF707-A3A4-423B-9A9D-8E49E5F84639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18CC0-6262-4DAE-B285-6E27BDA53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18CC0-6262-4DAE-B285-6E27BDA539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1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D513B-3E3D-4FBD-A9C5-014FEA0B45F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3D8E7-C969-42B0-B7FA-20BDBDBB38BB}" type="datetimeFigureOut">
              <a:rPr lang="en-US" smtClean="0"/>
              <a:pPr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3" Type="http://schemas.openxmlformats.org/officeDocument/2006/relationships/audio" Target="../media/audio3.wav"/><Relationship Id="rId21" Type="http://schemas.openxmlformats.org/officeDocument/2006/relationships/image" Target="../media/image22.jpe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" Type="http://schemas.openxmlformats.org/officeDocument/2006/relationships/audio" Target="../media/audio2.wav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audio" Target="../media/audio5.wav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QuickStyle" Target="../diagrams/quickStyle5.xml"/><Relationship Id="rId18" Type="http://schemas.openxmlformats.org/officeDocument/2006/relationships/diagramQuickStyle" Target="../diagrams/quickStyle6.xml"/><Relationship Id="rId3" Type="http://schemas.openxmlformats.org/officeDocument/2006/relationships/audio" Target="../media/audio3.wav"/><Relationship Id="rId21" Type="http://schemas.openxmlformats.org/officeDocument/2006/relationships/image" Target="../media/image23.jpeg"/><Relationship Id="rId7" Type="http://schemas.openxmlformats.org/officeDocument/2006/relationships/diagramLayout" Target="../diagrams/layout4.xml"/><Relationship Id="rId12" Type="http://schemas.openxmlformats.org/officeDocument/2006/relationships/diagramLayout" Target="../diagrams/layout5.xml"/><Relationship Id="rId17" Type="http://schemas.openxmlformats.org/officeDocument/2006/relationships/diagramLayout" Target="../diagrams/layout6.xml"/><Relationship Id="rId2" Type="http://schemas.openxmlformats.org/officeDocument/2006/relationships/audio" Target="../media/audio2.wav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diagramData" Target="../diagrams/data5.xml"/><Relationship Id="rId5" Type="http://schemas.openxmlformats.org/officeDocument/2006/relationships/audio" Target="../media/audio5.wav"/><Relationship Id="rId15" Type="http://schemas.microsoft.com/office/2007/relationships/diagramDrawing" Target="../diagrams/drawing5.xml"/><Relationship Id="rId10" Type="http://schemas.microsoft.com/office/2007/relationships/diagramDrawing" Target="../diagrams/drawing4.xml"/><Relationship Id="rId19" Type="http://schemas.openxmlformats.org/officeDocument/2006/relationships/diagramColors" Target="../diagrams/colors6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4.xml"/><Relationship Id="rId14" Type="http://schemas.openxmlformats.org/officeDocument/2006/relationships/diagramColors" Target="../diagrams/colors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QuickStyle" Target="../diagrams/quickStyle8.xml"/><Relationship Id="rId18" Type="http://schemas.openxmlformats.org/officeDocument/2006/relationships/diagramQuickStyle" Target="../diagrams/quickStyle9.xml"/><Relationship Id="rId3" Type="http://schemas.openxmlformats.org/officeDocument/2006/relationships/audio" Target="../media/audio3.wav"/><Relationship Id="rId21" Type="http://schemas.openxmlformats.org/officeDocument/2006/relationships/image" Target="../media/image24.jpeg"/><Relationship Id="rId7" Type="http://schemas.openxmlformats.org/officeDocument/2006/relationships/diagramLayout" Target="../diagrams/layout7.xml"/><Relationship Id="rId12" Type="http://schemas.openxmlformats.org/officeDocument/2006/relationships/diagramLayout" Target="../diagrams/layout8.xml"/><Relationship Id="rId17" Type="http://schemas.openxmlformats.org/officeDocument/2006/relationships/diagramLayout" Target="../diagrams/layout9.xml"/><Relationship Id="rId2" Type="http://schemas.openxmlformats.org/officeDocument/2006/relationships/audio" Target="../media/audio2.wav"/><Relationship Id="rId16" Type="http://schemas.openxmlformats.org/officeDocument/2006/relationships/diagramData" Target="../diagrams/data9.xml"/><Relationship Id="rId20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diagramData" Target="../diagrams/data8.xml"/><Relationship Id="rId5" Type="http://schemas.openxmlformats.org/officeDocument/2006/relationships/audio" Target="../media/audio5.wav"/><Relationship Id="rId15" Type="http://schemas.microsoft.com/office/2007/relationships/diagramDrawing" Target="../diagrams/drawing8.xml"/><Relationship Id="rId10" Type="http://schemas.microsoft.com/office/2007/relationships/diagramDrawing" Target="../diagrams/drawing7.xml"/><Relationship Id="rId19" Type="http://schemas.openxmlformats.org/officeDocument/2006/relationships/diagramColors" Target="../diagrams/colors9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7.xml"/><Relationship Id="rId14" Type="http://schemas.openxmlformats.org/officeDocument/2006/relationships/diagramColors" Target="../diagrams/colors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QuickStyle" Target="../diagrams/quickStyle11.xml"/><Relationship Id="rId18" Type="http://schemas.openxmlformats.org/officeDocument/2006/relationships/diagramQuickStyle" Target="../diagrams/quickStyle12.xml"/><Relationship Id="rId3" Type="http://schemas.openxmlformats.org/officeDocument/2006/relationships/audio" Target="../media/audio3.wav"/><Relationship Id="rId21" Type="http://schemas.openxmlformats.org/officeDocument/2006/relationships/image" Target="../media/image19.jpeg"/><Relationship Id="rId7" Type="http://schemas.openxmlformats.org/officeDocument/2006/relationships/diagramLayout" Target="../diagrams/layout10.xml"/><Relationship Id="rId12" Type="http://schemas.openxmlformats.org/officeDocument/2006/relationships/diagramLayout" Target="../diagrams/layout11.xml"/><Relationship Id="rId17" Type="http://schemas.openxmlformats.org/officeDocument/2006/relationships/diagramLayout" Target="../diagrams/layout12.xml"/><Relationship Id="rId2" Type="http://schemas.openxmlformats.org/officeDocument/2006/relationships/audio" Target="../media/audio2.wav"/><Relationship Id="rId16" Type="http://schemas.openxmlformats.org/officeDocument/2006/relationships/diagramData" Target="../diagrams/data12.xml"/><Relationship Id="rId20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11" Type="http://schemas.openxmlformats.org/officeDocument/2006/relationships/diagramData" Target="../diagrams/data11.xml"/><Relationship Id="rId5" Type="http://schemas.openxmlformats.org/officeDocument/2006/relationships/audio" Target="../media/audio5.wav"/><Relationship Id="rId15" Type="http://schemas.microsoft.com/office/2007/relationships/diagramDrawing" Target="../diagrams/drawing11.xml"/><Relationship Id="rId10" Type="http://schemas.microsoft.com/office/2007/relationships/diagramDrawing" Target="../diagrams/drawing10.xml"/><Relationship Id="rId19" Type="http://schemas.openxmlformats.org/officeDocument/2006/relationships/diagramColors" Target="../diagrams/colors12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10.xml"/><Relationship Id="rId14" Type="http://schemas.openxmlformats.org/officeDocument/2006/relationships/diagramColors" Target="../diagrams/colors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13" Type="http://schemas.openxmlformats.org/officeDocument/2006/relationships/diagramQuickStyle" Target="../diagrams/quickStyle14.xml"/><Relationship Id="rId18" Type="http://schemas.openxmlformats.org/officeDocument/2006/relationships/diagramQuickStyle" Target="../diagrams/quickStyle15.xml"/><Relationship Id="rId3" Type="http://schemas.openxmlformats.org/officeDocument/2006/relationships/audio" Target="../media/audio3.wav"/><Relationship Id="rId21" Type="http://schemas.openxmlformats.org/officeDocument/2006/relationships/image" Target="../media/image7.jpeg"/><Relationship Id="rId7" Type="http://schemas.openxmlformats.org/officeDocument/2006/relationships/diagramLayout" Target="../diagrams/layout13.xml"/><Relationship Id="rId12" Type="http://schemas.openxmlformats.org/officeDocument/2006/relationships/diagramLayout" Target="../diagrams/layout14.xml"/><Relationship Id="rId17" Type="http://schemas.openxmlformats.org/officeDocument/2006/relationships/diagramLayout" Target="../diagrams/layout15.xml"/><Relationship Id="rId2" Type="http://schemas.openxmlformats.org/officeDocument/2006/relationships/audio" Target="../media/audio2.wav"/><Relationship Id="rId16" Type="http://schemas.openxmlformats.org/officeDocument/2006/relationships/diagramData" Target="../diagrams/data15.xml"/><Relationship Id="rId20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11" Type="http://schemas.openxmlformats.org/officeDocument/2006/relationships/diagramData" Target="../diagrams/data14.xml"/><Relationship Id="rId5" Type="http://schemas.openxmlformats.org/officeDocument/2006/relationships/audio" Target="../media/audio5.wav"/><Relationship Id="rId15" Type="http://schemas.microsoft.com/office/2007/relationships/diagramDrawing" Target="../diagrams/drawing14.xml"/><Relationship Id="rId10" Type="http://schemas.microsoft.com/office/2007/relationships/diagramDrawing" Target="../diagrams/drawing13.xml"/><Relationship Id="rId19" Type="http://schemas.openxmlformats.org/officeDocument/2006/relationships/diagramColors" Target="../diagrams/colors15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13.xml"/><Relationship Id="rId14" Type="http://schemas.openxmlformats.org/officeDocument/2006/relationships/diagramColors" Target="../diagrams/colors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13" Type="http://schemas.openxmlformats.org/officeDocument/2006/relationships/diagramQuickStyle" Target="../diagrams/quickStyle17.xml"/><Relationship Id="rId18" Type="http://schemas.openxmlformats.org/officeDocument/2006/relationships/diagramQuickStyle" Target="../diagrams/quickStyle18.xml"/><Relationship Id="rId3" Type="http://schemas.openxmlformats.org/officeDocument/2006/relationships/audio" Target="../media/audio3.wav"/><Relationship Id="rId21" Type="http://schemas.openxmlformats.org/officeDocument/2006/relationships/image" Target="../media/image19.jpeg"/><Relationship Id="rId7" Type="http://schemas.openxmlformats.org/officeDocument/2006/relationships/diagramLayout" Target="../diagrams/layout16.xml"/><Relationship Id="rId12" Type="http://schemas.openxmlformats.org/officeDocument/2006/relationships/diagramLayout" Target="../diagrams/layout17.xml"/><Relationship Id="rId17" Type="http://schemas.openxmlformats.org/officeDocument/2006/relationships/diagramLayout" Target="../diagrams/layout18.xml"/><Relationship Id="rId2" Type="http://schemas.openxmlformats.org/officeDocument/2006/relationships/audio" Target="../media/audio2.wav"/><Relationship Id="rId16" Type="http://schemas.openxmlformats.org/officeDocument/2006/relationships/diagramData" Target="../diagrams/data18.xml"/><Relationship Id="rId20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6.xml"/><Relationship Id="rId11" Type="http://schemas.openxmlformats.org/officeDocument/2006/relationships/diagramData" Target="../diagrams/data17.xml"/><Relationship Id="rId5" Type="http://schemas.openxmlformats.org/officeDocument/2006/relationships/audio" Target="../media/audio5.wav"/><Relationship Id="rId15" Type="http://schemas.microsoft.com/office/2007/relationships/diagramDrawing" Target="../diagrams/drawing17.xml"/><Relationship Id="rId10" Type="http://schemas.microsoft.com/office/2007/relationships/diagramDrawing" Target="../diagrams/drawing16.xml"/><Relationship Id="rId19" Type="http://schemas.openxmlformats.org/officeDocument/2006/relationships/diagramColors" Target="../diagrams/colors18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16.xml"/><Relationship Id="rId14" Type="http://schemas.openxmlformats.org/officeDocument/2006/relationships/diagramColors" Target="../diagrams/colors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13" Type="http://schemas.openxmlformats.org/officeDocument/2006/relationships/diagramQuickStyle" Target="../diagrams/quickStyle20.xml"/><Relationship Id="rId18" Type="http://schemas.openxmlformats.org/officeDocument/2006/relationships/diagramQuickStyle" Target="../diagrams/quickStyle21.xml"/><Relationship Id="rId3" Type="http://schemas.openxmlformats.org/officeDocument/2006/relationships/audio" Target="../media/audio3.wav"/><Relationship Id="rId21" Type="http://schemas.openxmlformats.org/officeDocument/2006/relationships/slide" Target="slide6.xml"/><Relationship Id="rId7" Type="http://schemas.openxmlformats.org/officeDocument/2006/relationships/diagramLayout" Target="../diagrams/layout19.xml"/><Relationship Id="rId12" Type="http://schemas.openxmlformats.org/officeDocument/2006/relationships/diagramLayout" Target="../diagrams/layout20.xml"/><Relationship Id="rId17" Type="http://schemas.openxmlformats.org/officeDocument/2006/relationships/diagramLayout" Target="../diagrams/layout21.xml"/><Relationship Id="rId2" Type="http://schemas.openxmlformats.org/officeDocument/2006/relationships/audio" Target="../media/audio2.wav"/><Relationship Id="rId16" Type="http://schemas.openxmlformats.org/officeDocument/2006/relationships/diagramData" Target="../diagrams/data21.xml"/><Relationship Id="rId20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9.xml"/><Relationship Id="rId11" Type="http://schemas.openxmlformats.org/officeDocument/2006/relationships/diagramData" Target="../diagrams/data20.xml"/><Relationship Id="rId5" Type="http://schemas.openxmlformats.org/officeDocument/2006/relationships/audio" Target="../media/audio5.wav"/><Relationship Id="rId15" Type="http://schemas.microsoft.com/office/2007/relationships/diagramDrawing" Target="../diagrams/drawing20.xml"/><Relationship Id="rId10" Type="http://schemas.microsoft.com/office/2007/relationships/diagramDrawing" Target="../diagrams/drawing19.xml"/><Relationship Id="rId19" Type="http://schemas.openxmlformats.org/officeDocument/2006/relationships/diagramColors" Target="../diagrams/colors21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19.xml"/><Relationship Id="rId14" Type="http://schemas.openxmlformats.org/officeDocument/2006/relationships/diagramColors" Target="../diagrams/colors20.xml"/><Relationship Id="rId2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13" Type="http://schemas.openxmlformats.org/officeDocument/2006/relationships/diagramQuickStyle" Target="../diagrams/quickStyle23.xml"/><Relationship Id="rId18" Type="http://schemas.openxmlformats.org/officeDocument/2006/relationships/diagramQuickStyle" Target="../diagrams/quickStyle24.xml"/><Relationship Id="rId3" Type="http://schemas.openxmlformats.org/officeDocument/2006/relationships/audio" Target="../media/audio3.wav"/><Relationship Id="rId21" Type="http://schemas.openxmlformats.org/officeDocument/2006/relationships/image" Target="../media/image3.png"/><Relationship Id="rId7" Type="http://schemas.openxmlformats.org/officeDocument/2006/relationships/diagramLayout" Target="../diagrams/layout22.xml"/><Relationship Id="rId12" Type="http://schemas.openxmlformats.org/officeDocument/2006/relationships/diagramLayout" Target="../diagrams/layout23.xml"/><Relationship Id="rId17" Type="http://schemas.openxmlformats.org/officeDocument/2006/relationships/diagramLayout" Target="../diagrams/layout24.xml"/><Relationship Id="rId2" Type="http://schemas.openxmlformats.org/officeDocument/2006/relationships/audio" Target="../media/audio2.wav"/><Relationship Id="rId16" Type="http://schemas.openxmlformats.org/officeDocument/2006/relationships/diagramData" Target="../diagrams/data24.xml"/><Relationship Id="rId20" Type="http://schemas.microsoft.com/office/2007/relationships/diagramDrawing" Target="../diagrams/drawing2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2.xml"/><Relationship Id="rId11" Type="http://schemas.openxmlformats.org/officeDocument/2006/relationships/diagramData" Target="../diagrams/data23.xml"/><Relationship Id="rId5" Type="http://schemas.openxmlformats.org/officeDocument/2006/relationships/audio" Target="../media/audio5.wav"/><Relationship Id="rId15" Type="http://schemas.microsoft.com/office/2007/relationships/diagramDrawing" Target="../diagrams/drawing23.xml"/><Relationship Id="rId10" Type="http://schemas.microsoft.com/office/2007/relationships/diagramDrawing" Target="../diagrams/drawing22.xml"/><Relationship Id="rId19" Type="http://schemas.openxmlformats.org/officeDocument/2006/relationships/diagramColors" Target="../diagrams/colors24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22.xml"/><Relationship Id="rId14" Type="http://schemas.openxmlformats.org/officeDocument/2006/relationships/diagramColors" Target="../diagrams/colors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13" Type="http://schemas.openxmlformats.org/officeDocument/2006/relationships/diagramQuickStyle" Target="../diagrams/quickStyle26.xml"/><Relationship Id="rId18" Type="http://schemas.openxmlformats.org/officeDocument/2006/relationships/diagramQuickStyle" Target="../diagrams/quickStyle27.xml"/><Relationship Id="rId3" Type="http://schemas.openxmlformats.org/officeDocument/2006/relationships/audio" Target="../media/audio3.wav"/><Relationship Id="rId21" Type="http://schemas.openxmlformats.org/officeDocument/2006/relationships/image" Target="../media/image23.jpeg"/><Relationship Id="rId7" Type="http://schemas.openxmlformats.org/officeDocument/2006/relationships/diagramLayout" Target="../diagrams/layout25.xml"/><Relationship Id="rId12" Type="http://schemas.openxmlformats.org/officeDocument/2006/relationships/diagramLayout" Target="../diagrams/layout26.xml"/><Relationship Id="rId17" Type="http://schemas.openxmlformats.org/officeDocument/2006/relationships/diagramLayout" Target="../diagrams/layout27.xml"/><Relationship Id="rId2" Type="http://schemas.openxmlformats.org/officeDocument/2006/relationships/audio" Target="../media/audio2.wav"/><Relationship Id="rId16" Type="http://schemas.openxmlformats.org/officeDocument/2006/relationships/diagramData" Target="../diagrams/data27.xml"/><Relationship Id="rId20" Type="http://schemas.microsoft.com/office/2007/relationships/diagramDrawing" Target="../diagrams/drawing2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5.xml"/><Relationship Id="rId11" Type="http://schemas.openxmlformats.org/officeDocument/2006/relationships/diagramData" Target="../diagrams/data26.xml"/><Relationship Id="rId5" Type="http://schemas.openxmlformats.org/officeDocument/2006/relationships/audio" Target="../media/audio5.wav"/><Relationship Id="rId15" Type="http://schemas.microsoft.com/office/2007/relationships/diagramDrawing" Target="../diagrams/drawing26.xml"/><Relationship Id="rId10" Type="http://schemas.microsoft.com/office/2007/relationships/diagramDrawing" Target="../diagrams/drawing25.xml"/><Relationship Id="rId19" Type="http://schemas.openxmlformats.org/officeDocument/2006/relationships/diagramColors" Target="../diagrams/colors27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25.xml"/><Relationship Id="rId14" Type="http://schemas.openxmlformats.org/officeDocument/2006/relationships/diagramColors" Target="../diagrams/colors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WordArt 2">
            <a:extLst>
              <a:ext uri="{FF2B5EF4-FFF2-40B4-BE49-F238E27FC236}">
                <a16:creationId xmlns:a16="http://schemas.microsoft.com/office/drawing/2014/main" id="{1259C087-10E6-148D-AC60-FF88F084C0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169150"/>
            <a:ext cx="8229600" cy="4612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833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B052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8A7358-AE0E-14A8-141E-99FCA8FB7138}"/>
              </a:ext>
            </a:extLst>
          </p:cNvPr>
          <p:cNvSpPr txBox="1"/>
          <p:nvPr/>
        </p:nvSpPr>
        <p:spPr>
          <a:xfrm>
            <a:off x="1104900" y="663714"/>
            <a:ext cx="6934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BIÊNA</a:t>
            </a:r>
            <a:endParaRPr lang="vi-VN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CBA26C-DAB0-C9B8-7225-8B2D6E4E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943510"/>
            <a:ext cx="8153400" cy="5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NHẬN THỨC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C768AA-3DE1-5EE6-EF4C-8AD2DB3682BE}"/>
              </a:ext>
            </a:extLst>
          </p:cNvPr>
          <p:cNvSpPr txBox="1"/>
          <p:nvPr/>
        </p:nvSpPr>
        <p:spPr>
          <a:xfrm>
            <a:off x="609600" y="3691116"/>
            <a:ext cx="79248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HĐKP: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5 - 6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Thuỳ Giang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238500" y="1295400"/>
            <a:ext cx="2667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0082_mercedes-benz-s-clas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0"/>
            <a:ext cx="3962400" cy="3581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" name="Picture 5" descr="D:\c©y th«ng\IMG_8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1" y="2133600"/>
            <a:ext cx="4952999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4l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2400" y="1524000"/>
            <a:ext cx="501815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c©y th«ng\IMG_8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495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1905000" y="1524000"/>
            <a:ext cx="4876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</a:p>
          <a:p>
            <a:pPr algn="ctr">
              <a:spcBef>
                <a:spcPct val="500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đố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838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838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572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895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88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181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800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876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638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0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48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133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81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362200"/>
          <a:ext cx="4038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3505200"/>
          <a:ext cx="39624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" y="4572000"/>
          <a:ext cx="38862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050" name="Picture 2" descr="D:\convatduoinuoc\IMG_8010.JP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820131" y="1905000"/>
            <a:ext cx="4121775" cy="2826578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537655" y="4835934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2">
        <p:bldAsOne/>
      </p:bldGraphic>
      <p:bldGraphic spid="5" grpId="0">
        <p:bldAsOne/>
      </p:bldGraphic>
      <p:bldGraphic spid="6" grpId="0">
        <p:bldAsOne/>
      </p:bldGraphic>
      <p:bldGraphic spid="6" grpId="1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May bay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743200"/>
          <a:ext cx="3429000" cy="99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4114800"/>
          <a:ext cx="3657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" y="5334000"/>
          <a:ext cx="3581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3074" name="Picture 2" descr="D:\convatduoinuoc\IMG_8020.JP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686873" y="2133600"/>
            <a:ext cx="3962400" cy="2971800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46863" y="4768850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743200"/>
          <a:ext cx="35814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57200" y="3962400"/>
          <a:ext cx="3429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609600" y="5181600"/>
          <a:ext cx="3352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4098" name="Picture 2" descr="D:\convatduoinuoc\IMG_8012.PN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495800" y="2138055"/>
            <a:ext cx="4114800" cy="2722098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13854" y="4759734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96200" y="5638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ray.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xịch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743200"/>
          <a:ext cx="3733800" cy="106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4191000"/>
          <a:ext cx="38862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" y="5334000"/>
          <a:ext cx="3810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5122" name="Picture 2" descr="D:\convatduoinuoc\IMG_8007.PN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648200" y="2178939"/>
            <a:ext cx="4343400" cy="2685669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90055" y="4759735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638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772400" y="5638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772400" y="5638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848600" y="5638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6" grpId="0">
        <p:bldAsOne/>
      </p:bldGraphic>
      <p:bldGraphic spid="6" grpId="1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Xe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819400"/>
          <a:ext cx="4191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0" y="4114800"/>
          <a:ext cx="42672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52400" y="5257800"/>
          <a:ext cx="42672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6146" name="Picture 2" descr="D:\convatduoinuoc\IMG_8022.JP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648200" y="1676400"/>
            <a:ext cx="4318000" cy="3238500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26023" y="4901055"/>
            <a:ext cx="2478161" cy="2135757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7724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7724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7724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7724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6" grpId="0">
        <p:bldAsOne/>
      </p:bldGraphic>
      <p:bldGraphic spid="6" grpId="1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ĩ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514600"/>
          <a:ext cx="39624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04800" y="3581400"/>
          <a:ext cx="4038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57200" y="4572000"/>
          <a:ext cx="38100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7172" name="Picture 4" descr="D:\convatduoinuoc\IMG_8024.JP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5105400" y="2438400"/>
            <a:ext cx="3810000" cy="3200400"/>
          </a:xfrm>
          <a:prstGeom prst="rect">
            <a:avLst/>
          </a:prstGeom>
          <a:noFill/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 rot="1074943">
            <a:off x="871871" y="5027258"/>
            <a:ext cx="2294858" cy="2066916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17526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17526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Xe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514600"/>
          <a:ext cx="39624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04800" y="3581400"/>
          <a:ext cx="4038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57200" y="4572000"/>
          <a:ext cx="38100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 rot="1074943">
            <a:off x="871871" y="5027258"/>
            <a:ext cx="2294858" cy="2066916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17526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17526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  <p:pic>
        <p:nvPicPr>
          <p:cNvPr id="16" name="Picture 5" descr="cedap3.gif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648200" y="2667000"/>
            <a:ext cx="41910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2B45C-4775-831C-BC46-911587EA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5142"/>
            <a:ext cx="8229600" cy="1143000"/>
          </a:xfrm>
          <a:noFill/>
        </p:spPr>
        <p:txBody>
          <a:bodyPr>
            <a:normAutofit/>
          </a:bodyPr>
          <a:lstStyle/>
          <a:p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55262-9308-B65F-0713-60A993A0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9697"/>
            <a:ext cx="8229600" cy="4525963"/>
          </a:xfrm>
          <a:noFill/>
        </p:spPr>
        <p:txBody>
          <a:bodyPr/>
          <a:lstStyle/>
          <a:p>
            <a:pPr marL="0" indent="0" algn="ctr"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A2A3E-DE52-176D-EACF-CD9BF43F1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329" cy="69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961B51-88BF-BB80-B299-FE003392F6D8}"/>
              </a:ext>
            </a:extLst>
          </p:cNvPr>
          <p:cNvSpPr txBox="1"/>
          <p:nvPr/>
        </p:nvSpPr>
        <p:spPr>
          <a:xfrm>
            <a:off x="1638300" y="462902"/>
            <a:ext cx="5867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2BA17C-03FA-E248-D1CB-20C5B629160A}"/>
              </a:ext>
            </a:extLst>
          </p:cNvPr>
          <p:cNvSpPr txBox="1"/>
          <p:nvPr/>
        </p:nvSpPr>
        <p:spPr>
          <a:xfrm>
            <a:off x="400664" y="1752600"/>
            <a:ext cx="838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424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362200"/>
          <a:ext cx="4038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3505200"/>
          <a:ext cx="39624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" y="4572000"/>
          <a:ext cx="38862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46863" y="4768850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  <p:pic>
        <p:nvPicPr>
          <p:cNvPr id="14" name="Picture 10" descr="reee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495800" y="1371600"/>
            <a:ext cx="41910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6" grpId="0">
        <p:bldAsOne/>
      </p:bldGraphic>
      <p:bldGraphic spid="6" grpId="1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May bay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743200"/>
          <a:ext cx="3429000" cy="99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4114800"/>
          <a:ext cx="3657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" y="5334000"/>
          <a:ext cx="3581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3074" name="Picture 2" descr="D:\convatduoinuoc\IMG_8020.JP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686873" y="2133600"/>
            <a:ext cx="3962400" cy="2971800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46863" y="4768850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9C7589-4FA0-DA0F-AA3C-69BA5DD4B34B}"/>
              </a:ext>
            </a:extLst>
          </p:cNvPr>
          <p:cNvSpPr txBox="1"/>
          <p:nvPr/>
        </p:nvSpPr>
        <p:spPr>
          <a:xfrm>
            <a:off x="1256072" y="1828800"/>
            <a:ext cx="6631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4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FFF58-AF64-89B1-A851-1B2547A91C1F}"/>
              </a:ext>
            </a:extLst>
          </p:cNvPr>
          <p:cNvSpPr txBox="1"/>
          <p:nvPr/>
        </p:nvSpPr>
        <p:spPr>
          <a:xfrm>
            <a:off x="762000" y="3246438"/>
            <a:ext cx="7620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Xin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chân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cảm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ơn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320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cô</a:t>
            </a:r>
          </a:p>
          <a:p>
            <a:pPr marL="0" indent="0" algn="ctr">
              <a:buNone/>
            </a:pPr>
            <a:r>
              <a:rPr lang="en-US" sz="3200" smtClean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099037250"/>
      </p:ext>
    </p:extLst>
  </p:cSld>
  <p:clrMapOvr>
    <a:masterClrMapping/>
  </p:clrMapOvr>
  <p:transition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C4E98-8FB8-A103-405D-29FC63453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Autofit/>
          </a:bodyPr>
          <a:lstStyle/>
          <a:p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2F553F-3996-A9A7-E78E-D61382CF6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56" y="0"/>
            <a:ext cx="9175955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AD02C4-29A8-2BDC-F8CA-6869ED11F129}"/>
              </a:ext>
            </a:extLst>
          </p:cNvPr>
          <p:cNvSpPr txBox="1"/>
          <p:nvPr/>
        </p:nvSpPr>
        <p:spPr>
          <a:xfrm>
            <a:off x="190500" y="1371600"/>
            <a:ext cx="8763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7892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 descr="re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41910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edap3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581400"/>
            <a:ext cx="41910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0082_mercedes-benz-s-cla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81000"/>
            <a:ext cx="3657600" cy="2667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026" name="Picture 2" descr="D:\c©y th«ng\IMG_862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276600"/>
            <a:ext cx="4038600" cy="3182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D:\c©y th«ng\IMG_86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4555853" cy="6172200"/>
          </a:xfrm>
          <a:prstGeom prst="rect">
            <a:avLst/>
          </a:prstGeom>
          <a:noFill/>
        </p:spPr>
      </p:pic>
      <p:pic>
        <p:nvPicPr>
          <p:cNvPr id="4099" name="Picture 3" descr="D:\c©y th«ng\IMG_8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"/>
            <a:ext cx="4343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4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c©y th«ng\IMG_86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24200"/>
            <a:ext cx="3048000" cy="3456878"/>
          </a:xfrm>
          <a:prstGeom prst="rect">
            <a:avLst/>
          </a:prstGeom>
          <a:noFill/>
        </p:spPr>
      </p:pic>
      <p:pic>
        <p:nvPicPr>
          <p:cNvPr id="2051" name="Picture 3" descr="D:\c©y th«ng\IMG_86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124200"/>
            <a:ext cx="5382678" cy="3422650"/>
          </a:xfrm>
          <a:prstGeom prst="rect">
            <a:avLst/>
          </a:prstGeom>
          <a:noFill/>
        </p:spPr>
      </p:pic>
      <p:pic>
        <p:nvPicPr>
          <p:cNvPr id="2052" name="Picture 4" descr="D:\c©y th«ng\IMG_86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81000"/>
            <a:ext cx="3932237" cy="246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D:\c©y th«ng\IMG_86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3162656" cy="2115026"/>
          </a:xfrm>
          <a:prstGeom prst="rect">
            <a:avLst/>
          </a:prstGeom>
          <a:noFill/>
        </p:spPr>
      </p:pic>
      <p:pic>
        <p:nvPicPr>
          <p:cNvPr id="3075" name="Picture 3" descr="D:\c©y th«ng\IMG_86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3048000" cy="2286000"/>
          </a:xfrm>
          <a:prstGeom prst="rect">
            <a:avLst/>
          </a:prstGeom>
          <a:noFill/>
        </p:spPr>
      </p:pic>
      <p:pic>
        <p:nvPicPr>
          <p:cNvPr id="3076" name="Picture 4" descr="D:\c©y th«ng\IMG_86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286000"/>
            <a:ext cx="3389780" cy="2305050"/>
          </a:xfrm>
          <a:prstGeom prst="rect">
            <a:avLst/>
          </a:prstGeom>
          <a:noFill/>
        </p:spPr>
      </p:pic>
      <p:pic>
        <p:nvPicPr>
          <p:cNvPr id="3077" name="Picture 5" descr="D:\c©y th«ng\IMG_86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0"/>
            <a:ext cx="3278997" cy="2133600"/>
          </a:xfrm>
          <a:prstGeom prst="rect">
            <a:avLst/>
          </a:prstGeom>
          <a:noFill/>
        </p:spPr>
      </p:pic>
      <p:pic>
        <p:nvPicPr>
          <p:cNvPr id="3078" name="Picture 6" descr="D:\c©y th«ng\IMG_86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4387765"/>
            <a:ext cx="3505200" cy="2305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7" descr="ij9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23850"/>
            <a:ext cx="6522271" cy="489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3426" name="Picture 2" descr="D:\c©y th«ng\IMG_85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4"/>
            <a:ext cx="9025130" cy="6856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438</Words>
  <Application>Microsoft Office PowerPoint</Application>
  <PresentationFormat>On-screen Show (4:3)</PresentationFormat>
  <Paragraphs>126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#9Slide03 Arima Madurai Bold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phương tiện giao thông  đường bộ - đường thủy</vt:lpstr>
      <vt:lpstr>So sánh phương tiện giao thông  đường sắt – đường hàng không</vt:lpstr>
      <vt:lpstr>PowerPoint Presentation</vt:lpstr>
      <vt:lpstr>Câu 1: Đường gì tàu chạy sóng xô. Mênh mông xa tít không bờ bạn ơi?</vt:lpstr>
      <vt:lpstr>Câu 2: Đường gì ởi tít trời cao. May bay lên tận “Vì sao” đường gì?</vt:lpstr>
      <vt:lpstr>Câu 3: Đường gì mà có nhiều xe. Ngược xuôi lại có vỉa hè bạn ơi?</vt:lpstr>
      <vt:lpstr>Câu 4: Đường gì mà có đường ray. Xình xịch tàu chạy đêm ngày bạn ơi?</vt:lpstr>
      <vt:lpstr>Câu 4: Xe gì ba bánh. Chở khách, chở hàng. Bác tài phải đạp?</vt:lpstr>
      <vt:lpstr>Câu 5: Tàu gì không chạy dưới sông. Còi tu ầm ĩ vượt đồng bao la. Khi về đến trước sân ga. Người lên, kẻ xuống vào ra rộn ràng?</vt:lpstr>
      <vt:lpstr>Câu 6: Xe gì hai bánh. Đạp chạy bon bon. Chuông kêu kính coong ?</vt:lpstr>
      <vt:lpstr>Câu 7: Xe gì hai bánh. Chạy bon bon. Máy nổ giòn. Kêu bình bịch?</vt:lpstr>
      <vt:lpstr>Câu 8: Đường gì ởi tít trời cao. May bay lên tận “vì sao” đường gì?</vt:lpstr>
      <vt:lpstr>PowerPoint Presentation</vt:lpstr>
    </vt:vector>
  </TitlesOfParts>
  <Company>Viettel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Se7ven</dc:creator>
  <cp:lastModifiedBy>Administrator</cp:lastModifiedBy>
  <cp:revision>113</cp:revision>
  <dcterms:created xsi:type="dcterms:W3CDTF">2015-12-08T02:27:30Z</dcterms:created>
  <dcterms:modified xsi:type="dcterms:W3CDTF">2026-04-07T08:05:51Z</dcterms:modified>
</cp:coreProperties>
</file>