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9" r:id="rId9"/>
    <p:sldId id="270" r:id="rId10"/>
    <p:sldId id="267" r:id="rId11"/>
    <p:sldId id="268" r:id="rId12"/>
    <p:sldId id="272" r:id="rId13"/>
    <p:sldId id="277" r:id="rId14"/>
    <p:sldId id="278" r:id="rId15"/>
    <p:sldId id="276" r:id="rId16"/>
    <p:sldId id="274" r:id="rId17"/>
    <p:sldId id="279" r:id="rId18"/>
    <p:sldId id="27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EE6D-5D32-4200-A635-B747BBF1CF83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24B2-5911-422E-874F-A9B65AE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6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122011201221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47" name="WordArt 139"/>
          <p:cNvSpPr>
            <a:spLocks noChangeArrowheads="1" noChangeShapeType="1" noTextEdit="1"/>
          </p:cNvSpPr>
          <p:nvPr/>
        </p:nvSpPr>
        <p:spPr bwMode="auto">
          <a:xfrm>
            <a:off x="3579335" y="2115748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48" name="Rectangle 140"/>
          <p:cNvSpPr>
            <a:spLocks noChangeArrowheads="1"/>
          </p:cNvSpPr>
          <p:nvPr/>
        </p:nvSpPr>
        <p:spPr bwMode="auto">
          <a:xfrm>
            <a:off x="3810000" y="3174799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800" b="1" dirty="0">
                <a:solidFill>
                  <a:srgbClr val="0000CC"/>
                </a:solidFill>
              </a:rPr>
              <a:t>Đề tài : Thơ “ Thuyền giấy </a:t>
            </a:r>
            <a:r>
              <a:rPr lang="it-IT" sz="2800" b="1" dirty="0" smtClean="0">
                <a:solidFill>
                  <a:srgbClr val="0000CC"/>
                </a:solidFill>
              </a:rPr>
              <a:t>“</a:t>
            </a:r>
            <a:endParaRPr lang="it-IT" sz="2800" b="1" dirty="0">
              <a:solidFill>
                <a:srgbClr val="0000CC"/>
              </a:solidFill>
            </a:endParaRPr>
          </a:p>
        </p:txBody>
      </p:sp>
      <p:pic>
        <p:nvPicPr>
          <p:cNvPr id="20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971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53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0630" y="5860985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Thuyền phăng phăng trên nước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băng băng trên bời</a:t>
            </a:r>
          </a:p>
        </p:txBody>
      </p:sp>
    </p:spTree>
    <p:extLst>
      <p:ext uri="{BB962C8B-B14F-4D97-AF65-F5344CB8AC3E}">
        <p14:creationId xmlns:p14="http://schemas.microsoft.com/office/powerpoint/2010/main" val="36832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7152" y="5881037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theo thuyền theo mãi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Mặc ông trời chuyển mưa</a:t>
            </a:r>
          </a:p>
        </p:txBody>
      </p:sp>
    </p:spTree>
    <p:extLst>
      <p:ext uri="{BB962C8B-B14F-4D97-AF65-F5344CB8AC3E}">
        <p14:creationId xmlns:p14="http://schemas.microsoft.com/office/powerpoint/2010/main" val="8741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1015khung-hinh-ngo-nghinh-tre-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2916453" y="2464066"/>
            <a:ext cx="6198671" cy="290683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22011201221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5729" y="1046155"/>
            <a:ext cx="6006163" cy="374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Bài thơ “Thuyền giấy” của tác giả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Bài thơ nhắc đến phương tiện giao thông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Ai đã đi chơi thả thuyền trong bài thơ?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  Con thuyền mà bạn nhỏ thả xuống nước có màu gì?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bạn nhỏ thả thuyền xuống nước thì thuyền như thế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“ Hối hả” có nghĩa là thể hiện sự vội vàng.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Bé nhìn thấy thuyền trôi trên nước thế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Khi nhìn con thuyền trôi bạn nhỏ đã tưởng tượng ra điều gì?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Bạn nhỏ đã làm gì khi thuyền trôi?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22011201221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103" y="1103908"/>
            <a:ext cx="642005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Từ “ phăng phăng” và“ băng băng”, ở đoạn thơ này thể hiện sự lướt đi một cách nhanh chóng.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Sự vui thích của bé được thể hiện như thế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  <a:spcAft>
                <a:spcPts val="75"/>
              </a:spcAft>
            </a:pP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được ngồi trên thuyền các con ngồi như thế nào?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vi-VN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ngồi trên thuyền phải mặc áo phao và  không được thò đầu thò tay ra ngoài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1015khung-hinh-ngo-nghinh-tre-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158114" y="2675824"/>
            <a:ext cx="4042610" cy="1544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 smtClean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kern="10" dirty="0" smtClean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thơ</a:t>
            </a:r>
            <a:endParaRPr lang="en-US" sz="3600" b="1" kern="10" dirty="0"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294">
            <a:off x="9791700" y="33528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790">
            <a:off x="3505200" y="3962400"/>
            <a:ext cx="704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952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7927">
            <a:off x="1905001" y="4495800"/>
            <a:ext cx="109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528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9372600" y="19050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438400" y="6858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5181600" y="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1981200" y="18288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9448800" y="533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5638800" y="64770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4876800" y="57912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391400" y="59436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8839200" y="55626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3124200" y="5486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2438400" y="37338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9677400" y="3200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3429000" y="61722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6324600" y="5486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5943600" y="1676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5257800" y="2819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5638800" y="4114800"/>
            <a:ext cx="5794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>
            <a:off x="7086600" y="3200400"/>
            <a:ext cx="655638" cy="381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54" name="WordArt 30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7244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8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Thi ai nhanh </a:t>
            </a:r>
          </a:p>
        </p:txBody>
      </p:sp>
      <p:pic>
        <p:nvPicPr>
          <p:cNvPr id="20508" name="Picture 32" descr="trochoi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41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3" descr="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790">
            <a:off x="5638800" y="3429000"/>
            <a:ext cx="704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4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5" descr="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581400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2" name="WordArt 36" descr="Narrow vertical"/>
          <p:cNvSpPr>
            <a:spLocks noChangeArrowheads="1" noChangeShapeType="1" noTextEdit="1"/>
          </p:cNvSpPr>
          <p:nvPr/>
        </p:nvSpPr>
        <p:spPr bwMode="auto">
          <a:xfrm>
            <a:off x="1676400" y="-304800"/>
            <a:ext cx="2438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4</a:t>
            </a:r>
          </a:p>
        </p:txBody>
      </p:sp>
      <p:pic>
        <p:nvPicPr>
          <p:cNvPr id="20513" name="Picture 37" descr="333_21027_83cee472f281f4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1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9" descr="67126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0" descr="Butterfly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04776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71692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trên bờ với xuống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 con thuyền trắng tinh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 giấy vừa chạm nước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hối hả trôi nhanh</a:t>
            </a:r>
          </a:p>
          <a:p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nhìn thuyền lênh đênh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 mình ngồi trên ấy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đám cỏ thuyền qua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một làng xóm đấy!</a:t>
            </a:r>
          </a:p>
          <a:p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thích lắm reo lên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 vẫn trôi, trôi mãi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vạch cỏ, vạch lau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 bên thuyền giục, vẫy…</a:t>
            </a:r>
          </a:p>
          <a:p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 phăng phăng trên nước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băng băng trên bờ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theo thuyền, theo mãi</a:t>
            </a:r>
            <a:b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Mặc ông trời chuyển mưa…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Pictur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1509" name="Picture 5" descr="be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1"/>
            <a:ext cx="657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e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68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1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733801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352801"/>
            <a:ext cx="733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505201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124201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Butterfly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6410">
            <a:off x="1828800" y="30480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himbayththzPGeAIkAV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himbayththzPGeAIkAV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1"/>
            <a:ext cx="1600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905000"/>
            <a:ext cx="121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768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886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1"/>
            <a:ext cx="533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78400"/>
            <a:ext cx="76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45000"/>
            <a:ext cx="76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388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814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91200"/>
            <a:ext cx="76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9906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be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 descr="be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 descr="be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 descr=" Anhdepblog.c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WordArt 38"/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88392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24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KÝnh chóc c¸c c« m¹nh khoÎ! </a:t>
            </a:r>
          </a:p>
        </p:txBody>
      </p:sp>
      <p:pic>
        <p:nvPicPr>
          <p:cNvPr id="21543" name="Picture 39" descr="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19" descr="882708qrd8j1hg8v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1"/>
            <a:ext cx="762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5390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1015khung-hinh-ngo-nghinh-tre-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93" name="WordArt 149"/>
          <p:cNvSpPr>
            <a:spLocks noChangeArrowheads="1" noChangeShapeType="1" noTextEdit="1"/>
          </p:cNvSpPr>
          <p:nvPr/>
        </p:nvSpPr>
        <p:spPr bwMode="auto">
          <a:xfrm>
            <a:off x="3276600" y="21336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294" name="WordArt 150"/>
          <p:cNvSpPr>
            <a:spLocks noChangeArrowheads="1" noChangeShapeType="1" noTextEdit="1"/>
          </p:cNvSpPr>
          <p:nvPr/>
        </p:nvSpPr>
        <p:spPr bwMode="auto">
          <a:xfrm>
            <a:off x="5257800" y="34290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</a:p>
        </p:txBody>
      </p:sp>
    </p:spTree>
    <p:extLst>
      <p:ext uri="{BB962C8B-B14F-4D97-AF65-F5344CB8AC3E}">
        <p14:creationId xmlns:p14="http://schemas.microsoft.com/office/powerpoint/2010/main" val="402631264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3" grpId="0" animBg="1"/>
      <p:bldP spid="6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huyen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876800" y="621665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0000FF"/>
                </a:solidFill>
              </a:rPr>
              <a:t>Thuyền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50183" name="Picture 7" descr="thuyen b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67200" y="6019800"/>
            <a:ext cx="318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FF0000"/>
                </a:solidFill>
              </a:rPr>
              <a:t>Thuyền buồm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0185" name="Picture 9" descr="tau th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800600" y="594360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FF00FF"/>
                </a:solidFill>
              </a:rPr>
              <a:t>Tàu thủy</a:t>
            </a:r>
            <a:endParaRPr lang="en-US" sz="3600" b="1">
              <a:solidFill>
                <a:srgbClr val="FF00FF"/>
              </a:solidFill>
            </a:endParaRPr>
          </a:p>
        </p:txBody>
      </p:sp>
      <p:pic>
        <p:nvPicPr>
          <p:cNvPr id="50187" name="Picture 11" descr="ca 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105400" y="6019800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800000"/>
                </a:solidFill>
              </a:rPr>
              <a:t>Ca nô</a:t>
            </a:r>
          </a:p>
        </p:txBody>
      </p:sp>
      <p:pic>
        <p:nvPicPr>
          <p:cNvPr id="50192" name="Picture 16" descr="ra-khoi-tau-ca-truong-sa-btau danh 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4572000" y="6019800"/>
            <a:ext cx="285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FF00FF"/>
                </a:solidFill>
              </a:rPr>
              <a:t>Tàu đánh cá</a:t>
            </a:r>
          </a:p>
        </p:txBody>
      </p:sp>
    </p:spTree>
    <p:extLst>
      <p:ext uri="{BB962C8B-B14F-4D97-AF65-F5344CB8AC3E}">
        <p14:creationId xmlns:p14="http://schemas.microsoft.com/office/powerpoint/2010/main" val="789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1015khung-hinh-ngo-nghinh-tre-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781350" y="2690261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800" b="1" kern="10" dirty="0" smtClean="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kern="10" dirty="0"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4646" y="5746284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trên bờ với xuống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 con thuyền trắng tinh</a:t>
            </a:r>
          </a:p>
        </p:txBody>
      </p:sp>
    </p:spTree>
    <p:extLst>
      <p:ext uri="{BB962C8B-B14F-4D97-AF65-F5344CB8AC3E}">
        <p14:creationId xmlns:p14="http://schemas.microsoft.com/office/powerpoint/2010/main" val="39226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478030" y="5881037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Thuyền giấy vừa chạm nước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hối hả trôi nhanh</a:t>
            </a:r>
          </a:p>
        </p:txBody>
      </p:sp>
    </p:spTree>
    <p:extLst>
      <p:ext uri="{BB962C8B-B14F-4D97-AF65-F5344CB8AC3E}">
        <p14:creationId xmlns:p14="http://schemas.microsoft.com/office/powerpoint/2010/main" val="7269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993784" y="5716605"/>
            <a:ext cx="41725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nhìn thuyền lênh đênh Tưởng mình ngồi trên đấy</a:t>
            </a:r>
          </a:p>
        </p:txBody>
      </p:sp>
    </p:spTree>
    <p:extLst>
      <p:ext uri="{BB962C8B-B14F-4D97-AF65-F5344CB8AC3E}">
        <p14:creationId xmlns:p14="http://schemas.microsoft.com/office/powerpoint/2010/main" val="42499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394" y="5784785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đám cỏ thuyền qua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làng xóm đấy</a:t>
            </a:r>
          </a:p>
        </p:txBody>
      </p:sp>
    </p:spTree>
    <p:extLst>
      <p:ext uri="{BB962C8B-B14F-4D97-AF65-F5344CB8AC3E}">
        <p14:creationId xmlns:p14="http://schemas.microsoft.com/office/powerpoint/2010/main" val="7728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899" y="5823285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thích lắm reo lên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Thuyền vẫn trôi trôi mãi</a:t>
            </a:r>
          </a:p>
        </p:txBody>
      </p:sp>
    </p:spTree>
    <p:extLst>
      <p:ext uri="{BB962C8B-B14F-4D97-AF65-F5344CB8AC3E}">
        <p14:creationId xmlns:p14="http://schemas.microsoft.com/office/powerpoint/2010/main" val="20408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3405" y="5784785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vạch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vạch lau</a:t>
            </a:r>
          </a:p>
          <a:p>
            <a:pPr eaLnBrk="1" hangingPunct="1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bên thuyền dục vẫy</a:t>
            </a:r>
          </a:p>
        </p:txBody>
      </p:sp>
    </p:spTree>
    <p:extLst>
      <p:ext uri="{BB962C8B-B14F-4D97-AF65-F5344CB8AC3E}">
        <p14:creationId xmlns:p14="http://schemas.microsoft.com/office/powerpoint/2010/main" val="3414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255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.VnAristote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5</cp:revision>
  <dcterms:created xsi:type="dcterms:W3CDTF">2025-03-30T14:10:27Z</dcterms:created>
  <dcterms:modified xsi:type="dcterms:W3CDTF">2025-03-31T01:44:02Z</dcterms:modified>
</cp:coreProperties>
</file>